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77" r:id="rId7"/>
    <p:sldId id="278" r:id="rId8"/>
    <p:sldId id="280" r:id="rId9"/>
    <p:sldId id="279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76" r:id="rId18"/>
    <p:sldId id="286" r:id="rId19"/>
    <p:sldId id="287" r:id="rId20"/>
    <p:sldId id="283" r:id="rId21"/>
    <p:sldId id="284" r:id="rId22"/>
    <p:sldId id="285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1428B2-1571-4006-AAA3-A6F7B2A0E685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1627D3-E8AA-46AF-AAD7-A4E9A9E7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НОВОЙ ШКОЛЕ – НОВЫЕ СРЕДСТВА ОБУЧЕНИЯ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488832" cy="379397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педагогического совета:</a:t>
            </a: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«Современные педагогические технологии в рамках подготовки к ФГОС  второго поколения»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\\FILESERVERDC\afsedu\Для_Димы\1111\наша новая школа333333333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944216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Педагогическая технология </a:t>
            </a: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отвечает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вопрос: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учить результативно?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3672408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педагогические технологии это систематический метод планирования, применения и оценивания всего процесса обучения и усвоения знаний путем учета человеческих и технических ресурсов и взаимодействия между ними для достижения более эффективной формы образования 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Методическая система отвечает на вопросы: Чему учить? Зачем учить?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/>
          <a:lstStyle/>
          <a:p>
            <a:r>
              <a:rPr lang="ru-RU" b="1" dirty="0"/>
              <a:t>Владение педагогической технологией обеспечивает учителю возможность организации педагогического воздействия в соответствии с его основным назначением – переводом ребенка в позицию субъекта. Уровень овладения педагогической технологией может быть элементарным и профессиональным.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типу организации и управления познавательной деятельностью В. П. Беспалько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Взаимодействие учителя с учеником -управление может быть:</a:t>
            </a:r>
          </a:p>
          <a:p>
            <a:r>
              <a:rPr lang="ru-RU" b="1" dirty="0" smtClean="0"/>
              <a:t>неконтролируемая и некорректируемая деятельность учащихся</a:t>
            </a:r>
          </a:p>
          <a:p>
            <a:r>
              <a:rPr lang="ru-RU" b="1" dirty="0" smtClean="0"/>
              <a:t>цикличным (с контролем, самоконтролем и взаимоконтролем),</a:t>
            </a:r>
          </a:p>
          <a:p>
            <a:r>
              <a:rPr lang="ru-RU" b="1" dirty="0" smtClean="0"/>
              <a:t>рассеянным (фронтальным) или направленным (индивидуальным)</a:t>
            </a:r>
          </a:p>
          <a:p>
            <a:r>
              <a:rPr lang="ru-RU" b="1" dirty="0" smtClean="0"/>
              <a:t>ручным (вербальным работа на доске) или автоматизированным (с помощью учебных средств).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и составляют сущность педагогической технологии: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однозначное и строгое определение целей обучения и воспитания (почему и для чего);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отбор и структура содержания (что);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оптимальная организация учебного и воспитательного  процесса (как);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методы, приемы и средства обучения и воспитания (с помощью чего);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так же учет необходимого реального уровня квалификации педагога (кто);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объективные методы оценки результатов обучения и воспитания (так ли это).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Педагогические технологии ориентированы: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 </a:t>
            </a:r>
            <a:r>
              <a:rPr lang="ru-RU" b="1" dirty="0"/>
              <a:t>формирование положительной мотивации к учебному труду,</a:t>
            </a:r>
          </a:p>
          <a:p>
            <a:r>
              <a:rPr lang="ru-RU" b="1" dirty="0" smtClean="0"/>
              <a:t>интенсификацию </a:t>
            </a:r>
            <a:r>
              <a:rPr lang="ru-RU" b="1" dirty="0"/>
              <a:t>коммуникативной среды,</a:t>
            </a:r>
          </a:p>
          <a:p>
            <a:r>
              <a:rPr lang="ru-RU" b="1" dirty="0" smtClean="0"/>
              <a:t>развитие </a:t>
            </a:r>
            <a:r>
              <a:rPr lang="ru-RU" b="1" dirty="0"/>
              <a:t>личности, способной к учебной и исследовательской деятельности, дальнейшему продолжению образования, профессиональному выбору,</a:t>
            </a:r>
          </a:p>
          <a:p>
            <a:r>
              <a:rPr lang="ru-RU" b="1" dirty="0"/>
              <a:t> </a:t>
            </a:r>
            <a:r>
              <a:rPr lang="ru-RU" b="1" dirty="0" smtClean="0"/>
              <a:t>охрану </a:t>
            </a:r>
            <a:r>
              <a:rPr lang="ru-RU" b="1" dirty="0"/>
              <a:t>здоровья учащихся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риоритетные технологии ОУ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Классно-урочная технология </a:t>
            </a:r>
            <a:r>
              <a:rPr lang="ru-RU" dirty="0"/>
              <a:t>обучения -обеспечение системного усвоения учебного материала и накопление знаний, умений и навыков</a:t>
            </a:r>
          </a:p>
          <a:p>
            <a:r>
              <a:rPr lang="ru-RU" b="1" dirty="0" smtClean="0"/>
              <a:t>Интерактивные технологии (ИКТ) </a:t>
            </a:r>
            <a:r>
              <a:rPr lang="ru-RU" dirty="0"/>
              <a:t>или групповые технологии обучения (работа в парах, группах постоянного и сменного состава, фронтальная работа в кругу). Формирование личности коммуникабельной, толерантной, обладающей организаторскими навыками и умеющей работать в группе; повышение эффективности усвоения программного материала.</a:t>
            </a:r>
          </a:p>
          <a:p>
            <a:r>
              <a:rPr lang="ru-RU" b="1" dirty="0" smtClean="0"/>
              <a:t>Игровая </a:t>
            </a:r>
            <a:r>
              <a:rPr lang="ru-RU" b="1" dirty="0"/>
              <a:t>технология </a:t>
            </a:r>
            <a:r>
              <a:rPr lang="ru-RU" dirty="0"/>
              <a:t>(дидактическая игра).Освоение новых знаний на основе применения знаний, умений и навыков на практике, в сотрудничестве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педтехнологии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которые  изучаем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Методы активного обучения(МАО</a:t>
            </a:r>
            <a:r>
              <a:rPr lang="ru-RU" dirty="0"/>
              <a:t>) -совокупность педагогических действий и приемов, направленных на организацию учебного процесса и создающих специальными средствами условия, мотивирующие обучающихся к самостоятельному, инициативному и творческому освоению учебного материала в процессе познавательной деятельности</a:t>
            </a:r>
          </a:p>
          <a:p>
            <a:r>
              <a:rPr lang="ru-RU" dirty="0"/>
              <a:t> </a:t>
            </a:r>
            <a:r>
              <a:rPr lang="ru-RU" b="1" dirty="0" smtClean="0"/>
              <a:t>Метод проектов </a:t>
            </a:r>
            <a:r>
              <a:rPr lang="ru-RU" dirty="0" smtClean="0"/>
              <a:t>(исследовательская деятельность обучающихся)</a:t>
            </a:r>
            <a:endParaRPr lang="ru-RU" dirty="0"/>
          </a:p>
          <a:p>
            <a:r>
              <a:rPr lang="ru-RU" b="1" dirty="0" smtClean="0"/>
              <a:t>Технология проблемного обучения </a:t>
            </a:r>
            <a:r>
              <a:rPr lang="ru-RU" dirty="0" smtClean="0"/>
              <a:t>(учебный диалог как специфический вид технологии, технология проблемного (эвристического) обучения).Приобретение учащимися знаний, умений и навыков, освоение способов самостоятельной деятельности, развитие познавательных и творческих способностей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Педагогические (образовательные) технологии обеспечивают внедрение основных направлений педагогической стратегии: </a:t>
            </a:r>
            <a:r>
              <a:rPr lang="ru-RU" dirty="0" err="1" smtClean="0"/>
              <a:t>гуманизации</a:t>
            </a:r>
            <a:r>
              <a:rPr lang="ru-RU" dirty="0" smtClean="0"/>
              <a:t>, </a:t>
            </a:r>
            <a:r>
              <a:rPr lang="ru-RU" dirty="0" err="1" smtClean="0"/>
              <a:t>гуманитаризации</a:t>
            </a:r>
            <a:r>
              <a:rPr lang="ru-RU" dirty="0" smtClean="0"/>
              <a:t> образования и личностно-ориентированного подхода;</a:t>
            </a:r>
          </a:p>
          <a:p>
            <a:pPr lvl="0"/>
            <a:r>
              <a:rPr lang="ru-RU" dirty="0" smtClean="0"/>
              <a:t>Использование данных технологий позволяют равномерно во время урока распределять различные виды заданий, чередовать мыслительную деятельность с </a:t>
            </a:r>
            <a:r>
              <a:rPr lang="ru-RU" dirty="0" err="1" smtClean="0"/>
              <a:t>физминутками</a:t>
            </a:r>
            <a:r>
              <a:rPr lang="ru-RU" dirty="0" smtClean="0"/>
              <a:t>, определять время подачи сложного учебного материала, выделять время на проведение самостоятельных работ, нормативно применять ТСО, что дает положительные результаты в обучении.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технология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Герасимова М.А.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химии «Неполярная ковалентная связь» 8 класс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1772816"/>
            <a:ext cx="4752528" cy="42690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ставят в центр всей школьной образовательной системы личность ребенка, обеспечение комфортных, бесконфликтных и безопасных условий ее развития, реализации ее природного потенциала.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Личность ребенка в этой технологии нс только субъект, но субъект приоритетный; она является целью образовательной системы, а не средством достижения какой-либо отвлеченной цели (что имеет место в авторитарных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дидактоцентрических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технологиях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060848"/>
            <a:ext cx="24482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Интерактивные технологии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 Федорова Т.П.урок  физики 8 класс «Удельная  теплота топлива»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484784"/>
            <a:ext cx="4320480" cy="4989168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http://cs5591.userapi.com/u129242554/-6/x_1596a3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2710119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1700808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умений работать с информацией,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учащихся,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личности «информированного общества»,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исследовательских умений,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умений принимать оптимальные решения.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2241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педсовета: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6896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Раскрыть роль современных педагогических технологий в создании педагогической среды, обеспечивающей деятельность Учителя и Ученика в образовательной системе ОУ.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 методы в обучении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Макарова Т.М.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класс «Формы клеток и их значение»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556792"/>
            <a:ext cx="3856856" cy="49171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Дает возможность учащимся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исследовательских навыков в процессе обучения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ина\Documents\фото 1 сент\SNV3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3006080" cy="4008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технологии Соловьева И.И.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класс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Артдизайн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628800"/>
            <a:ext cx="4248472" cy="48451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по данной методике дает возможность развивать индивидуальные творческие способности учащихся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активной самостоятельной деятельности учащихся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g1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72816"/>
            <a:ext cx="2870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технология (дидактическая игра).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Мартынова Г.Н.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«Умножение  дробей»  6 класс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700808"/>
            <a:ext cx="4216896" cy="4701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Освоение новых знаний на основе применения знаний, умений и навыков на практике, в сотрудничестве</a:t>
            </a:r>
          </a:p>
          <a:p>
            <a:r>
              <a:rPr lang="ru-RU" dirty="0" smtClean="0"/>
              <a:t>Расширение кругозора, развитие познавательной деятельности, формирование определенных умений и навыков, необходимых в практической деятельности, развитие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 и навыков.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490" y="1412776"/>
            <a:ext cx="26753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 метод обучения математике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Макарова Н.Д.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9класс «Подготовка к ГИА в новой форме»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700808"/>
            <a:ext cx="4680520" cy="477314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/>
              <a:t>овладение навыками применения имеющихся знаний к конкретной ситуации, для решения проблем, имеющих практическое значение.</a:t>
            </a:r>
          </a:p>
          <a:p>
            <a:r>
              <a:rPr lang="ru-RU" sz="2200" b="1" i="1" dirty="0" smtClean="0"/>
              <a:t> кейс технологии сегодня противопоставляются таким видам работы, как повторение за учителем, ответы на вопросы учителя, пересказ текста и т.п. Кейсы отличаются от обычных образовательных задач 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28800"/>
            <a:ext cx="2520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 концепции общего среднего образования   </a:t>
            </a:r>
            <a:r>
              <a:rPr lang="ru-RU" dirty="0" smtClean="0"/>
              <a:t> четко сказано: «Общеобразовательная школа должна формировать целостную систему универсальных знаний, умений, навыков, а также опыт самостоятельной деятельности и личной ответственности обучающихся, то есть ключевые компетенции, определяющие современное качество содержания образования». 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ФГОС второго поколения</a:t>
            </a:r>
            <a:r>
              <a:rPr lang="ru-RU" dirty="0" smtClean="0"/>
              <a:t>, речь идет о новых формах организации обучения, новых образовательных технологиях, новой открытой информационно-образовательной среде, далеко выходящей за границы школы.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МО ЕМЦ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возможности, условия и основные направления использования современных педагогических технологий с целью совершенствования педагогической деятельности.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Сместить акценты в методиках и технологиях образовательной и воспитательной деятельности в сторону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оптимальных способов самостоятельной деятельности школьников.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Сформировать у школьников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практические навыки самообразования.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Усилить дифференциацию и индивидуализацию образовательного процесса.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Обеспечить подготовку выпускников к решению жизненно важных задач.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63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педсовета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раскрыть сущность понятия «современные педагогические технологии»;</a:t>
            </a:r>
          </a:p>
          <a:p>
            <a:r>
              <a:rPr lang="ru-RU" dirty="0"/>
              <a:t> познакомить с классификацией современных педагогических технологий;</a:t>
            </a:r>
          </a:p>
          <a:p>
            <a:r>
              <a:rPr lang="ru-RU" dirty="0"/>
              <a:t> рассмотреть особенности современных педагогических технологий, анализ проведенных открытых уроков учителей МО ЕМЦ школы</a:t>
            </a:r>
          </a:p>
          <a:p>
            <a:r>
              <a:rPr lang="ru-RU" dirty="0"/>
              <a:t>разработать план совершенствования деятельности педагогического коллектива по использованию современных педагогических технологий.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педсовета.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Вступление Макарова Н.Д.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Доклад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тему «Классификация современных  педагогических технологий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Федорова Т.П.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тему «Применение современных технологий  в урочной и внеурочной деятельности». Из опыта работы педагогов 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 ЕМЦ Герасимова М.А.Макарова Т.М. Соловьева И.И. Мартынова Г.Н.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Рефлексия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педсовета.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темы педсовета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основополагающие государственные документы </a:t>
            </a:r>
            <a:r>
              <a:rPr lang="ru-RU" dirty="0"/>
              <a:t>последних лет, касающиеся школы «Концепция общего среднего образования», Закон Российской Федерации «Об образовании</a:t>
            </a:r>
            <a:r>
              <a:rPr lang="ru-RU" dirty="0" smtClean="0"/>
              <a:t>», «Новая школа» </a:t>
            </a:r>
            <a:r>
              <a:rPr lang="ru-RU" b="1" dirty="0" smtClean="0"/>
              <a:t>разработка и внедрение новых ФГОС</a:t>
            </a:r>
            <a:r>
              <a:rPr lang="ru-RU" dirty="0" smtClean="0"/>
              <a:t>, нацелены на развитие современной, качественной системы образования России.</a:t>
            </a:r>
          </a:p>
          <a:p>
            <a:r>
              <a:rPr lang="ru-RU" dirty="0" smtClean="0"/>
              <a:t> Развитие </a:t>
            </a:r>
            <a:r>
              <a:rPr lang="ru-RU" dirty="0"/>
              <a:t>школы может осуществляться посредством инноваций. </a:t>
            </a:r>
            <a:r>
              <a:rPr lang="ru-RU" dirty="0" smtClean="0"/>
              <a:t>Под </a:t>
            </a:r>
            <a:r>
              <a:rPr lang="ru-RU" dirty="0"/>
              <a:t>инновационной деятельностью понимается деятельность по разработке, поиску, освоению и использованию новшеств, осуществлению нововведений.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темы педсовета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школы – подготовить выпускника, обладающего необходимым набором современных знаний, умений и качеств, позволяющих ему уверенно чувствовать себя в самостоятельной жизни. </a:t>
            </a:r>
          </a:p>
          <a:p>
            <a:r>
              <a:rPr lang="ru-RU" dirty="0" smtClean="0"/>
              <a:t> традиционное репродуктивное обучение, пассивная подчиненная роль ученика не могут решить такие задачи. Для их решения требуются новые педагогические технологии, эффективные формы организации образовательного процесса, активные методы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актуальные для российской школы вопросы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 обеспечить становление личности, успешной в профессиональной, общественной и личной жизни?</a:t>
            </a:r>
          </a:p>
          <a:p>
            <a:r>
              <a:rPr lang="ru-RU" dirty="0" smtClean="0"/>
              <a:t>Как сформировать в школьнике навыки и качества, дающие ему возможность эффективно адаптироваться в современной жизни?</a:t>
            </a:r>
          </a:p>
          <a:p>
            <a:r>
              <a:rPr lang="ru-RU" dirty="0" smtClean="0"/>
              <a:t>Как создать условия для всестороннего развития способностей ребенка?</a:t>
            </a:r>
          </a:p>
          <a:p>
            <a:r>
              <a:rPr lang="ru-RU" dirty="0" smtClean="0"/>
              <a:t>Как сделать обучение в школе творческим, приносящим удовлетворение и ученикам и учителям? </a:t>
            </a:r>
          </a:p>
          <a:p>
            <a:r>
              <a:rPr lang="ru-RU" dirty="0" smtClean="0"/>
              <a:t>Чем заменить устаревшее репродуктивное обучение?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актуальные для российской школы вопросы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сделать так, чтобы наши ученики не из-под палки, а  самостоятельно могли открывать новые знания, оценивать свой труд и, в конечном итоге, показывать  высокие результаты по предмету?</a:t>
            </a:r>
          </a:p>
          <a:p>
            <a:r>
              <a:rPr lang="ru-RU" dirty="0" smtClean="0"/>
              <a:t>Как сделать так, чтобы каждому обучающемуся было комфортно, интересно и вместе с тем понятно на уроке или на любом другом внеклассном  мероприятии? </a:t>
            </a:r>
          </a:p>
          <a:p>
            <a:r>
              <a:rPr lang="ru-RU" dirty="0" smtClean="0"/>
              <a:t> Как подобрать тот или иной метод к любому этапу урока, чтобы добиться максимального результата?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Модернизация процесса обучения неуклонно приводит каждого педагога к пониманию того, что необходимо искать такие педагогические технологии, которые бы смогли заинтересовать обучающихся и мотивировать их на изучение предмета.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1111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НОВОЙ ШКОЛЕ – НОВЫЕ СРЕДСТВА ОБУЧЕНИЯ</vt:lpstr>
      <vt:lpstr> Цель педсовета:</vt:lpstr>
      <vt:lpstr>Задачи педсовета</vt:lpstr>
      <vt:lpstr>План педсовета.</vt:lpstr>
      <vt:lpstr>Выбор темы педсовета</vt:lpstr>
      <vt:lpstr>Выбор темы педсовета</vt:lpstr>
      <vt:lpstr>актуальные для российской школы вопросы </vt:lpstr>
      <vt:lpstr>актуальные для российской школы вопросы </vt:lpstr>
      <vt:lpstr> </vt:lpstr>
      <vt:lpstr> Педагогическая технология отвечает на вопрос:  Как учить результативно? </vt:lpstr>
      <vt:lpstr> Методическая система отвечает на вопросы: Чему учить? Зачем учить?  Как учить? </vt:lpstr>
      <vt:lpstr>По типу организации и управления познавательной деятельностью В. П. Беспалько</vt:lpstr>
      <vt:lpstr>Критерии, которые и составляют сущность педагогической технологии: </vt:lpstr>
      <vt:lpstr>Педагогические технологии ориентированы:</vt:lpstr>
      <vt:lpstr> Приоритетные технологии ОУ </vt:lpstr>
      <vt:lpstr>педтехнологии  которые  изучаем</vt:lpstr>
      <vt:lpstr>Слайд 17</vt:lpstr>
      <vt:lpstr>Личностно-ориентированная технология учитель химии Герасимова М.А. урок химии «Неполярная ковалентная связь» 8 класс</vt:lpstr>
      <vt:lpstr>Интерактивные технологии учитель физики Федорова Т.П.урок  физики 8 класс «Удельная  теплота топлива»</vt:lpstr>
      <vt:lpstr>Исследовательские методы в обучении учитель биологии Макарова Т.М.  6 класс «Формы клеток и их значение»</vt:lpstr>
      <vt:lpstr>Проектные методы обучения  учитель технологии Соловьева И.И. 4 класс «Артдизайн»</vt:lpstr>
      <vt:lpstr>Игровая технология (дидактическая игра).  учитель математики Мартынова Г.Н. «Умножение  дробей»  6 класс</vt:lpstr>
      <vt:lpstr>Кейс метод обучения математике учитель Макарова Н.Д. 9класс «Подготовка к ГИА в новой форме»</vt:lpstr>
      <vt:lpstr>Заключение </vt:lpstr>
      <vt:lpstr>Предложения МО ЕМЦ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НОВОЙ ШКОЛЕ – НОВЫЕ СРЕДСТВА ОБУЧЕНИЯ</dc:title>
  <dc:creator>Нина</dc:creator>
  <cp:lastModifiedBy>Нина</cp:lastModifiedBy>
  <cp:revision>45</cp:revision>
  <dcterms:created xsi:type="dcterms:W3CDTF">2012-11-04T12:36:18Z</dcterms:created>
  <dcterms:modified xsi:type="dcterms:W3CDTF">2012-11-21T08:56:55Z</dcterms:modified>
</cp:coreProperties>
</file>