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F5EB3-8613-4CCA-A074-16C472E7F2D3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E04EEA-818F-457E-9967-EBAE6AEDF76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F5EB3-8613-4CCA-A074-16C472E7F2D3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E04EEA-818F-457E-9967-EBAE6AEDF7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F5EB3-8613-4CCA-A074-16C472E7F2D3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E04EEA-818F-457E-9967-EBAE6AEDF7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F5EB3-8613-4CCA-A074-16C472E7F2D3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E04EEA-818F-457E-9967-EBAE6AEDF7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F5EB3-8613-4CCA-A074-16C472E7F2D3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E04EEA-818F-457E-9967-EBAE6AEDF76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F5EB3-8613-4CCA-A074-16C472E7F2D3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E04EEA-818F-457E-9967-EBAE6AEDF7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F5EB3-8613-4CCA-A074-16C472E7F2D3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E04EEA-818F-457E-9967-EBAE6AEDF7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F5EB3-8613-4CCA-A074-16C472E7F2D3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E04EEA-818F-457E-9967-EBAE6AEDF7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F5EB3-8613-4CCA-A074-16C472E7F2D3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E04EEA-818F-457E-9967-EBAE6AEDF76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F5EB3-8613-4CCA-A074-16C472E7F2D3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E04EEA-818F-457E-9967-EBAE6AEDF7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F5EB3-8613-4CCA-A074-16C472E7F2D3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E04EEA-818F-457E-9967-EBAE6AEDF76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57F5EB3-8613-4CCA-A074-16C472E7F2D3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2E04EEA-818F-457E-9967-EBAE6AEDF76F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42852"/>
            <a:ext cx="6172200" cy="50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  Стрекозы!</a:t>
            </a:r>
            <a:endParaRPr lang="ru-RU" dirty="0"/>
          </a:p>
        </p:txBody>
      </p:sp>
      <p:pic>
        <p:nvPicPr>
          <p:cNvPr id="5" name="Рисунок 4" descr="x_b636528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728" y="714356"/>
            <a:ext cx="7358114" cy="49094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643182"/>
            <a:ext cx="7790712" cy="407196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Эти хрупкие создания, являющиеся, без сомнения, украшением нашей планеты, имеют долгую и интересную историю. Стрекозы - одни из самых древних насекомых. Их предки, появившиеся на планете около 350 млн. лет назад, были настоящими гигантами. Достаточно сказать, что размах их крыльев достигал 90 см. Почти как у современных крупных птиц. Но время шло, окружающий мир изменялся. Менялись и существа, его населяющие. Сегодня размах крыльев у самых больших представителей стрекоз достигает всего 20 см. Современные стрекозы почти не похожи на своих древних родственников, и это хорошо. А то сейчас бы над нашей планетой летали чудовища - то ли птицы, то ли стрекозы.</a:t>
            </a:r>
            <a:endParaRPr lang="ru-RU" dirty="0"/>
          </a:p>
        </p:txBody>
      </p:sp>
      <p:pic>
        <p:nvPicPr>
          <p:cNvPr id="4" name="Рисунок 3" descr="Meganeura_fossi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285728"/>
            <a:ext cx="2786050" cy="20895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714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Зрение!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3071810"/>
            <a:ext cx="8572528" cy="378619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При взгляде на стрекозу первое, что привлекает внимание, - глаза. Они, как нам кажется, слишком большие и не соответствуют размерам стрекозы. Но природа знает, что делает, и стрекозам такие глаза просто необходимы. Фасеточные глаза стрекоз состоят из маленьких глазков, которых насчитывается от 10 до 30 тыс. Каждый глазок работает сам по себе и изолирован от остальных пигментными клетками. С помощью верхних глазков стрекозы различают лишь черные и белые тона, поэтому, заметив насекомое перед собой, она старается не потерять его на светлом фоне неба. С этим она справляется легко благодаря верхним глазкам. Но когда стрекоза поднимается над жертвой, готовясь к нападению, ей нужно хорошо видеть насекомое на фоне земли. И тут нужны нижние глазки, с помощью которых стрекоза различает цвета. Благодаря таким необычным свойствам глаз и их строению стрекозы видят значительно лучше многих других насекомых. Они замечают добычу на расстоянии 8 м. Их глаза одновременно видят все, что происходит впереди, сзади и по бокам.</a:t>
            </a:r>
            <a:endParaRPr lang="ru-RU" dirty="0"/>
          </a:p>
        </p:txBody>
      </p:sp>
      <p:pic>
        <p:nvPicPr>
          <p:cNvPr id="4" name="Рисунок 3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142852"/>
            <a:ext cx="4143404" cy="29471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f00a2bfae6e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785794"/>
            <a:ext cx="2905124" cy="2197000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928694"/>
          </a:xfrm>
        </p:spPr>
        <p:txBody>
          <a:bodyPr/>
          <a:lstStyle/>
          <a:p>
            <a:r>
              <a:rPr lang="ru-RU" dirty="0" smtClean="0"/>
              <a:t>                            Полёт!!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3071810"/>
            <a:ext cx="6929486" cy="378619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Для стрекозы, кажется, не существует ни закона земного притяжения, ни закона сопротивления воздуха. Она то замирает в воздухе, то резко взмывает вверх или летит со скоростью автомобиля - 90 км/ч. Она способна летать без отдыха в течение нескольких часов. Потрясающую скорость и продолжительность полета обеспечивают четыре крыла стрекозы, причем каждая пара действует самостоятельно, но при этом удивительно слаженно. Стрекозы без труда могут совершать многокилометровые перелеты. Во время полета стрекозы производят крыльями 100-150 взмахов в секунду. С наступлением вечера стрекоза усаживается на какое-нибудь растение и отдыхает до следующего утра.</a:t>
            </a:r>
            <a:endParaRPr lang="ru-RU" dirty="0"/>
          </a:p>
        </p:txBody>
      </p:sp>
      <p:pic>
        <p:nvPicPr>
          <p:cNvPr id="4" name="Рисунок 3" descr="09_dragonfly_in_fl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578" y="342562"/>
            <a:ext cx="1785950" cy="2681607"/>
          </a:xfrm>
          <a:prstGeom prst="rect">
            <a:avLst/>
          </a:prstGeom>
        </p:spPr>
      </p:pic>
      <p:pic>
        <p:nvPicPr>
          <p:cNvPr id="5" name="Рисунок 4" descr="78096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357166"/>
            <a:ext cx="3310068" cy="2286016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Помощь стрекозы!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785926"/>
            <a:ext cx="7647836" cy="485778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Не все знают, что стрекозы помогли людям в создании реактивного самолета. Произошло это так: когда ученые изобрели реактивный двигатель и поставили его на самолет, он разваливался от сильной вибрации и большой скорости и разлетался на куски. И тут на выручку пришли энтомологи, которые объяснили конструкторам, как работают крылья стрекоз, у которых спереди имеется утолщение, гасящее вибрацию при полете.</a:t>
            </a:r>
            <a:endParaRPr lang="ru-RU" dirty="0"/>
          </a:p>
        </p:txBody>
      </p:sp>
      <p:pic>
        <p:nvPicPr>
          <p:cNvPr id="4" name="Рисунок 3" descr="i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5206" y="214290"/>
            <a:ext cx="1428750" cy="1428750"/>
          </a:xfrm>
          <a:prstGeom prst="rect">
            <a:avLst/>
          </a:prstGeo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Загадка!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2071678"/>
            <a:ext cx="7647836" cy="464347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 жизни стрекоз существует одно загадочное явление, до конца так и не объясненное учеными-энтомологами. Это длительные перелеты на десятки, сотни, а порой и тысячи километров. Нередко моряки видели этих насекомых над морем за сотни километров от берега. Перелеты происходят примерно раз в 6-7 лет. Стрекозы собираются в огромные стаи, представляющие собой сплошную массу шириной и высотой в несколько метров, и летят много часов подряд. Куда и зачем - неизвестно. Должно быть, именно эта неизвестность породила в народе множество примет, связанных со стрекозиными перелетами. В одних местах считалось, что появление стай стрекоз обещает всяческие невзгоды, в других, наоборот, видели в этом добрый знак. Скорее всего, эти длительные путешествия, как и у других насекомых, связаны с поиском новых мест </a:t>
            </a:r>
            <a:r>
              <a:rPr lang="ru-RU" dirty="0" err="1" smtClean="0"/>
              <a:t>обитани</a:t>
            </a:r>
            <a:endParaRPr lang="ru-RU" dirty="0"/>
          </a:p>
        </p:txBody>
      </p:sp>
      <p:pic>
        <p:nvPicPr>
          <p:cNvPr id="4" name="Рисунок 3" descr="0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142852"/>
            <a:ext cx="1643059" cy="1643059"/>
          </a:xfrm>
          <a:prstGeom prst="rect">
            <a:avLst/>
          </a:prstGeom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Питание!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428736"/>
            <a:ext cx="8501090" cy="5429264"/>
          </a:xfrm>
        </p:spPr>
        <p:txBody>
          <a:bodyPr>
            <a:noAutofit/>
          </a:bodyPr>
          <a:lstStyle/>
          <a:p>
            <a:r>
              <a:rPr lang="ru-RU" sz="1600" dirty="0" smtClean="0"/>
              <a:t>Стройное вытянутое тело, широкая грудь, грызущий ротовой аппарат, большие крылья и хорошо развитое зрение многое говорят о стрекозе и образе ее жизни. Стрекоза является хищником, причем очень быстрым и ловким. Маленьких насекомых стрекоза ловит зазубренными челюстями прямо на лету, а крупных - лапками. Чтобы полакомиться крупной добычей, ей приходится спускаться на землю и усаживаться на травинку или веточку. Охота стрекозы - интересное зрелище. Если в поле ее зрения попадает какое-нибудь насекомое, стрекоза на мгновение замирает в воздухе и, моментально изменив направление, бросается к добыче. Мухи - отменные летуны, и тем не менее мало кому из них удается ускользнуть от стрекозы. Охотница будет виртуозно повторять все фигуры высшего пилотажа, которые выписывает жертва, неуклонно приближаясь к ней. Очень скоро муха, несмотря на все свои ухищрения, оказывается в длинных цепких лапах стрекозы, которые та складывает на манер сачка. Процесс поедания происходит весьма стремительно, так как стрекоза необычайно прожорлива. Ее дневная добыча по весу в несколько раз превышает ее собственный вес.</a:t>
            </a:r>
          </a:p>
          <a:p>
            <a:endParaRPr lang="ru-RU" sz="1600" dirty="0" smtClean="0"/>
          </a:p>
          <a:p>
            <a:r>
              <a:rPr lang="ru-RU" sz="1600" dirty="0" smtClean="0"/>
              <a:t>Жертвами стрекозы чаще всего становятся вредные для человека насекомые, например мухи. Стрекоза в состоянии съесть до 40, а то и больше мух в день. Эти цифры получены в результате опытов, произведенных в условиях неволи, когда насекомому требуется гораздо меньше еды, чем в обычной жизни. Кроме мух, рацион стрекозы составляют комары, мошки и некоторые другие летающие насекомые.</a:t>
            </a:r>
            <a:endParaRPr lang="ru-RU" sz="1600" dirty="0"/>
          </a:p>
        </p:txBody>
      </p:sp>
      <p:pic>
        <p:nvPicPr>
          <p:cNvPr id="4" name="Рисунок 3" descr="Dragonfly.9219384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0"/>
            <a:ext cx="2143140" cy="1642374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5714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 Личинки!!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6357958"/>
          </a:xfrm>
        </p:spPr>
        <p:txBody>
          <a:bodyPr>
            <a:noAutofit/>
          </a:bodyPr>
          <a:lstStyle/>
          <a:p>
            <a:r>
              <a:rPr lang="ru-RU" sz="1400" dirty="0" smtClean="0"/>
              <a:t>Чтобы </a:t>
            </a:r>
            <a:r>
              <a:rPr lang="ru-RU" sz="1400" dirty="0" smtClean="0"/>
              <a:t>иметь более полное представление о стрекозе, нужно познакомиться с ее личинкой, которая живет в воде. Прежде чем стать взрослой, личинке стрекозы предстоит трудный и долгий путь длиной от трех месяцев до пяти лет </a:t>
            </a:r>
            <a:r>
              <a:rPr lang="ru-RU" sz="1400" dirty="0" smtClean="0"/>
              <a:t>. </a:t>
            </a:r>
            <a:r>
              <a:rPr lang="ru-RU" sz="1400" dirty="0" smtClean="0"/>
              <a:t>Взрослая стрекоза откладывает яйца в неглубокие водоемы со стоячей или слабопроточной водой, на водные растения либо во влажную прибрежную почву. Кстати, место для откладывания яиц обычно выбирает самец и защищает его от конкурентов. Развиваться личинки (которые еще называют наядами) начинают в воде. Различить их легко даже на фоне песчаного дна, хотя они имеют похожую окраску. Личинок выдают их глаза, которые такие же огромные, как и у взрослой стрекозы. Характерной особенностью личинок является и сильно развитая нижняя губа, служащая хватательным аппаратом. </a:t>
            </a:r>
            <a:r>
              <a:rPr lang="ru-RU" sz="1400" dirty="0" smtClean="0"/>
              <a:t>Они </a:t>
            </a:r>
            <a:r>
              <a:rPr lang="ru-RU" sz="1400" dirty="0" smtClean="0"/>
              <a:t>нападают на водных насекомых, но только на движущихся, что связано с особенностями зрения личинок, которое развито хуже, чем у взрослых стрекоз. Неподвижную добычу они просто не замечают. Но и это не мешает им быть очень опасными; их нападениям подвергаются личинки комаров, клопы и другие, также они могут выбирать частички пищи из илистого осадка. Личинка, достигающая в длину 5 см, съедает в день вдвое больше, чем весит сама. Случается, что в водоеме не хватает пропитания, тогда наяды начинают пожирать друг друга. Поедание себе подобных вообще широко распространено среди насекомых. В результате такого истребления себе подобных в водоеме может остаться одна упитанная и сытая личинка. Нелегко приходится наядам в засушливые периоды, когда водоемы пересыхают. На это время они зарываются в ил и пережидают засуху до появления воды. Личинки некоторых видов стрекоз во время пересыхания водоема могут дышать атмосферным воздухом. Этот процесс происходит через дыхальца, расположенные на груди. Такое удивительное приспособление позволяющее дышать и в воде, и на суше - помогает наядам выжить. Но есть личинки, у которых нет дыхальцев, и они дышат через жабры, расположенные на заднем конце тела. Если же такую личинку поймать за "хвост", она с легкостью отбрасывает жабры и начинает дышать через кишечник. Но как бы эти маленькие приспособленцы ни стремились выжить, большинство из них все-таки погибают. Из ста личинок только три становятся взрослыми. В их массовой гибели повинны многочисленные враги. И хотя наяды сами являются опасными хищниками, но и ими не отказываются полакомиться другие животные. Оставшиеся в живых повзрослевшие личинки, у которых уже имеются зачатки крыльев, наконец, расстаются с водой и выползают из нее по травинкам или веточкам. На воздухе кожа наяд постепенно высыхает, и они в последний раз линяют. Из разорвавшейся шкурки выбирается сформировавшаяся стрекоза. И с этого момента начинается ее первый полет во взрослую жизнь.</a:t>
            </a:r>
            <a:endParaRPr lang="ru-RU" sz="14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ig34a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052" y="4665515"/>
            <a:ext cx="2032948" cy="2192485"/>
          </a:xfrm>
          <a:prstGeom prst="rect">
            <a:avLst/>
          </a:prstGeom>
        </p:spPr>
      </p:pic>
      <p:pic>
        <p:nvPicPr>
          <p:cNvPr id="6" name="Рисунок 5" descr="p000002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142852"/>
            <a:ext cx="3321866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ff0cadde407f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4414" y="2571744"/>
            <a:ext cx="2357436" cy="3143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57022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0" y="214290"/>
            <a:ext cx="3088912" cy="24812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imageFunctions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14744" y="2714620"/>
            <a:ext cx="3143272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</TotalTime>
  <Words>1355</Words>
  <Application>Microsoft Office PowerPoint</Application>
  <PresentationFormat>Экран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                    Стрекозы!</vt:lpstr>
      <vt:lpstr>Слайд 2</vt:lpstr>
      <vt:lpstr>             Зрение!</vt:lpstr>
      <vt:lpstr>                            Полёт!!</vt:lpstr>
      <vt:lpstr>        Помощь стрекозы!</vt:lpstr>
      <vt:lpstr>                       Загадка!</vt:lpstr>
      <vt:lpstr>                         Питание!</vt:lpstr>
      <vt:lpstr>                   Личинки!!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Стрекозы!</dc:title>
  <dc:creator>Дубль</dc:creator>
  <cp:lastModifiedBy>Дубль</cp:lastModifiedBy>
  <cp:revision>6</cp:revision>
  <dcterms:created xsi:type="dcterms:W3CDTF">2012-12-07T17:21:59Z</dcterms:created>
  <dcterms:modified xsi:type="dcterms:W3CDTF">2012-12-07T18:21:40Z</dcterms:modified>
</cp:coreProperties>
</file>