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2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B337-5A5D-4A5D-B200-CA626B8183BE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2ECA-2BC1-40F6-ADC7-9952B2535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Плоды, их строение, значение</a:t>
            </a:r>
            <a:r>
              <a:rPr lang="ru-RU" sz="4800" b="1" i="1" dirty="0" smtClean="0"/>
              <a:t>, распространение  </a:t>
            </a:r>
            <a:r>
              <a:rPr lang="ru-RU" sz="4800" b="1" i="1" dirty="0" smtClean="0"/>
              <a:t>в </a:t>
            </a:r>
            <a:r>
              <a:rPr lang="ru-RU" sz="4800" b="1" i="1" dirty="0" smtClean="0"/>
              <a:t>природе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учителя биологии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ГБОУ СОШ №476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Писковой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Ю.А.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Что мы знаем о плодах?</a:t>
            </a:r>
            <a:endParaRPr lang="ru-RU" b="1" i="1" dirty="0"/>
          </a:p>
        </p:txBody>
      </p:sp>
      <p:pic>
        <p:nvPicPr>
          <p:cNvPr id="4" name="Содержимое 3" descr="фрукты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88832" cy="5174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Строение плода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/>
              <a:t>Задание</a:t>
            </a:r>
            <a:r>
              <a:rPr lang="ru-RU" sz="3600" b="1" dirty="0" smtClean="0"/>
              <a:t>: обозначьте на рис.части плода:</a:t>
            </a:r>
          </a:p>
          <a:p>
            <a:pPr>
              <a:buNone/>
            </a:pPr>
            <a:r>
              <a:rPr lang="ru-RU" sz="3600" b="1" dirty="0" smtClean="0"/>
              <a:t>     </a:t>
            </a:r>
            <a:r>
              <a:rPr lang="ru-RU" sz="3600" b="1" dirty="0" smtClean="0"/>
              <a:t>  </a:t>
            </a:r>
            <a:r>
              <a:rPr lang="ru-RU" sz="3600" b="1" dirty="0" smtClean="0"/>
              <a:t>-кожицу</a:t>
            </a:r>
          </a:p>
          <a:p>
            <a:pPr>
              <a:buNone/>
            </a:pPr>
            <a:r>
              <a:rPr lang="ru-RU" sz="3600" b="1" dirty="0" smtClean="0"/>
              <a:t>       -околоплодник(сухой или сочный)</a:t>
            </a:r>
          </a:p>
          <a:p>
            <a:pPr>
              <a:buNone/>
            </a:pPr>
            <a:r>
              <a:rPr lang="ru-RU" sz="3600" b="1" dirty="0" smtClean="0"/>
              <a:t>       -семена</a:t>
            </a:r>
          </a:p>
          <a:p>
            <a:pPr algn="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Виды плодов(л.р.)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/>
              <a:t>Задание</a:t>
            </a:r>
            <a:r>
              <a:rPr lang="ru-RU" sz="3600" b="1" dirty="0" smtClean="0"/>
              <a:t>: в  коллекции,  на рис. Рассмотрите  плоды .</a:t>
            </a:r>
          </a:p>
          <a:p>
            <a:r>
              <a:rPr lang="ru-RU" sz="3600" b="1" dirty="0" smtClean="0"/>
              <a:t>Какие  бывают  плоды по</a:t>
            </a:r>
          </a:p>
          <a:p>
            <a:pPr>
              <a:buNone/>
            </a:pPr>
            <a:r>
              <a:rPr lang="ru-RU" sz="3600" b="1" dirty="0" smtClean="0"/>
              <a:t>                 </a:t>
            </a:r>
            <a:r>
              <a:rPr lang="ru-RU" sz="3600" b="1" dirty="0" smtClean="0"/>
              <a:t> -</a:t>
            </a:r>
            <a:r>
              <a:rPr lang="ru-RU" sz="3600" b="1" dirty="0" smtClean="0"/>
              <a:t>количеству семян;</a:t>
            </a:r>
          </a:p>
          <a:p>
            <a:pPr>
              <a:buNone/>
            </a:pPr>
            <a:r>
              <a:rPr lang="ru-RU" sz="3600" b="1" dirty="0" smtClean="0"/>
              <a:t>                  -по характеру околоплодника;</a:t>
            </a:r>
          </a:p>
          <a:p>
            <a:pPr>
              <a:buNone/>
            </a:pPr>
            <a:r>
              <a:rPr lang="ru-RU" sz="3600" b="1" dirty="0" smtClean="0"/>
              <a:t>                  -по способу рассыпания семян.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уппы пло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8092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Значение  плодов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Образование ,развитие ,защита  семян;</a:t>
            </a:r>
          </a:p>
          <a:p>
            <a:r>
              <a:rPr lang="ru-RU" sz="3600" b="1" dirty="0" smtClean="0"/>
              <a:t>Пища  для  животных;</a:t>
            </a:r>
          </a:p>
          <a:p>
            <a:r>
              <a:rPr lang="ru-RU" sz="3600" b="1" dirty="0" smtClean="0"/>
              <a:t>Продукты  питания  для  человека.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Распространение плодов и семян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Водой</a:t>
            </a:r>
          </a:p>
          <a:p>
            <a:r>
              <a:rPr lang="ru-RU" b="1" i="1" dirty="0" smtClean="0"/>
              <a:t>Животными и человеком;</a:t>
            </a:r>
          </a:p>
          <a:p>
            <a:r>
              <a:rPr lang="ru-RU" b="1" i="1" dirty="0" smtClean="0"/>
              <a:t>Ветром;</a:t>
            </a:r>
          </a:p>
          <a:p>
            <a:r>
              <a:rPr lang="ru-RU" b="1" i="1" dirty="0" err="1" smtClean="0"/>
              <a:t>Саморазбрасыванием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5" name="Содержимое 4" descr="особенности семян для расселе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038600" cy="3028950"/>
          </a:xfrm>
        </p:spPr>
      </p:pic>
      <p:pic>
        <p:nvPicPr>
          <p:cNvPr id="1026" name="Picture 2" descr="C:\Users\км\Saved Games\Videos\Desktop\растения\репьи на собак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221088"/>
            <a:ext cx="2232248" cy="2232248"/>
          </a:xfrm>
          <a:prstGeom prst="rect">
            <a:avLst/>
          </a:prstGeom>
          <a:noFill/>
        </p:spPr>
      </p:pic>
      <p:pic>
        <p:nvPicPr>
          <p:cNvPr id="4" name="Picture 2" descr="C:\Users\км\Saved Games\Videos\Desktop\растения\перенос семян ветр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4869160"/>
            <a:ext cx="302433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Интересно...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Как  можно  узнать  плоды  среди др. органов  растения?</a:t>
            </a:r>
          </a:p>
          <a:p>
            <a:r>
              <a:rPr lang="ru-RU" b="1" i="1" dirty="0" smtClean="0"/>
              <a:t>Шестиклассники  написали: «</a:t>
            </a:r>
            <a:r>
              <a:rPr lang="ru-RU" b="1" i="1" u="sng" dirty="0" smtClean="0"/>
              <a:t>Плод</a:t>
            </a:r>
            <a:r>
              <a:rPr lang="ru-RU" b="1" i="1" dirty="0" smtClean="0"/>
              <a:t>  в </a:t>
            </a:r>
            <a:r>
              <a:rPr lang="ru-RU" b="1" i="1" u="sng" dirty="0" smtClean="0"/>
              <a:t>семенах</a:t>
            </a:r>
            <a:r>
              <a:rPr lang="ru-RU" b="1" i="1" dirty="0" smtClean="0"/>
              <a:t>». </a:t>
            </a:r>
            <a:r>
              <a:rPr lang="ru-RU" b="1" i="1" u="sng" dirty="0" smtClean="0"/>
              <a:t>«Семена  </a:t>
            </a:r>
            <a:r>
              <a:rPr lang="ru-RU" b="1" i="1" dirty="0" smtClean="0"/>
              <a:t>в  </a:t>
            </a:r>
            <a:r>
              <a:rPr lang="ru-RU" b="1" i="1" u="sng" dirty="0" smtClean="0"/>
              <a:t>плодах</a:t>
            </a:r>
            <a:r>
              <a:rPr lang="ru-RU" b="1" i="1" dirty="0" smtClean="0"/>
              <a:t>». Кто написал правильно?</a:t>
            </a:r>
          </a:p>
          <a:p>
            <a:r>
              <a:rPr lang="ru-RU" b="1" i="1" dirty="0" smtClean="0"/>
              <a:t>Правильно ли выражение « Семечки подсолнечника.»</a:t>
            </a:r>
          </a:p>
          <a:p>
            <a:r>
              <a:rPr lang="ru-RU" b="1" i="1" dirty="0" smtClean="0"/>
              <a:t>Мама  на  рынке  купила  ягоду, которая весила 5кг. Что  это  за  «ягода»?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м\Saved Games\Videos\Desktop\растения\баклаж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72207" cy="1955909"/>
          </a:xfrm>
          <a:prstGeom prst="rect">
            <a:avLst/>
          </a:prstGeom>
          <a:noFill/>
        </p:spPr>
      </p:pic>
      <p:pic>
        <p:nvPicPr>
          <p:cNvPr id="4" name="Picture 2" descr="C:\Users\км\Saved Games\Videos\Desktop\растения\б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3" y="332656"/>
            <a:ext cx="2232248" cy="1714606"/>
          </a:xfrm>
          <a:prstGeom prst="rect">
            <a:avLst/>
          </a:prstGeom>
          <a:noFill/>
        </p:spPr>
      </p:pic>
      <p:pic>
        <p:nvPicPr>
          <p:cNvPr id="5" name="Picture 2" descr="C:\Users\км\Saved Games\Videos\Desktop\растения\виш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9"/>
            <a:ext cx="1386153" cy="1656183"/>
          </a:xfrm>
          <a:prstGeom prst="rect">
            <a:avLst/>
          </a:prstGeom>
          <a:noFill/>
        </p:spPr>
      </p:pic>
      <p:pic>
        <p:nvPicPr>
          <p:cNvPr id="6" name="Picture 2" descr="C:\Users\км\Saved Games\Videos\Desktop\растения\м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32656"/>
            <a:ext cx="1861592" cy="1584176"/>
          </a:xfrm>
          <a:prstGeom prst="rect">
            <a:avLst/>
          </a:prstGeom>
          <a:noFill/>
        </p:spPr>
      </p:pic>
      <p:pic>
        <p:nvPicPr>
          <p:cNvPr id="7" name="Picture 2" descr="C:\Users\км\Saved Games\Videos\Desktop\растения\многокостян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3024336" cy="2232248"/>
          </a:xfrm>
          <a:prstGeom prst="rect">
            <a:avLst/>
          </a:prstGeom>
          <a:noFill/>
        </p:spPr>
      </p:pic>
      <p:pic>
        <p:nvPicPr>
          <p:cNvPr id="8" name="Picture 2" descr="C:\Users\км\Saved Games\Videos\Desktop\растения\многоореше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20888"/>
            <a:ext cx="1872208" cy="1728192"/>
          </a:xfrm>
          <a:prstGeom prst="rect">
            <a:avLst/>
          </a:prstGeom>
          <a:noFill/>
        </p:spPr>
      </p:pic>
      <p:pic>
        <p:nvPicPr>
          <p:cNvPr id="9" name="Picture 2" descr="C:\Users\км\Saved Games\Videos\Desktop\растения\многосемянные плод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348880"/>
            <a:ext cx="2439937" cy="1800200"/>
          </a:xfrm>
          <a:prstGeom prst="rect">
            <a:avLst/>
          </a:prstGeom>
          <a:noFill/>
        </p:spPr>
      </p:pic>
      <p:pic>
        <p:nvPicPr>
          <p:cNvPr id="10" name="Picture 2" descr="C:\Users\км\Saved Games\Videos\Desktop\растения\орех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293096"/>
            <a:ext cx="2016224" cy="1752104"/>
          </a:xfrm>
          <a:prstGeom prst="rect">
            <a:avLst/>
          </a:prstGeom>
          <a:noFill/>
        </p:spPr>
      </p:pic>
      <p:pic>
        <p:nvPicPr>
          <p:cNvPr id="11" name="Picture 2" descr="C:\Users\км\Saved Games\Videos\Desktop\растения\плод - костян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4404380"/>
            <a:ext cx="1656184" cy="1472891"/>
          </a:xfrm>
          <a:prstGeom prst="rect">
            <a:avLst/>
          </a:prstGeom>
          <a:noFill/>
        </p:spPr>
      </p:pic>
      <p:pic>
        <p:nvPicPr>
          <p:cNvPr id="3" name="Picture 2" descr="C:\Users\км\Saved Games\Videos\Desktop\растения\семянк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25144"/>
            <a:ext cx="1944216" cy="1944216"/>
          </a:xfrm>
          <a:prstGeom prst="rect">
            <a:avLst/>
          </a:prstGeom>
          <a:noFill/>
        </p:spPr>
      </p:pic>
      <p:pic>
        <p:nvPicPr>
          <p:cNvPr id="12" name="Picture 2" descr="C:\Users\км\Saved Games\Videos\Desktop\растения\сочные плоды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4487626"/>
            <a:ext cx="2160240" cy="203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166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Плоды, их строение, значение, распространение  в природе</vt:lpstr>
      <vt:lpstr>Что мы знаем о плодах?</vt:lpstr>
      <vt:lpstr>Строение плода</vt:lpstr>
      <vt:lpstr>Виды плодов(л.р.)</vt:lpstr>
      <vt:lpstr>Презентация PowerPoint</vt:lpstr>
      <vt:lpstr>Значение  плодов</vt:lpstr>
      <vt:lpstr>Распространение плодов и семян</vt:lpstr>
      <vt:lpstr>Интересно...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Плоды, их строение, значение,распространение  в природе.</dc:title>
  <dc:creator>ю</dc:creator>
  <cp:lastModifiedBy>Татьяна</cp:lastModifiedBy>
  <cp:revision>29</cp:revision>
  <dcterms:created xsi:type="dcterms:W3CDTF">2012-12-12T09:48:10Z</dcterms:created>
  <dcterms:modified xsi:type="dcterms:W3CDTF">2014-04-10T18:13:28Z</dcterms:modified>
</cp:coreProperties>
</file>