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69" r:id="rId4"/>
    <p:sldId id="268" r:id="rId5"/>
    <p:sldId id="267" r:id="rId6"/>
    <p:sldId id="266" r:id="rId7"/>
    <p:sldId id="265" r:id="rId8"/>
    <p:sldId id="263" r:id="rId9"/>
    <p:sldId id="261" r:id="rId10"/>
    <p:sldId id="260" r:id="rId11"/>
    <p:sldId id="259" r:id="rId12"/>
    <p:sldId id="258" r:id="rId13"/>
    <p:sldId id="257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093AC27-3D1A-4BF6-916E-2929F6039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47480-6A47-4497-9A83-8D95BADFD57D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DEB30-FC54-4D5E-9C11-2B22EA19AB70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C0294-A175-49F5-BA0F-D63E4D17D68C}" type="slidenum">
              <a:rPr lang="ru-RU" smtClean="0">
                <a:cs typeface="Arial" charset="0"/>
              </a:rPr>
              <a:pPr/>
              <a:t>12</a:t>
            </a:fld>
            <a:endParaRPr lang="ru-RU" smtClean="0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F0124-8D22-4BC3-9674-12F317BA9818}" type="slidenum">
              <a:rPr lang="ru-RU" smtClean="0">
                <a:cs typeface="Arial" charset="0"/>
              </a:rPr>
              <a:pPr/>
              <a:t>13</a:t>
            </a:fld>
            <a:endParaRPr lang="ru-RU" smtClean="0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CEE81-606A-46D2-AF37-4F4A18234CCD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2B6A1-6B40-46C8-A2A1-B42559785E77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57E27-AF17-42E6-8C14-AAFFE9F1716F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DE0DC-C429-43DA-ACA7-EAF2A4E779B5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1797D-E004-478B-B8B7-ED44F36CF9C4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2B8AC-F3C9-470E-9198-7091A4A730B9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EBB03-9D89-4CC0-B3CF-7BB17EA42872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BC946-CB6B-46B9-9DAE-C8D5D61399A4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42219-6A7D-46AF-84F6-4C30AC712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05D97-BB6D-4759-85CA-DAD5E2F85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4C6CA-8D70-4ED5-962B-F9F6D4913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99E97-7C6C-488D-8BB0-DE130760B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2CF7-68A5-4E51-8AB6-CDE0D264A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F3B06-3AC8-455A-B4D2-5C2609010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315F-B0E2-4907-AEA4-E20843D81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D7CE7-D770-45FF-AD09-7691E5FE7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7EBBC-2EF7-46E8-8D86-13BE178DA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4EC81-E872-4A6C-8EBA-205333188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095D-16D7-49EE-B50C-4323D26EC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33DEE27-E10D-41A8-9FDA-A7EC09606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dcfabfd70f597bf499fd7304464b2af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420888"/>
            <a:ext cx="952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f4a9abd8032b4a63ab7b546009e8c9d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04864"/>
            <a:ext cx="12954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67696a7766daf559c2c4b2a9d2d532cc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6672"/>
            <a:ext cx="12239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 descr="769a3e6420f2a0694bb764c39c09a3c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77072"/>
            <a:ext cx="12961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1" descr="2f85ee7f950121a49c809aa73d887f4d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3861048"/>
            <a:ext cx="13430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WordArt 13"/>
          <p:cNvSpPr>
            <a:spLocks noChangeArrowheads="1" noChangeShapeType="1" noTextEdit="1"/>
          </p:cNvSpPr>
          <p:nvPr/>
        </p:nvSpPr>
        <p:spPr bwMode="auto">
          <a:xfrm>
            <a:off x="2771775" y="2420938"/>
            <a:ext cx="5329238" cy="17986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4" name="Rectangle 14"/>
          <p:cNvSpPr>
            <a:spLocks noChangeArrowheads="1"/>
          </p:cNvSpPr>
          <p:nvPr/>
        </p:nvSpPr>
        <p:spPr bwMode="auto">
          <a:xfrm>
            <a:off x="684213" y="5419725"/>
            <a:ext cx="49145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Автор</a:t>
            </a:r>
            <a:r>
              <a:rPr lang="uk-UA" sz="2000" b="1" i="1" dirty="0"/>
              <a:t>:</a:t>
            </a:r>
            <a:r>
              <a:rPr lang="ru-RU" sz="2000" b="1" i="1" dirty="0"/>
              <a:t> </a:t>
            </a:r>
            <a:r>
              <a:rPr lang="ru-RU" sz="2000" b="1" i="1" dirty="0" smtClean="0"/>
              <a:t>Шмырева Татьяна Юрьевна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/>
              <a:t> </a:t>
            </a:r>
            <a:r>
              <a:rPr lang="ru-RU" sz="2000" b="1" i="1" dirty="0" smtClean="0"/>
              <a:t>МБОУ СОШ №1 г.Узловая.</a:t>
            </a:r>
            <a:endParaRPr lang="ru-RU" sz="2000" b="1" i="1" dirty="0"/>
          </a:p>
        </p:txBody>
      </p:sp>
      <p:sp>
        <p:nvSpPr>
          <p:cNvPr id="14345" name="WordArt 15"/>
          <p:cNvSpPr>
            <a:spLocks noChangeArrowheads="1" noChangeShapeType="1" noTextEdit="1"/>
          </p:cNvSpPr>
          <p:nvPr/>
        </p:nvSpPr>
        <p:spPr bwMode="auto">
          <a:xfrm>
            <a:off x="900113" y="4076700"/>
            <a:ext cx="1943100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0722" name="Picture 2" descr="http://0day-4you.ru/uploads/posts/2013-04/1365339447_d44910d33a0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-171400"/>
            <a:ext cx="2779068" cy="2059310"/>
          </a:xfrm>
          <a:prstGeom prst="rect">
            <a:avLst/>
          </a:prstGeom>
          <a:noFill/>
        </p:spPr>
      </p:pic>
      <p:pic>
        <p:nvPicPr>
          <p:cNvPr id="30726" name="Picture 6" descr="http://0day-4you.ru/uploads/posts/2013-04/1365339516_c71ffdea277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797152"/>
            <a:ext cx="2592288" cy="165618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835696" y="1628800"/>
            <a:ext cx="59112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Удивительные факты из жизни рыб.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560" y="4293096"/>
            <a:ext cx="7772400" cy="183038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Monotype Corsiva" pitchFamily="66" charset="0"/>
              </a:rPr>
              <a:t>Самые медленные рыбы – это морские коньки, которые движутся настолько медленно, что, глядя на них со стороны, можно сказать, что они находятся в состоянии покоя. Самой медленной из них считается карликовый морской конек, который за один час преодолевает расстояние в 1,5 метра.</a:t>
            </a:r>
            <a:endParaRPr lang="ru-RU" sz="2800" b="1" i="1" dirty="0" smtClean="0">
              <a:latin typeface="Monotype Corsiva" pitchFamily="66" charset="0"/>
            </a:endParaRPr>
          </a:p>
        </p:txBody>
      </p:sp>
      <p:sp>
        <p:nvSpPr>
          <p:cNvPr id="35844" name="WordArt 5"/>
          <p:cNvSpPr>
            <a:spLocks noChangeArrowheads="1" noChangeShapeType="1" noTextEdit="1"/>
          </p:cNvSpPr>
          <p:nvPr/>
        </p:nvSpPr>
        <p:spPr bwMode="auto">
          <a:xfrm rot="-832066">
            <a:off x="5435600" y="1484313"/>
            <a:ext cx="3024188" cy="1631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618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62699" y="548680"/>
            <a:ext cx="48670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Морские коньки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8" name="Picture 2" descr="http://stat17.privet.ru/lr/0919b808ed21f02cc16c34239587a8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168352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581525"/>
            <a:ext cx="7772400" cy="183038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Monotype Corsiva" pitchFamily="66" charset="0"/>
              </a:rPr>
              <a:t>Самой быстрой рыбой является парусник. Она может плыть со скорость автомобиля, двигающегося по магистрали.</a:t>
            </a:r>
            <a:endParaRPr lang="ru-RU" sz="2800" b="1" i="1" dirty="0" smtClean="0">
              <a:latin typeface="Monotype Corsiva" pitchFamily="66" charset="0"/>
            </a:endParaRPr>
          </a:p>
        </p:txBody>
      </p:sp>
      <p:sp>
        <p:nvSpPr>
          <p:cNvPr id="37892" name="WordArt 5"/>
          <p:cNvSpPr>
            <a:spLocks noChangeArrowheads="1" noChangeShapeType="1" noTextEdit="1"/>
          </p:cNvSpPr>
          <p:nvPr/>
        </p:nvSpPr>
        <p:spPr bwMode="auto">
          <a:xfrm rot="-832066">
            <a:off x="5435600" y="1484313"/>
            <a:ext cx="3024188" cy="1631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618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5275" y="980728"/>
            <a:ext cx="29867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Парусник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 descr="http://blog.africageographic.com/africa-geographic-blog/files/2012/07/sailfish-640x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464496" cy="3686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560" y="4293096"/>
            <a:ext cx="7772400" cy="1830388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latin typeface="Monotype Corsiva" pitchFamily="66" charset="0"/>
              </a:rPr>
              <a:t>Морской черт обитает на глубинах более </a:t>
            </a:r>
            <a:br>
              <a:rPr lang="ru-RU" sz="3200" b="1" i="1" dirty="0" smtClean="0">
                <a:latin typeface="Monotype Corsiva" pitchFamily="66" charset="0"/>
              </a:rPr>
            </a:br>
            <a:r>
              <a:rPr lang="ru-RU" sz="3200" b="1" i="1" dirty="0" smtClean="0">
                <a:latin typeface="Monotype Corsiva" pitchFamily="66" charset="0"/>
              </a:rPr>
              <a:t>1500 м. Может быть, он живет и в более глубоких местах, только человек туда добраться не может из- за огромного давления воды.</a:t>
            </a:r>
          </a:p>
        </p:txBody>
      </p:sp>
      <p:sp>
        <p:nvSpPr>
          <p:cNvPr id="39940" name="WordArt 5"/>
          <p:cNvSpPr>
            <a:spLocks noChangeArrowheads="1" noChangeShapeType="1" noTextEdit="1"/>
          </p:cNvSpPr>
          <p:nvPr/>
        </p:nvSpPr>
        <p:spPr bwMode="auto">
          <a:xfrm rot="-832066">
            <a:off x="5364163" y="836613"/>
            <a:ext cx="3024187" cy="1631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618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9941" name="Picture 7" descr="ch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4392166" cy="3571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5374088" y="620688"/>
            <a:ext cx="273824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60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Морской</a:t>
            </a:r>
          </a:p>
          <a:p>
            <a:pPr algn="ctr">
              <a:spcBef>
                <a:spcPct val="30000"/>
              </a:spcBef>
            </a:pPr>
            <a:r>
              <a:rPr lang="ru-RU" sz="60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  черт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4221163"/>
            <a:ext cx="7772400" cy="1830387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latin typeface="Monotype Corsiva" pitchFamily="66" charset="0"/>
              </a:rPr>
              <a:t>Брызгун- самый настоящий чемпион по стрельбе среди рыб. Он выплевывает в воздух струю воды настолько точно и сильно, что сбивает насекомых, обитающих на нависающей над водой листве. Брызгун может попасть даже в насекомое, которое пролетает над водой на высоте 3 метров!</a:t>
            </a:r>
          </a:p>
        </p:txBody>
      </p:sp>
      <p:sp>
        <p:nvSpPr>
          <p:cNvPr id="41988" name="WordArt 5"/>
          <p:cNvSpPr>
            <a:spLocks noChangeArrowheads="1" noChangeShapeType="1" noTextEdit="1"/>
          </p:cNvSpPr>
          <p:nvPr/>
        </p:nvSpPr>
        <p:spPr bwMode="auto">
          <a:xfrm rot="-832066">
            <a:off x="5724525" y="908050"/>
            <a:ext cx="2592388" cy="1152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618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989" name="Picture 10" descr="brizg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824784" cy="32396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5371008" y="764704"/>
            <a:ext cx="26260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Брызгун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468313" y="1773238"/>
            <a:ext cx="612379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chemeClr val="tx2"/>
                </a:solidFill>
                <a:latin typeface="Monotype Corsiva" pitchFamily="66" charset="0"/>
              </a:rPr>
              <a:t>Литература:</a:t>
            </a:r>
            <a:r>
              <a:rPr lang="uk-UA" sz="3600" b="1" i="1" dirty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uk-UA" sz="3600" b="1" i="1" dirty="0">
                <a:solidFill>
                  <a:schemeClr val="tx2"/>
                </a:solidFill>
                <a:latin typeface="Monotype Corsiva" pitchFamily="66" charset="0"/>
              </a:rPr>
            </a:br>
            <a:endParaRPr lang="uk-UA" sz="3600" b="1" i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uk-UA" sz="3600" b="1" i="1" dirty="0" smtClean="0">
                <a:solidFill>
                  <a:schemeClr val="tx2"/>
                </a:solidFill>
                <a:latin typeface="Monotype Corsiva" pitchFamily="66" charset="0"/>
              </a:rPr>
              <a:t>Джулия </a:t>
            </a:r>
            <a:r>
              <a:rPr lang="uk-UA" sz="3600" b="1" i="1" dirty="0">
                <a:solidFill>
                  <a:schemeClr val="tx2"/>
                </a:solidFill>
                <a:latin typeface="Monotype Corsiva" pitchFamily="66" charset="0"/>
              </a:rPr>
              <a:t>Барталоцци “</a:t>
            </a:r>
            <a:r>
              <a:rPr lang="ru-RU" sz="3600" b="1" i="1" dirty="0">
                <a:solidFill>
                  <a:schemeClr val="tx2"/>
                </a:solidFill>
                <a:latin typeface="Monotype Corsiva" pitchFamily="66" charset="0"/>
              </a:rPr>
              <a:t>Животные </a:t>
            </a:r>
            <a:endParaRPr lang="en-US" sz="3600" b="1" i="1" dirty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ru-RU" sz="3600" b="1" i="1" dirty="0">
                <a:solidFill>
                  <a:schemeClr val="tx2"/>
                </a:solidFill>
                <a:latin typeface="Monotype Corsiva" pitchFamily="66" charset="0"/>
              </a:rPr>
              <a:t>150 удивительных фактов</a:t>
            </a:r>
            <a:r>
              <a:rPr lang="uk-UA" sz="3600" b="1" i="1" dirty="0">
                <a:solidFill>
                  <a:schemeClr val="tx2"/>
                </a:solidFill>
                <a:latin typeface="Monotype Corsiva" pitchFamily="66" charset="0"/>
              </a:rPr>
              <a:t>”</a:t>
            </a:r>
            <a:br>
              <a:rPr lang="uk-UA" sz="3600" b="1" i="1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uk-UA" sz="3600" b="1" i="1" dirty="0">
                <a:solidFill>
                  <a:schemeClr val="tx2"/>
                </a:solidFill>
                <a:latin typeface="Monotype Corsiva" pitchFamily="66" charset="0"/>
              </a:rPr>
              <a:t>М. Эксмо 2009 г</a:t>
            </a:r>
            <a:r>
              <a:rPr lang="en-US" sz="3600" b="1" i="1" dirty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en-US" sz="3600" b="1" i="1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uk-UA" sz="3600" b="1" i="1" dirty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uk-UA" sz="3600" b="1" i="1" dirty="0">
                <a:solidFill>
                  <a:schemeClr val="tx2"/>
                </a:solidFill>
                <a:latin typeface="Monotype Corsiva" pitchFamily="66" charset="0"/>
              </a:rPr>
            </a:br>
            <a:endParaRPr lang="ru-RU" sz="3600" b="1" i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2852738"/>
            <a:ext cx="7772400" cy="1830387"/>
          </a:xfrm>
        </p:spPr>
        <p:txBody>
          <a:bodyPr/>
          <a:lstStyle/>
          <a:p>
            <a:pPr algn="just" eaLnBrk="1" hangingPunct="1"/>
            <a:r>
              <a:rPr lang="ru-RU" sz="3600" b="1" i="1" dirty="0" smtClean="0">
                <a:solidFill>
                  <a:schemeClr val="tx1"/>
                </a:solidFill>
                <a:latin typeface="Monotype Corsiva" pitchFamily="66" charset="0"/>
              </a:rPr>
              <a:t>Э</a:t>
            </a:r>
            <a:r>
              <a:rPr lang="ru-RU" sz="3600" b="1" i="1" dirty="0" smtClean="0">
                <a:solidFill>
                  <a:schemeClr val="tx1"/>
                </a:solidFill>
                <a:latin typeface="Monotype Corsiva" pitchFamily="66" charset="0"/>
              </a:rPr>
              <a:t>то </a:t>
            </a:r>
            <a:r>
              <a:rPr lang="ru-RU" sz="3600" b="1" i="1" dirty="0" smtClean="0">
                <a:solidFill>
                  <a:schemeClr val="tx1"/>
                </a:solidFill>
                <a:latin typeface="Monotype Corsiva" pitchFamily="66" charset="0"/>
              </a:rPr>
              <a:t>одни из самых древних позвоночных животных, они обитают на Земле уже миллионы лет. За это время рыбы приспособились к жизни в разной воде – пресной, соленой, теплой, холодной, на глубине и на мелководье. </a:t>
            </a:r>
          </a:p>
        </p:txBody>
      </p:sp>
      <p:sp>
        <p:nvSpPr>
          <p:cNvPr id="15363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132138" y="1125538"/>
            <a:ext cx="27352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365" name="Picture 9" descr="bf7bb63679990d8d2517c8541406b23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448300"/>
            <a:ext cx="11144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68ae34d3db14c7a4a2721def9f47370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476672"/>
            <a:ext cx="1095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347864" y="620688"/>
            <a:ext cx="2257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Рыбы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4076700"/>
            <a:ext cx="7772400" cy="183038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Monotype Corsiva" pitchFamily="66" charset="0"/>
              </a:rPr>
              <a:t>Хотя эта рыбка и относится к семейству самых добродушных, гладить ее по спинке не рекомендуется, ведь она сплошь утыкана ядовитыми шипами . У рыбы-крокодила вытянуто-приплюснутая форма тела, очень напоминающее зубастого аллигатора. </a:t>
            </a:r>
            <a:r>
              <a:rPr lang="ru-RU" sz="2800" b="1" dirty="0" smtClean="0">
                <a:latin typeface="Monotype Corsiva" pitchFamily="66" charset="0"/>
              </a:rPr>
              <a:t>Рыбки-крокодилы </a:t>
            </a:r>
            <a:r>
              <a:rPr lang="ru-RU" sz="2800" b="1" dirty="0" smtClean="0">
                <a:latin typeface="Monotype Corsiva" pitchFamily="66" charset="0"/>
              </a:rPr>
              <a:t>- довольно крупные существа. Они могут вырасти аж до метра длиной! </a:t>
            </a:r>
            <a:endParaRPr lang="ru-RU" sz="2800" b="1" i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7412" name="WordArt 5"/>
          <p:cNvSpPr>
            <a:spLocks noChangeArrowheads="1" noChangeShapeType="1" noTextEdit="1"/>
          </p:cNvSpPr>
          <p:nvPr/>
        </p:nvSpPr>
        <p:spPr bwMode="auto">
          <a:xfrm rot="-832066">
            <a:off x="5292725" y="765175"/>
            <a:ext cx="3211513" cy="1584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618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7650" name="Picture 2" descr="Рыба-крокоди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320480" cy="27351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4860032" y="404664"/>
            <a:ext cx="4108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Рыба-крокодил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4076700"/>
            <a:ext cx="7772400" cy="1830388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</a:rPr>
              <a:t>Илистый прыгун - это уникальная рыба, которая может жить как в воде, так и на суше. Она способна поглощать кислород через влажную кожу. С помощью плавников прыгун взбирается на ветки деревьев и прикрепляется к ним присосками.</a:t>
            </a:r>
          </a:p>
        </p:txBody>
      </p:sp>
      <p:pic>
        <p:nvPicPr>
          <p:cNvPr id="19461" name="Picture 7" descr="v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4392612" cy="2922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4860032" y="332656"/>
            <a:ext cx="41239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Илистый прыгун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5616" y="4293096"/>
            <a:ext cx="7772400" cy="1830388"/>
          </a:xfrm>
          <a:noFill/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</a:rPr>
              <a:t>Скорпена уродлива до такой степени, что напоминает скорее камень или пучок водорослей, чем рыбу. Но именно это сходство позволяет ей оставаться незамеченной на дне и нападать на свою добычу совершенно внезапно.</a:t>
            </a:r>
          </a:p>
        </p:txBody>
      </p:sp>
      <p:sp>
        <p:nvSpPr>
          <p:cNvPr id="21508" name="WordArt 5"/>
          <p:cNvSpPr>
            <a:spLocks noChangeArrowheads="1" noChangeShapeType="1" noTextEdit="1"/>
          </p:cNvSpPr>
          <p:nvPr/>
        </p:nvSpPr>
        <p:spPr bwMode="auto">
          <a:xfrm rot="-832066">
            <a:off x="4932363" y="836613"/>
            <a:ext cx="3384550" cy="18716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618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09" name="Picture 7" descr="scorp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4464744" cy="31956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5175022" y="692696"/>
            <a:ext cx="28632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Скорпена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4437063"/>
            <a:ext cx="7772400" cy="1830387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Monotype Corsiva" pitchFamily="66" charset="0"/>
              </a:rPr>
              <a:t>Эти ленивые рыбки почти не плавают. Вместо этого, они "высверливают" хвостом в песке вертикальную норку, куда залезают примерно на треть, а голова и туловище вертикально торчат в воде против течения. При малейшей опасности угорь прячется в норку целиком. </a:t>
            </a:r>
            <a:r>
              <a:rPr lang="ru-RU" sz="2400" b="1" dirty="0" smtClean="0">
                <a:latin typeface="Monotype Corsiva" pitchFamily="66" charset="0"/>
              </a:rPr>
              <a:t>В </a:t>
            </a:r>
            <a:r>
              <a:rPr lang="ru-RU" sz="2400" b="1" dirty="0" smtClean="0">
                <a:latin typeface="Monotype Corsiva" pitchFamily="66" charset="0"/>
              </a:rPr>
              <a:t>коже угрей есть специальные слизистые клетки, секрет которых скрепляет песчаные стенки норы и не дает им осыпаться. </a:t>
            </a:r>
            <a:endParaRPr lang="ru-RU" sz="2400" b="1" i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3556" name="WordArt 5"/>
          <p:cNvSpPr>
            <a:spLocks noChangeArrowheads="1" noChangeShapeType="1" noTextEdit="1"/>
          </p:cNvSpPr>
          <p:nvPr/>
        </p:nvSpPr>
        <p:spPr bwMode="auto">
          <a:xfrm rot="-832066">
            <a:off x="5148263" y="1052513"/>
            <a:ext cx="3384550" cy="18716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618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06" name="Picture 2" descr="Рыба-крокоди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672408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4466067" y="692696"/>
            <a:ext cx="39164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Угорь </a:t>
            </a:r>
            <a:r>
              <a:rPr lang="ru-RU" sz="6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Хасси</a:t>
            </a:r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576" y="4005064"/>
            <a:ext cx="7772400" cy="1830387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latin typeface="Monotype Corsiva" pitchFamily="66" charset="0"/>
              </a:rPr>
              <a:t>Сельдяной король может достигать в длину</a:t>
            </a:r>
            <a:br>
              <a:rPr lang="ru-RU" sz="3200" b="1" i="1" dirty="0" smtClean="0">
                <a:latin typeface="Monotype Corsiva" pitchFamily="66" charset="0"/>
              </a:rPr>
            </a:br>
            <a:r>
              <a:rPr lang="ru-RU" sz="3200" b="1" i="1" dirty="0" smtClean="0">
                <a:latin typeface="Monotype Corsiva" pitchFamily="66" charset="0"/>
              </a:rPr>
              <a:t>8 м! У этой рыбы есть еще одно название- рыбы- весло. Возможно, сельдяной король получил его за плоскую. Похожую на весло форму тела.</a:t>
            </a:r>
          </a:p>
        </p:txBody>
      </p:sp>
      <p:sp>
        <p:nvSpPr>
          <p:cNvPr id="25604" name="WordArt 5"/>
          <p:cNvSpPr>
            <a:spLocks noChangeArrowheads="1" noChangeShapeType="1" noTextEdit="1"/>
          </p:cNvSpPr>
          <p:nvPr/>
        </p:nvSpPr>
        <p:spPr bwMode="auto">
          <a:xfrm rot="-832066">
            <a:off x="5508625" y="1341438"/>
            <a:ext cx="3024188" cy="1631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618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605" name="Picture 7" descr="���� �����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680595" cy="3295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5148065" y="476672"/>
            <a:ext cx="39959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Сельдяной король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365625"/>
            <a:ext cx="7772400" cy="183038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Monotype Corsiva" pitchFamily="66" charset="0"/>
              </a:rPr>
              <a:t>В Японии рыба фугу – это исключительный, но смертельно опасный деликатес. Она содержит </a:t>
            </a:r>
            <a:r>
              <a:rPr lang="ru-RU" sz="3200" b="1" dirty="0" err="1" smtClean="0">
                <a:latin typeface="Monotype Corsiva" pitchFamily="66" charset="0"/>
              </a:rPr>
              <a:t>тетродоксин</a:t>
            </a:r>
            <a:r>
              <a:rPr lang="ru-RU" sz="3200" b="1" dirty="0" smtClean="0">
                <a:latin typeface="Monotype Corsiva" pitchFamily="66" charset="0"/>
              </a:rPr>
              <a:t>, который является смертельным ядом. Тем не менее, фугу настолько вкусна, что японские гурманы, рискуя своей жизнью, готовят ее. </a:t>
            </a:r>
            <a:endParaRPr lang="ru-RU" sz="3200" b="1" i="1" dirty="0" smtClean="0">
              <a:latin typeface="Monotype Corsiva" pitchFamily="66" charset="0"/>
            </a:endParaRPr>
          </a:p>
        </p:txBody>
      </p:sp>
      <p:sp>
        <p:nvSpPr>
          <p:cNvPr id="29700" name="WordArt 5"/>
          <p:cNvSpPr>
            <a:spLocks noChangeArrowheads="1" noChangeShapeType="1" noTextEdit="1"/>
          </p:cNvSpPr>
          <p:nvPr/>
        </p:nvSpPr>
        <p:spPr bwMode="auto">
          <a:xfrm rot="-832066">
            <a:off x="5651500" y="620713"/>
            <a:ext cx="3024188" cy="1631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618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620688"/>
            <a:ext cx="32255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Рыба фуга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362" name="Picture 2" descr="http://zagony.ru/admin_new/foto/2011-7-20/1311111189/samye_jadovitye_zhivotnye_v_mire_20_foto__tekst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471764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560" y="3789040"/>
            <a:ext cx="7772400" cy="1830388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latin typeface="Monotype Corsiva" pitchFamily="66" charset="0"/>
              </a:rPr>
              <a:t>Это одна из самых ядовитых рыб в мире. Шипы на спинном плавнике рыбы содержат сильный яд, который попадает в тело жертвы при уколе. Эту рыбу увидеть очень сложно, потому что она все время неподвижно лежит в зарослях кораллов, прекрасно сливаясь с грунтом.</a:t>
            </a:r>
          </a:p>
        </p:txBody>
      </p:sp>
      <p:pic>
        <p:nvPicPr>
          <p:cNvPr id="33797" name="Picture 7" descr="799px-Stone_Fish_at_AQWA_SMC2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4032448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5076056" y="692696"/>
            <a:ext cx="3888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Рыба-камень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491</Words>
  <Application>Microsoft Office PowerPoint</Application>
  <PresentationFormat>Экран (4:3)</PresentationFormat>
  <Paragraphs>42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Это одни из самых древних позвоночных животных, они обитают на Земле уже миллионы лет. За это время рыбы приспособились к жизни в разной воде – пресной, соленой, теплой, холодной, на глубине и на мелководье. </vt:lpstr>
      <vt:lpstr>Хотя эта рыбка и относится к семейству самых добродушных, гладить ее по спинке не рекомендуется, ведь она сплошь утыкана ядовитыми шипами . У рыбы-крокодила вытянуто-приплюснутая форма тела, очень напоминающее зубастого аллигатора. Рыбки-крокодилы - довольно крупные существа. Они могут вырасти аж до метра длиной! </vt:lpstr>
      <vt:lpstr>Илистый прыгун - это уникальная рыба, которая может жить как в воде, так и на суше. Она способна поглощать кислород через влажную кожу. С помощью плавников прыгун взбирается на ветки деревьев и прикрепляется к ним присосками.</vt:lpstr>
      <vt:lpstr>Скорпена уродлива до такой степени, что напоминает скорее камень или пучок водорослей, чем рыбу. Но именно это сходство позволяет ей оставаться незамеченной на дне и нападать на свою добычу совершенно внезапно.</vt:lpstr>
      <vt:lpstr>Эти ленивые рыбки почти не плавают. Вместо этого, они "высверливают" хвостом в песке вертикальную норку, куда залезают примерно на треть, а голова и туловище вертикально торчат в воде против течения. При малейшей опасности угорь прячется в норку целиком. В коже угрей есть специальные слизистые клетки, секрет которых скрепляет песчаные стенки норы и не дает им осыпаться. </vt:lpstr>
      <vt:lpstr>Сельдяной король может достигать в длину 8 м! У этой рыбы есть еще одно название- рыбы- весло. Возможно, сельдяной король получил его за плоскую. Похожую на весло форму тела.</vt:lpstr>
      <vt:lpstr>В Японии рыба фугу – это исключительный, но смертельно опасный деликатес. Она содержит тетродоксин, который является смертельным ядом. Тем не менее, фугу настолько вкусна, что японские гурманы, рискуя своей жизнью, готовят ее. </vt:lpstr>
      <vt:lpstr>Это одна из самых ядовитых рыб в мире. Шипы на спинном плавнике рыбы содержат сильный яд, который попадает в тело жертвы при уколе. Эту рыбу увидеть очень сложно, потому что она все время неподвижно лежит в зарослях кораллов, прекрасно сливаясь с грунтом.</vt:lpstr>
      <vt:lpstr>Самые медленные рыбы – это морские коньки, которые движутся настолько медленно, что, глядя на них со стороны, можно сказать, что они находятся в состоянии покоя. Самой медленной из них считается карликовый морской конек, который за один час преодолевает расстояние в 1,5 метра.</vt:lpstr>
      <vt:lpstr>Самой быстрой рыбой является парусник. Она может плыть со скорость автомобиля, двигающегося по магистрали.</vt:lpstr>
      <vt:lpstr>Морской черт обитает на глубинах более  1500 м. Может быть, он живет и в более глубоких местах, только человек туда добраться не может из- за огромного давления воды.</vt:lpstr>
      <vt:lpstr>Брызгун- самый настоящий чемпион по стрельбе среди рыб. Он выплевывает в воздух струю воды настолько точно и сильно, что сбивает насекомых, обитающих на нависающей над водой листве. Брызгун может попасть даже в насекомое, которое пролетает над водой на высоте 3 метров!</vt:lpstr>
      <vt:lpstr>Слайд 14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Tanja</cp:lastModifiedBy>
  <cp:revision>12</cp:revision>
  <dcterms:created xsi:type="dcterms:W3CDTF">2011-01-24T13:58:58Z</dcterms:created>
  <dcterms:modified xsi:type="dcterms:W3CDTF">2014-04-07T15:11:49Z</dcterms:modified>
</cp:coreProperties>
</file>