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4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7DA3A2-E13C-4A8D-B9C7-89997A7E734B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045F53-358C-47CC-8745-95BF4B6A1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.gif"/><Relationship Id="rId4" Type="http://schemas.openxmlformats.org/officeDocument/2006/relationships/image" Target="../media/image18.gif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857232"/>
            <a:ext cx="7772400" cy="1829761"/>
          </a:xfrm>
        </p:spPr>
        <p:txBody>
          <a:bodyPr>
            <a:normAutofit/>
          </a:bodyPr>
          <a:lstStyle/>
          <a:p>
            <a:r>
              <a:rPr lang="ru-RU" sz="7200" b="1" i="1" dirty="0">
                <a:solidFill>
                  <a:srgbClr val="C00000"/>
                </a:solidFill>
                <a:latin typeface="Franklin Gothic Medium" pitchFamily="34" charset="0"/>
                <a:cs typeface="Mongolian Baiti" pitchFamily="66" charset="0"/>
              </a:rPr>
              <a:t>Ударная семья</a:t>
            </a:r>
            <a:endParaRPr lang="ru-RU" sz="7200" i="1" dirty="0">
              <a:solidFill>
                <a:srgbClr val="C00000"/>
              </a:solidFill>
              <a:latin typeface="Franklin Gothic Medium" pitchFamily="34" charset="0"/>
              <a:cs typeface="Mongolian Bait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143380"/>
            <a:ext cx="7358082" cy="1056828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>Составитель: </a:t>
            </a:r>
            <a:r>
              <a:rPr lang="ru-RU" sz="1800" i="1" dirty="0" err="1" smtClean="0">
                <a:latin typeface="Calibri" pitchFamily="34" charset="0"/>
                <a:cs typeface="Calibri" pitchFamily="34" charset="0"/>
              </a:rPr>
              <a:t>Плющай</a:t>
            </a:r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> Ирина Валентиновна</a:t>
            </a:r>
          </a:p>
          <a:p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>педагог  дополнительного образования</a:t>
            </a:r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>ДМШ им. В.В. Андреева г. Санкт-Петербург.</a:t>
            </a:r>
            <a:endParaRPr lang="ru-RU" sz="18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860" y="785794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  <a:cs typeface="Calibri" pitchFamily="34" charset="0"/>
            </a:endParaRPr>
          </a:p>
          <a:p>
            <a:endParaRPr lang="ru-RU" i="1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  <a:cs typeface="Calibri" pitchFamily="34" charset="0"/>
            </a:endParaRPr>
          </a:p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Calibri" pitchFamily="34" charset="0"/>
              </a:rPr>
              <a:t>Фестиваль ударных инструментов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Calibri" pitchFamily="34" charset="0"/>
              </a:rPr>
              <a:t>Тамборрада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Calibri" pitchFamily="34" charset="0"/>
              </a:rPr>
              <a:t> посвящен покровителю города святому Себастьяну. Начинается праздник в полночь 18 января с подъема флага города на площади Конституции. Затем музыканты начинают играть марш Сан-Себастьяна и не умолкают до вечера следующего дня. 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  <a:cs typeface="Calibri" pitchFamily="34" charset="0"/>
            </a:endParaRPr>
          </a:p>
        </p:txBody>
      </p:sp>
      <p:pic>
        <p:nvPicPr>
          <p:cNvPr id="1028" name="Picture 4" descr="D:\щзщзщзз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462171" cy="27574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42852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Aharoni" pitchFamily="2" charset="-79"/>
              </a:rPr>
              <a:t>Барабаны верой и правдой служат человеку. Человек не остается в долгу. В их честь он устраивает даже праздники. </a:t>
            </a:r>
            <a:endParaRPr lang="ru-RU" sz="2000" b="1" i="1" dirty="0">
              <a:solidFill>
                <a:srgbClr val="FF0000"/>
              </a:solidFill>
              <a:latin typeface="Garamond" pitchFamily="18" charset="0"/>
              <a:cs typeface="Aharoni" pitchFamily="2" charset="-79"/>
            </a:endParaRPr>
          </a:p>
        </p:txBody>
      </p:sp>
      <p:pic>
        <p:nvPicPr>
          <p:cNvPr id="7" name="Picture 2" descr="D:\ударные\Animal_9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246461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71802" y="142852"/>
            <a:ext cx="51435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А ещё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такой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праздник проводится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один раз в год в Швейцарии. Сказочный праздник начинается в четыре часа утра. Со всех концов к центру города стекаются оркестры барабанщиков и флейтистов, одетых в яркие одежды. Устраивается концерт, в котором участвует до двух тысяч барабанщиков.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28860" y="5857892"/>
            <a:ext cx="64294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Чтобы стать музыкантом-ударником, нужно много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кропотливо учиться.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2050" name="Picture 2" descr="http://resources.newsresources.info/world/photo/2013/2/6cfb14253995d8a4/be8b8a6a0a9cc44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4286280" cy="3048001"/>
          </a:xfrm>
          <a:prstGeom prst="rect">
            <a:avLst/>
          </a:prstGeom>
          <a:noFill/>
        </p:spPr>
      </p:pic>
      <p:pic>
        <p:nvPicPr>
          <p:cNvPr id="7" name="Picture 4" descr="http://www.oostmarkt.ru/uploads/images/Barabany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4143404" cy="3034328"/>
          </a:xfrm>
          <a:prstGeom prst="rect">
            <a:avLst/>
          </a:prstGeom>
          <a:noFill/>
        </p:spPr>
      </p:pic>
      <p:pic>
        <p:nvPicPr>
          <p:cNvPr id="6" name="Picture 2" descr="D:\ударные\Animal_99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2714644" cy="202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Здравствуйте, ребята, меня зовут зайчик барабанщик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Там-Тарам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Сегодня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мы с вами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начнём 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необычное путешествие. Это путешествие в сказочную страну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ударных  инструментов.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 раз в этой стране живут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ударные инструменты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значит, в ней живут и звуки, и волшебная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музыка. И чтобы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лучше познакомиться с его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жителями, я расскажу вам историю про ударные инструменты.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Franklin Gothic Medium" pitchFamily="34" charset="0"/>
                <a:cs typeface="Estrangelo Edessa" pitchFamily="66" charset="0"/>
              </a:rPr>
              <a:t>«Страна где музыка живёт , он и отдых наш и труд»</a:t>
            </a:r>
            <a:endParaRPr lang="ru-RU" i="1" dirty="0">
              <a:solidFill>
                <a:srgbClr val="C00000"/>
              </a:solidFill>
              <a:latin typeface="Franklin Gothic Medium" pitchFamily="34" charset="0"/>
              <a:cs typeface="Estrangelo Edessa" pitchFamily="66" charset="0"/>
            </a:endParaRPr>
          </a:p>
        </p:txBody>
      </p:sp>
      <p:pic>
        <p:nvPicPr>
          <p:cNvPr id="2050" name="Picture 2" descr="D:\ударные\Animal_9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95986"/>
            <a:ext cx="3395659" cy="253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дарные\94aa27356f058cf78830304f21ff34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71480"/>
            <a:ext cx="2857520" cy="24288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50004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 истории барабанах можно было написать не одну толстую книгу. Потому что барабаны, как и люди, имеют различную внешность, характер, язык.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Они гневные и веселые, устрашающие и жизнерадостные, угрюмые и болтливые, серьезные и неисправимые сплетники, громкоголосые и еле-еле слышные.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Среди них встречаются карлики и великаны.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Барабаны - большие труженики, они «владеют» самыми различными профессиями. </a:t>
            </a:r>
          </a:p>
        </p:txBody>
      </p:sp>
      <p:pic>
        <p:nvPicPr>
          <p:cNvPr id="11" name="Рисунок 10" descr="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29000"/>
            <a:ext cx="4187180" cy="3045916"/>
          </a:xfrm>
          <a:prstGeom prst="rect">
            <a:avLst/>
          </a:prstGeom>
        </p:spPr>
      </p:pic>
      <p:pic>
        <p:nvPicPr>
          <p:cNvPr id="5" name="Picture 2" descr="D:\ударные\Animal_99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786190"/>
            <a:ext cx="2571768" cy="1922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21429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Вот теперь можно рассмотреть: одни похожи на большие цилиндры, на которые натянуты куски кожи. По коже играют  деревянными палочками, и раздается звук.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5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5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5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5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5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5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5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А на других мы рассмотрели что-то похожее на пианино, по ним тоже играют  палочками, только другой формы, вот посмотри.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83" name="Picture 11" descr="http://arsenalmoscow.ru/published/publicdata/ARSENALMSKMSK/attachments/SC/products_pictures/Silverfox%20SF-M210ut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714884"/>
            <a:ext cx="2114146" cy="1326197"/>
          </a:xfrm>
          <a:prstGeom prst="rect">
            <a:avLst/>
          </a:prstGeom>
          <a:noFill/>
        </p:spPr>
      </p:pic>
      <p:pic>
        <p:nvPicPr>
          <p:cNvPr id="3085" name="Picture 13" descr="http://www.brandmedia.ru/photo/album/Image/O_GLAVNOM/vasya_ksila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209527" cy="2257367"/>
          </a:xfrm>
          <a:prstGeom prst="rect">
            <a:avLst/>
          </a:prstGeom>
          <a:noFill/>
        </p:spPr>
      </p:pic>
      <p:pic>
        <p:nvPicPr>
          <p:cNvPr id="3089" name="Picture 17" descr="http://valenik.ru/vsesvit/vidvs/5/54/5437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28"/>
            <a:ext cx="2571768" cy="3786214"/>
          </a:xfrm>
          <a:prstGeom prst="rect">
            <a:avLst/>
          </a:prstGeom>
          <a:noFill/>
        </p:spPr>
      </p:pic>
      <p:pic>
        <p:nvPicPr>
          <p:cNvPr id="3093" name="Picture 21" descr="http://www.muztorg.ua/content/images/news/zil_11_news_449_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7550" y="2071679"/>
            <a:ext cx="2999607" cy="1357322"/>
          </a:xfrm>
          <a:prstGeom prst="rect">
            <a:avLst/>
          </a:prstGeom>
          <a:noFill/>
        </p:spPr>
      </p:pic>
      <p:pic>
        <p:nvPicPr>
          <p:cNvPr id="7" name="Picture 2" descr="D:\ударные\Animal_99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5" y="1500174"/>
            <a:ext cx="1490873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ударные\0_1ea7d_282d1d7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227561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71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Способ игры на инструментах этой семейки - удар, а музыкант, играющий на ударных инструментах, называется 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ударником.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D:\ударные\Animal_9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928802"/>
            <a:ext cx="152918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0034" y="1285860"/>
            <a:ext cx="400052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Microsoft Sans Serif" pitchFamily="34" charset="0"/>
              </a:rPr>
              <a:t>Но давай сразу усвоим, что некоторые ударные инструменты могут издавать только один звук, а на некоторых можно играть мелодии.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Microsoft Sans Serif" pitchFamily="34" charset="0"/>
              </a:rPr>
              <a:t> Поищи дома ударные инструменты. Постучи деревянным карандашом по столу, стулу, по двери. Попробуй сыграть мелодию. Не получилось? А теперь возьми стеклянный стакан, постучи по нему. Красиво? Налей в него немного воды, постучи, найди этот звук на фортепиано или на другом инструменте. Налей в стакан еще немного воды, ударь. Изменился звук? Повторяй опыт с разным количеством воды, и ты увидишь, как будет меняться высота звука. Таким образом, эту шумную семью мы разделим еще на две семейки поменьше.</a:t>
            </a:r>
          </a:p>
        </p:txBody>
      </p:sp>
      <p:pic>
        <p:nvPicPr>
          <p:cNvPr id="17413" name="Picture 5" descr="http://kidsathome.ru/wp-content/uploads/2012/04/DSC_0998-copy-cs3-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4412" y="4466798"/>
            <a:ext cx="3722166" cy="1962597"/>
          </a:xfrm>
          <a:prstGeom prst="rect">
            <a:avLst/>
          </a:prstGeom>
          <a:noFill/>
        </p:spPr>
      </p:pic>
      <p:pic>
        <p:nvPicPr>
          <p:cNvPr id="6" name="Picture 2" descr="D:\ударные\Animal_99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2071669" cy="154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>
            <a:lum bright="-26000"/>
          </a:blip>
          <a:stretch>
            <a:fillRect/>
          </a:stretch>
        </p:blipFill>
        <p:spPr>
          <a:xfrm>
            <a:off x="500034" y="2285992"/>
            <a:ext cx="3100411" cy="20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ибр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786182" y="2357430"/>
            <a:ext cx="274093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o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428868"/>
            <a:ext cx="1785950" cy="215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572008"/>
            <a:ext cx="2500330" cy="1363807"/>
          </a:xfrm>
          <a:prstGeom prst="rect">
            <a:avLst/>
          </a:prstGeom>
        </p:spPr>
      </p:pic>
      <p:pic>
        <p:nvPicPr>
          <p:cNvPr id="7" name="Рисунок 6" descr="литавр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4357694"/>
            <a:ext cx="314327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428860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В первую входят те инструменты, на которых можно сыграть мелодию. Это: ксилофон, вибрафон, колокольчики, колокола, современные литавры (Р. Штраус Ксилофон, из оперы «Так говорил Заратустра»). 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2" descr="D:\ударные\Animal_99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57166"/>
            <a:ext cx="200705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14546" y="428604"/>
            <a:ext cx="45005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Во вторую входят ударные инструменты, которые воспроизводят один звук. Это треугольник, бубен, малый и большой барабаны, тарелки,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коробочка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 гонг.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" name="Рисунок 2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928802"/>
            <a:ext cx="1071570" cy="1000132"/>
          </a:xfrm>
          <a:prstGeom prst="rect">
            <a:avLst/>
          </a:prstGeom>
        </p:spPr>
      </p:pic>
      <p:pic>
        <p:nvPicPr>
          <p:cNvPr id="4" name="Рисунок 3" descr="малый бараб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071810"/>
            <a:ext cx="2571768" cy="2643206"/>
          </a:xfrm>
          <a:prstGeom prst="rect">
            <a:avLst/>
          </a:prstGeom>
        </p:spPr>
      </p:pic>
      <p:pic>
        <p:nvPicPr>
          <p:cNvPr id="5" name="Рисунок 4" descr="мембр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857496"/>
            <a:ext cx="2428892" cy="3000396"/>
          </a:xfrm>
          <a:prstGeom prst="rect">
            <a:avLst/>
          </a:prstGeom>
        </p:spPr>
      </p:pic>
      <p:pic>
        <p:nvPicPr>
          <p:cNvPr id="6" name="Рисунок 5" descr="тарелк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500042"/>
            <a:ext cx="1760947" cy="2071702"/>
          </a:xfrm>
          <a:prstGeom prst="rect">
            <a:avLst/>
          </a:prstGeom>
        </p:spPr>
      </p:pic>
      <p:pic>
        <p:nvPicPr>
          <p:cNvPr id="8" name="Рисунок 7" descr="Bongos_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3786190"/>
            <a:ext cx="1728562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http://www.robik-music.com/_sh/159/159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928802"/>
            <a:ext cx="1905013" cy="1428760"/>
          </a:xfrm>
          <a:prstGeom prst="rect">
            <a:avLst/>
          </a:prstGeom>
          <a:noFill/>
        </p:spPr>
      </p:pic>
      <p:pic>
        <p:nvPicPr>
          <p:cNvPr id="20485" name="Picture 5" descr="http://www.hudebniny-shop.cz/fotky10976/fotos/250112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2285992"/>
            <a:ext cx="1762347" cy="1000132"/>
          </a:xfrm>
          <a:prstGeom prst="rect">
            <a:avLst/>
          </a:prstGeom>
          <a:noFill/>
        </p:spPr>
      </p:pic>
      <p:pic>
        <p:nvPicPr>
          <p:cNvPr id="20487" name="Picture 7" descr="http://cmapspublic2.ihmc.us/rid=1KM2FCRQT-19CVMRT-1DMD/cajachin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4071942"/>
            <a:ext cx="1500198" cy="10753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71934" y="5857892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Эти инструменты  используются в разных  оркестрах.</a:t>
            </a:r>
            <a:endParaRPr lang="ru-RU" sz="1400" i="1" dirty="0">
              <a:solidFill>
                <a:srgbClr val="FF0000"/>
              </a:solidFill>
            </a:endParaRPr>
          </a:p>
        </p:txBody>
      </p:sp>
      <p:pic>
        <p:nvPicPr>
          <p:cNvPr id="13" name="Picture 2" descr="D:\ударные\Animal_995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28604"/>
            <a:ext cx="210263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143240" y="0"/>
            <a:ext cx="47863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Все многообразие ударных музыкальных инструментов трудно себе представить, у каждого народа есть еще свои, особенные.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Африка - это поистине «барабанный рай». Не случайно барабан является символом Черного континента. В деревне и в городе, в джунглях и в пустыне, на холмах и на равнинах - везде и в любое, время можно услышать звуки барабанов 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074" name="Picture 2" descr="http://www.nibis.de/~dbs-hsl/Images/Djem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786322"/>
            <a:ext cx="1967915" cy="1428760"/>
          </a:xfrm>
          <a:prstGeom prst="rect">
            <a:avLst/>
          </a:prstGeom>
          <a:noFill/>
        </p:spPr>
      </p:pic>
      <p:pic>
        <p:nvPicPr>
          <p:cNvPr id="3076" name="Picture 4" descr="http://u.kanobu.ru/images/2010/09/03/ed72f7ed-72f6-4fd3-a1ab-a3170812c725.jpg.thumbn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928934"/>
            <a:ext cx="2250298" cy="1357323"/>
          </a:xfrm>
          <a:prstGeom prst="rect">
            <a:avLst/>
          </a:prstGeom>
          <a:noFill/>
        </p:spPr>
      </p:pic>
      <p:pic>
        <p:nvPicPr>
          <p:cNvPr id="3080" name="Picture 8" descr="http://upload.wikimedia.org/wikipedia/commons/c/c0/U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786322"/>
            <a:ext cx="1785950" cy="1428760"/>
          </a:xfrm>
          <a:prstGeom prst="rect">
            <a:avLst/>
          </a:prstGeom>
          <a:noFill/>
        </p:spPr>
      </p:pic>
      <p:pic>
        <p:nvPicPr>
          <p:cNvPr id="3082" name="Picture 10" descr="http://multiversoquantico.files.wordpress.com/2010/08/p294258-ghana-djembe_player.jpg?w=6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571744"/>
            <a:ext cx="2928958" cy="2020231"/>
          </a:xfrm>
          <a:prstGeom prst="rect">
            <a:avLst/>
          </a:prstGeom>
          <a:noFill/>
        </p:spPr>
      </p:pic>
      <p:pic>
        <p:nvPicPr>
          <p:cNvPr id="3084" name="Picture 12" descr="http://www.simonemotola.com/pgm/danzaafrodjembe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643182"/>
            <a:ext cx="2860075" cy="2000263"/>
          </a:xfrm>
          <a:prstGeom prst="rect">
            <a:avLst/>
          </a:prstGeom>
          <a:noFill/>
        </p:spPr>
      </p:pic>
      <p:pic>
        <p:nvPicPr>
          <p:cNvPr id="8" name="Picture 2" descr="D:\ударные\Animal_99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28"/>
            <a:ext cx="258050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340</TotalTime>
  <Words>581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Ударная семья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Ударная семья</dc:title>
  <dc:creator>Андрей</dc:creator>
  <cp:lastModifiedBy>Андрей</cp:lastModifiedBy>
  <cp:revision>64</cp:revision>
  <dcterms:created xsi:type="dcterms:W3CDTF">2013-10-20T07:03:32Z</dcterms:created>
  <dcterms:modified xsi:type="dcterms:W3CDTF">2013-10-29T05:52:25Z</dcterms:modified>
</cp:coreProperties>
</file>