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 varScale="1">
        <p:scale>
          <a:sx n="69" d="100"/>
          <a:sy n="69" d="100"/>
        </p:scale>
        <p:origin x="-6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F79EF-088D-419F-9561-2E0A83A214B3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32D69-DCB3-4B50-90A4-F2F725AEBE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2D69-DCB3-4B50-90A4-F2F725AEBE64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F4F2-F4A0-42B7-8026-E038BE028E3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CF7-A427-4D9A-BFE9-3CBBAEE99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F4F2-F4A0-42B7-8026-E038BE028E3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CF7-A427-4D9A-BFE9-3CBBAEE99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F4F2-F4A0-42B7-8026-E038BE028E3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CF7-A427-4D9A-BFE9-3CBBAEE99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F4F2-F4A0-42B7-8026-E038BE028E3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CF7-A427-4D9A-BFE9-3CBBAEE99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F4F2-F4A0-42B7-8026-E038BE028E3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CF7-A427-4D9A-BFE9-3CBBAEE99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F4F2-F4A0-42B7-8026-E038BE028E3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CF7-A427-4D9A-BFE9-3CBBAEE99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F4F2-F4A0-42B7-8026-E038BE028E3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CF7-A427-4D9A-BFE9-3CBBAEE99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F4F2-F4A0-42B7-8026-E038BE028E3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CF7-A427-4D9A-BFE9-3CBBAEE99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F4F2-F4A0-42B7-8026-E038BE028E3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CF7-A427-4D9A-BFE9-3CBBAEE99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F4F2-F4A0-42B7-8026-E038BE028E3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CF7-A427-4D9A-BFE9-3CBBAEE99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F4F2-F4A0-42B7-8026-E038BE028E3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CF7-A427-4D9A-BFE9-3CBBAEE99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5F4F2-F4A0-42B7-8026-E038BE028E38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81CF7-A427-4D9A-BFE9-3CBBAEE997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70080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Что такое гармонический звук и как он влияет на человека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7317432"/>
            <a:ext cx="6400800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Рисунок 3" descr="post-6283-0-18326000-13408265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1916832"/>
            <a:ext cx="4824536" cy="3168352"/>
          </a:xfrm>
          <a:prstGeom prst="rect">
            <a:avLst/>
          </a:prstGeom>
        </p:spPr>
      </p:pic>
      <p:pic>
        <p:nvPicPr>
          <p:cNvPr id="5" name="Рисунок 4" descr="Audi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700808"/>
            <a:ext cx="3522719" cy="3528392"/>
          </a:xfrm>
          <a:prstGeom prst="rect">
            <a:avLst/>
          </a:prstGeom>
        </p:spPr>
      </p:pic>
      <p:pic>
        <p:nvPicPr>
          <p:cNvPr id="6" name="Рисунок 5" descr="7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5301208"/>
            <a:ext cx="7272808" cy="13762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136904" cy="309634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гармоническая составляющая, период которой равен периоду негармонического сигнала, называется первой или основной гармоникой сигнала. Все остальные составляющие называются высшими гармоническими составляющими. Гармоника, частота которой в </a:t>
            </a:r>
            <a:r>
              <a:rPr lang="ru-RU" sz="2400" dirty="0" err="1" smtClean="0"/>
              <a:t>k</a:t>
            </a:r>
            <a:r>
              <a:rPr lang="ru-RU" sz="2400" dirty="0" smtClean="0"/>
              <a:t> раз больше первой гармоники (а период, соответственно, в </a:t>
            </a:r>
            <a:r>
              <a:rPr lang="ru-RU" sz="2400" dirty="0" err="1" smtClean="0"/>
              <a:t>k</a:t>
            </a:r>
            <a:r>
              <a:rPr lang="ru-RU" sz="2400" dirty="0" smtClean="0"/>
              <a:t> раз меньше) , называется </a:t>
            </a:r>
            <a:r>
              <a:rPr lang="ru-RU" sz="2400" dirty="0" err="1" smtClean="0"/>
              <a:t>k</a:t>
            </a:r>
            <a:r>
              <a:rPr lang="ru-RU" sz="2400" dirty="0" smtClean="0"/>
              <a:t> - ой гармоникой.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8640"/>
            <a:ext cx="6400800" cy="936104"/>
          </a:xfrm>
        </p:spPr>
        <p:txBody>
          <a:bodyPr>
            <a:normAutofit/>
          </a:bodyPr>
          <a:lstStyle/>
          <a:p>
            <a:r>
              <a:rPr lang="ru-RU" sz="4000" u="sng" dirty="0" smtClean="0">
                <a:solidFill>
                  <a:schemeClr val="tx1"/>
                </a:solidFill>
              </a:rPr>
              <a:t>ГАРМОНИКА</a:t>
            </a:r>
            <a:endParaRPr lang="ru-RU" sz="4000" u="sng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bw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869160"/>
            <a:ext cx="7704856" cy="1800200"/>
          </a:xfrm>
          <a:prstGeom prst="rect">
            <a:avLst/>
          </a:prstGeom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26988"/>
            <a:ext cx="5165725" cy="0"/>
          </a:xfrm>
          <a:prstGeom prst="rect">
            <a:avLst/>
          </a:prstGeom>
          <a:solidFill>
            <a:srgbClr val="E7F1F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157113" tIns="509427" rIns="157113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11560" y="3098744"/>
            <a:ext cx="8532440" cy="208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7113" tIns="509427" rIns="157113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Гармония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- чувство эстетического удовлетворения, обеспечиваемое равновесием (в. т. ч. душевным) и отсутствием внешних раздражителей...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971AD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971AD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1971AD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736304"/>
          </a:xfrm>
        </p:spPr>
        <p:txBody>
          <a:bodyPr>
            <a:normAutofit fontScale="90000"/>
          </a:bodyPr>
          <a:lstStyle/>
          <a:p>
            <a:r>
              <a:rPr lang="ru-RU" sz="2700" u="sng" dirty="0" smtClean="0"/>
              <a:t>Сущность музыкальной гармонии</a:t>
            </a:r>
            <a:r>
              <a:rPr lang="ru-RU" sz="2700" dirty="0" smtClean="0"/>
              <a:t> — проекция </a:t>
            </a:r>
            <a:r>
              <a:rPr lang="ru-RU" sz="2700" dirty="0" err="1" smtClean="0"/>
              <a:t>общеэстетического</a:t>
            </a:r>
            <a:r>
              <a:rPr lang="ru-RU" sz="2700" dirty="0" smtClean="0"/>
              <a:t> понятия гармонии на область звуковых явлений, объединяющая наиболее специфические для музыкального искусства художественные элементы и отношения: созвучия, ладовые функции и т. д. (тогда как, например, метр и ритм свойственны и поэзии) . Осознание благозвучности гармонически упорядоченных отношений звуков явилось величайшим завоеванием художественного мышления.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858000"/>
            <a:ext cx="6400800" cy="387424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pic>
        <p:nvPicPr>
          <p:cNvPr id="4" name="Рисунок 3" descr="0d17d2feb7a5efe28828eae94e9e99f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717032"/>
            <a:ext cx="4392488" cy="2900040"/>
          </a:xfrm>
          <a:prstGeom prst="rect">
            <a:avLst/>
          </a:prstGeom>
        </p:spPr>
      </p:pic>
      <p:pic>
        <p:nvPicPr>
          <p:cNvPr id="5" name="Рисунок 4" descr="1_4038bddf50c5afc0289e37f0e60544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429000"/>
            <a:ext cx="4279405" cy="2852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780928"/>
            <a:ext cx="8136904" cy="4680520"/>
          </a:xfrm>
        </p:spPr>
        <p:txBody>
          <a:bodyPr>
            <a:noAutofit/>
          </a:bodyPr>
          <a:lstStyle/>
          <a:p>
            <a:r>
              <a:rPr lang="ru-RU" sz="2800" b="1" u="sng" dirty="0"/>
              <a:t>«Гармония» </a:t>
            </a:r>
            <a:r>
              <a:rPr lang="ru-RU" sz="2000" b="1" dirty="0"/>
              <a:t>- одно из самых главных понятий музыкального искусства. Что же оно означает? Очевидно, слово «гармония» возникло далеко за пределами музыки: ведь люди издавна называли гармонией красоту и соразмерность, где бы она себя ни проявляла - в архитектурном ли сооружении, состоянии души или человеческой фигуре. Древние греки словом «гармония» определяли даже периоды мирной жизни, свободные от войн и потрясений. И это же слово - такое богатое смыслами, такое многозначное – из множества других было избрано для выражения глубинного смысла музыки, того главнейшего, что отличает ее от других видов искусства.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7029400"/>
            <a:ext cx="6400800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5" name="Рисунок 4" descr="lesson-vyrazitelnie-sredstva-muzyki-garmoniya-v-muzy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88640"/>
            <a:ext cx="5256584" cy="3456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512167"/>
          </a:xfrm>
        </p:spPr>
        <p:txBody>
          <a:bodyPr/>
          <a:lstStyle/>
          <a:p>
            <a:r>
              <a:rPr lang="ru-RU" u="sng" dirty="0" smtClean="0"/>
              <a:t>СПАСИБО ЗА ВНИМАНИЕ!</a:t>
            </a:r>
            <a:endParaRPr lang="ru-RU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5949280"/>
            <a:ext cx="4816624" cy="576064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Лебедева Анна группа 1КТ1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3153160_2895625_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1556792"/>
            <a:ext cx="4296139" cy="3222104"/>
          </a:xfrm>
          <a:prstGeom prst="rect">
            <a:avLst/>
          </a:prstGeom>
        </p:spPr>
      </p:pic>
      <p:pic>
        <p:nvPicPr>
          <p:cNvPr id="6" name="Рисунок 5" descr="musichelpsbereavedblog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132856"/>
            <a:ext cx="3672408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262</Words>
  <Application>Microsoft Office PowerPoint</Application>
  <PresentationFormat>Экран (4:3)</PresentationFormat>
  <Paragraphs>9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Что такое гармонический звук и как он влияет на человека</vt:lpstr>
      <vt:lpstr>гармоническая составляющая, период которой равен периоду негармонического сигнала, называется первой или основной гармоникой сигнала. Все остальные составляющие называются высшими гармоническими составляющими. Гармоника, частота которой в k раз больше первой гармоники (а период, соответственно, в k раз меньше) , называется k - ой гармоникой. </vt:lpstr>
      <vt:lpstr>Сущность музыкальной гармонии — проекция общеэстетического понятия гармонии на область звуковых явлений, объединяющая наиболее специфические для музыкального искусства художественные элементы и отношения: созвучия, ладовые функции и т. д. (тогда как, например, метр и ритм свойственны и поэзии) . Осознание благозвучности гармонически упорядоченных отношений звуков явилось величайшим завоеванием художественного мышления. </vt:lpstr>
      <vt:lpstr>«Гармония» - одно из самых главных понятий музыкального искусства. Что же оно означает? Очевидно, слово «гармония» возникло далеко за пределами музыки: ведь люди издавна называли гармонией красоту и соразмерность, где бы она себя ни проявляла - в архитектурном ли сооружении, состоянии души или человеческой фигуре. Древние греки словом «гармония» определяли даже периоды мирной жизни, свободные от войн и потрясений. И это же слово - такое богатое смыслами, такое многозначное – из множества других было избрано для выражения глубинного смысла музыки, того главнейшего, что отличает ее от других видов искусства.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гармонический звук и как она влияет на человека</dc:title>
  <dc:creator>12345</dc:creator>
  <cp:lastModifiedBy>12345</cp:lastModifiedBy>
  <cp:revision>5</cp:revision>
  <dcterms:created xsi:type="dcterms:W3CDTF">2014-12-14T18:29:42Z</dcterms:created>
  <dcterms:modified xsi:type="dcterms:W3CDTF">2014-12-14T19:12:41Z</dcterms:modified>
</cp:coreProperties>
</file>