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3A1D-DFD8-4E83-AEB7-D727DC55D286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17A6-4073-4D5D-969C-9463FC37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60E9-C3CE-4A0E-844B-E2D818CDF039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D0D6-69CF-4483-B4C2-1F01D48DB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A0753-67E5-4036-ABD3-F5178104B3F8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81B0-F208-4AF5-9046-60FFC78B4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5CFF-8E20-4743-AE35-971946968DE2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6186E-A30E-4DE2-9C10-81A484C2C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5C70-AA4D-4C02-B1F7-26751A19CE66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651C-9FAE-4E1B-A7CD-67EB62BA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42CB-2EC2-4F24-8471-D4197B3E71A5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3E1B-E0E8-415D-84F8-1BC34F8F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DC2C-53F1-4A5A-9272-4F9C695D3935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C1EA-04F7-460F-9C7B-492AE9B7E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1FB9E-5324-4C93-9E58-A569145BDA64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1936-3801-4233-8B68-F9DD89E0B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EAD67-5424-4CB9-94F1-F27C3D815D65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361C2-94F5-4EBE-9317-9A9644794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6ED0F-EC6F-40AC-9518-E2D96D7069E1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ADC1-9BD4-4A82-9407-B7B3330D2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8BF5-5D8C-4027-801D-DE37930FF897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636A-61D1-4B52-817B-728005A9E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15C1F1-4861-4972-914B-63E22B5845F6}" type="datetimeFigureOut">
              <a:rPr lang="en-US"/>
              <a:pPr>
                <a:defRPr/>
              </a:pPr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8C7F50-029A-4CDD-B1ED-88F15306C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6000" smtClean="0"/>
              <a:t>ПРЕЗЕНТАЦИЯ </a:t>
            </a:r>
          </a:p>
          <a:p>
            <a:pPr algn="ctr">
              <a:buFont typeface="Arial" charset="0"/>
              <a:buNone/>
            </a:pPr>
            <a:r>
              <a:rPr lang="ru-RU" sz="6000" smtClean="0"/>
              <a:t>К ЗАНЯТИЮ</a:t>
            </a:r>
          </a:p>
          <a:p>
            <a:pPr algn="ctr">
              <a:buFont typeface="Arial" charset="0"/>
              <a:buNone/>
            </a:pPr>
            <a:r>
              <a:rPr lang="ru-RU" sz="6000" smtClean="0"/>
              <a:t>                     </a:t>
            </a:r>
            <a:r>
              <a:rPr lang="ru-RU" sz="2800" smtClean="0"/>
              <a:t>Носков С.В.,</a:t>
            </a:r>
          </a:p>
          <a:p>
            <a:pPr algn="ctr">
              <a:buFont typeface="Arial" charset="0"/>
              <a:buNone/>
            </a:pPr>
            <a:r>
              <a:rPr lang="ru-RU" sz="2800" smtClean="0"/>
              <a:t>                                    инструктор по труду</a:t>
            </a: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Умелец да рукодельник и себе и людям радость приносит</a:t>
            </a:r>
            <a:endParaRPr lang="ru-RU" dirty="0"/>
          </a:p>
        </p:txBody>
      </p:sp>
      <p:pic>
        <p:nvPicPr>
          <p:cNvPr id="9218" name="Picture 2" descr="C:\Documents and Settings\User\Рабочий стол\работы\IMG_17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00200" y="1676400"/>
            <a:ext cx="6034617" cy="452596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Без дела слабеет сила</a:t>
            </a:r>
          </a:p>
        </p:txBody>
      </p:sp>
      <p:pic>
        <p:nvPicPr>
          <p:cNvPr id="10242" name="Picture 2" descr="C:\Documents and Settings\User\Рабочий стол\работы\IMG_16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74764" y="1676400"/>
            <a:ext cx="3680222" cy="444976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/>
          <a:lstStyle/>
          <a:p>
            <a:pPr eaLnBrk="1" hangingPunct="1"/>
            <a:r>
              <a:rPr lang="ru-RU" smtClean="0"/>
              <a:t>Клади картошку в</a:t>
            </a:r>
            <a:br>
              <a:rPr lang="ru-RU" smtClean="0"/>
            </a:br>
            <a:r>
              <a:rPr lang="ru-RU" smtClean="0"/>
              <a:t> окрошку, а любовь в дело</a:t>
            </a:r>
          </a:p>
        </p:txBody>
      </p:sp>
      <p:pic>
        <p:nvPicPr>
          <p:cNvPr id="11266" name="Picture 2" descr="C:\Documents and Settings\User\Рабочий стол\работы\IMG_16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290109" y="2057400"/>
            <a:ext cx="6558491" cy="42672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Не боги горшки обжигают</a:t>
            </a:r>
          </a:p>
        </p:txBody>
      </p:sp>
      <p:pic>
        <p:nvPicPr>
          <p:cNvPr id="12290" name="Picture 2" descr="C:\Documents and Settings\User\Рабочий стол\работы\DSC078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66800" y="1828800"/>
            <a:ext cx="6781799" cy="4297363"/>
          </a:xfr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524000"/>
          </a:xfrm>
        </p:spPr>
        <p:txBody>
          <a:bodyPr/>
          <a:lstStyle/>
          <a:p>
            <a:pPr eaLnBrk="1" hangingPunct="1"/>
            <a:r>
              <a:rPr lang="ru-RU" sz="4000" smtClean="0"/>
              <a:t>Не говори, что делал, </a:t>
            </a:r>
            <a:br>
              <a:rPr lang="ru-RU" sz="4000" smtClean="0"/>
            </a:br>
            <a:r>
              <a:rPr lang="ru-RU" sz="4000" smtClean="0"/>
              <a:t>а говори, что сделал</a:t>
            </a:r>
          </a:p>
        </p:txBody>
      </p:sp>
      <p:pic>
        <p:nvPicPr>
          <p:cNvPr id="13314" name="Picture 2" descr="C:\Documents and Settings\User\Рабочий стол\работы\IMG_16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2362200"/>
            <a:ext cx="6075891" cy="3871118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524000"/>
          </a:xfrm>
        </p:spPr>
        <p:txBody>
          <a:bodyPr/>
          <a:lstStyle/>
          <a:p>
            <a:pPr eaLnBrk="1" hangingPunct="1"/>
            <a:r>
              <a:rPr lang="ru-RU" sz="4000" smtClean="0"/>
              <a:t>К чему душа лежит, </a:t>
            </a:r>
            <a:br>
              <a:rPr lang="ru-RU" sz="4000" smtClean="0"/>
            </a:br>
            <a:r>
              <a:rPr lang="ru-RU" sz="4000" smtClean="0"/>
              <a:t>к тому и руки приложатся</a:t>
            </a:r>
          </a:p>
        </p:txBody>
      </p:sp>
      <p:pic>
        <p:nvPicPr>
          <p:cNvPr id="14338" name="Picture 2" descr="C:\Documents and Settings\User\Рабочий стол\работы\IMG_16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0109" y="2438400"/>
            <a:ext cx="6299200" cy="38862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905000"/>
          </a:xfrm>
        </p:spPr>
        <p:txBody>
          <a:bodyPr/>
          <a:lstStyle/>
          <a:p>
            <a:pPr eaLnBrk="1" hangingPunct="1"/>
            <a:r>
              <a:rPr lang="ru-RU" smtClean="0"/>
              <a:t>Птицу узнают в полете, </a:t>
            </a:r>
            <a:br>
              <a:rPr lang="ru-RU" smtClean="0"/>
            </a:br>
            <a:r>
              <a:rPr lang="ru-RU" smtClean="0"/>
              <a:t>а человека в работе</a:t>
            </a:r>
          </a:p>
        </p:txBody>
      </p:sp>
      <p:pic>
        <p:nvPicPr>
          <p:cNvPr id="15363" name="Picture 3" descr="C:\Documents and Settings\User\Рабочий стол\работы\IMG_17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24000" y="2590800"/>
            <a:ext cx="6034617" cy="3687763"/>
          </a:xfr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/>
          <a:lstStyle/>
          <a:p>
            <a:pPr eaLnBrk="1" hangingPunct="1"/>
            <a:r>
              <a:rPr lang="ru-RU" sz="4000" smtClean="0"/>
              <a:t>У плохого мастера</a:t>
            </a:r>
            <a:br>
              <a:rPr lang="ru-RU" sz="4000" smtClean="0"/>
            </a:br>
            <a:r>
              <a:rPr lang="ru-RU" sz="4000" smtClean="0"/>
              <a:t> и пила плохая</a:t>
            </a:r>
          </a:p>
        </p:txBody>
      </p:sp>
      <p:pic>
        <p:nvPicPr>
          <p:cNvPr id="16386" name="Picture 2" descr="C:\Documents and Settings\User\Рабочий стол\работы\IMG_17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4691" y="2438400"/>
            <a:ext cx="6034617" cy="368776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/>
          <a:lstStyle/>
          <a:p>
            <a:pPr eaLnBrk="1" hangingPunct="1"/>
            <a:r>
              <a:rPr lang="ru-RU" smtClean="0"/>
              <a:t>Кто любит труд, </a:t>
            </a:r>
            <a:br>
              <a:rPr lang="ru-RU" smtClean="0"/>
            </a:br>
            <a:r>
              <a:rPr lang="ru-RU" smtClean="0"/>
              <a:t>того люди чтут</a:t>
            </a:r>
          </a:p>
        </p:txBody>
      </p:sp>
      <p:pic>
        <p:nvPicPr>
          <p:cNvPr id="17410" name="Picture 2" descr="C:\Documents and Settings\User\Рабочий стол\работы\DSC078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554691" y="2362200"/>
            <a:ext cx="6034617" cy="3763963"/>
          </a:xfr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28800"/>
          </a:xfrm>
        </p:spPr>
        <p:txBody>
          <a:bodyPr/>
          <a:lstStyle/>
          <a:p>
            <a:pPr eaLnBrk="1" hangingPunct="1"/>
            <a:r>
              <a:rPr lang="ru-RU" smtClean="0"/>
              <a:t>Маленькое дело лучше</a:t>
            </a:r>
            <a:br>
              <a:rPr lang="ru-RU" smtClean="0"/>
            </a:br>
            <a:r>
              <a:rPr lang="ru-RU" smtClean="0"/>
              <a:t> большого безделья</a:t>
            </a:r>
          </a:p>
        </p:txBody>
      </p:sp>
      <p:pic>
        <p:nvPicPr>
          <p:cNvPr id="18434" name="Picture 2" descr="C:\Documents and Settings\User\Рабочий стол\работы\IMG_16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554691" y="2438400"/>
            <a:ext cx="6034617" cy="3687763"/>
          </a:xfr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ru-RU" smtClean="0"/>
              <a:t>ТРУД КОРМИТ, </a:t>
            </a:r>
            <a:br>
              <a:rPr lang="ru-RU" smtClean="0"/>
            </a:br>
            <a:r>
              <a:rPr lang="ru-RU" smtClean="0"/>
              <a:t>А ЛЕНЬ ПОРТИТ</a:t>
            </a:r>
          </a:p>
        </p:txBody>
      </p:sp>
      <p:pic>
        <p:nvPicPr>
          <p:cNvPr id="1026" name="Picture 2" descr="C:\Documents and Settings\User\Рабочий стол\работы\IMG_17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74764" y="2209800"/>
            <a:ext cx="3754636" cy="3916363"/>
          </a:xfr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ru-RU" smtClean="0"/>
              <a:t>Всякая работа</a:t>
            </a:r>
            <a:br>
              <a:rPr lang="ru-RU" smtClean="0"/>
            </a:br>
            <a:r>
              <a:rPr lang="ru-RU" smtClean="0"/>
              <a:t> мастера хвалит.</a:t>
            </a:r>
          </a:p>
        </p:txBody>
      </p:sp>
      <p:pic>
        <p:nvPicPr>
          <p:cNvPr id="19458" name="Picture 2" descr="C:\Documents and Settings\User\Рабочий стол\работы\IMG_17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743200" y="2057400"/>
            <a:ext cx="3697486" cy="424418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/>
          <a:lstStyle/>
          <a:p>
            <a:pPr eaLnBrk="1" hangingPunct="1"/>
            <a:r>
              <a:rPr lang="ru-RU" sz="4000" smtClean="0"/>
              <a:t>Торопливый дважды </a:t>
            </a:r>
            <a:br>
              <a:rPr lang="ru-RU" sz="4000" smtClean="0"/>
            </a:br>
            <a:r>
              <a:rPr lang="ru-RU" sz="4000" smtClean="0"/>
              <a:t>одно дело делает</a:t>
            </a:r>
          </a:p>
        </p:txBody>
      </p:sp>
      <p:pic>
        <p:nvPicPr>
          <p:cNvPr id="2050" name="Picture 2" descr="C:\Documents and Settings\User\Рабочий стол\работы\IMG_16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554691" y="2209800"/>
            <a:ext cx="6034617" cy="3916363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Без труда нет плода.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User\Рабочий стол\работы\IMG_16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14400" y="2209800"/>
            <a:ext cx="6903509" cy="4110832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pPr eaLnBrk="1" hangingPunct="1"/>
            <a:r>
              <a:rPr lang="ru-RU" sz="4000" smtClean="0"/>
              <a:t>Терпенье и труд </a:t>
            </a:r>
            <a:br>
              <a:rPr lang="ru-RU" sz="4000" smtClean="0"/>
            </a:br>
            <a:r>
              <a:rPr lang="ru-RU" sz="4000" smtClean="0"/>
              <a:t>рядом идут</a:t>
            </a:r>
          </a:p>
        </p:txBody>
      </p:sp>
      <p:pic>
        <p:nvPicPr>
          <p:cNvPr id="2050" name="Picture 2" descr="C:\Documents and Settings\User\Рабочий стол\работы\IMG_17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76400" y="1828800"/>
            <a:ext cx="6034617" cy="467836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</p:spPr>
        <p:txBody>
          <a:bodyPr/>
          <a:lstStyle/>
          <a:p>
            <a:pPr eaLnBrk="1" hangingPunct="1"/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Без труда не вытащишь</a:t>
            </a:r>
            <a:br>
              <a:rPr lang="ru-RU" sz="3600" smtClean="0"/>
            </a:br>
            <a:r>
              <a:rPr lang="ru-RU" sz="3600" smtClean="0"/>
              <a:t>и рыбку из пруда</a:t>
            </a:r>
          </a:p>
        </p:txBody>
      </p:sp>
      <p:pic>
        <p:nvPicPr>
          <p:cNvPr id="3074" name="Picture 2" descr="C:\Documents and Settings\User\Рабочий стол\работы\IMG_16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95600" y="1981200"/>
            <a:ext cx="3623072" cy="444976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учи безделью, </a:t>
            </a:r>
            <a:br>
              <a:rPr lang="ru-RU" dirty="0" smtClean="0"/>
            </a:br>
            <a:r>
              <a:rPr lang="ru-RU" dirty="0" smtClean="0"/>
              <a:t>а учи рукоделью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Documents and Settings\User\Рабочий стол\работы\IMG_17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4691" y="1600200"/>
            <a:ext cx="6034617" cy="452596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С мастерством люди </a:t>
            </a:r>
            <a:br>
              <a:rPr lang="ru-RU" sz="4000" dirty="0" smtClean="0"/>
            </a:br>
            <a:r>
              <a:rPr lang="ru-RU" sz="4000" dirty="0" smtClean="0"/>
              <a:t>не родятся, а добытым ремеслом гордятся</a:t>
            </a:r>
            <a:endParaRPr lang="ru-RU" sz="4000" dirty="0"/>
          </a:p>
        </p:txBody>
      </p:sp>
      <p:pic>
        <p:nvPicPr>
          <p:cNvPr id="5122" name="Picture 2" descr="C:\Documents and Settings\User\Рабочий стол\работы\IMG_17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524000" y="2209800"/>
            <a:ext cx="6034617" cy="3992563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eaLnBrk="1" hangingPunct="1"/>
            <a:r>
              <a:rPr lang="ru-RU" smtClean="0"/>
              <a:t>Дело мастера боится</a:t>
            </a:r>
          </a:p>
        </p:txBody>
      </p:sp>
      <p:pic>
        <p:nvPicPr>
          <p:cNvPr id="6146" name="Picture 2" descr="C:\Documents and Settings\User\Рабочий стол\работы\IMG_17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74764" y="2057400"/>
            <a:ext cx="3623072" cy="4068763"/>
          </a:xfr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eaLnBrk="1" hangingPunct="1"/>
            <a:r>
              <a:rPr lang="ru-RU" smtClean="0"/>
              <a:t>За всякое дело </a:t>
            </a:r>
            <a:br>
              <a:rPr lang="ru-RU" smtClean="0"/>
            </a:br>
            <a:r>
              <a:rPr lang="ru-RU" smtClean="0"/>
              <a:t>берись умело</a:t>
            </a:r>
          </a:p>
        </p:txBody>
      </p:sp>
      <p:pic>
        <p:nvPicPr>
          <p:cNvPr id="7170" name="Picture 2" descr="C:\Documents and Settings\User\Рабочий стол\работы\IMG_17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67000" y="1752600"/>
            <a:ext cx="3640336" cy="4472782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 начавши - думай, </a:t>
            </a:r>
            <a:br>
              <a:rPr lang="ru-RU" dirty="0" smtClean="0"/>
            </a:br>
            <a:r>
              <a:rPr lang="ru-RU" dirty="0" smtClean="0"/>
              <a:t>а начавши - делай</a:t>
            </a:r>
            <a:endParaRPr lang="ru-RU" dirty="0"/>
          </a:p>
        </p:txBody>
      </p:sp>
      <p:pic>
        <p:nvPicPr>
          <p:cNvPr id="8194" name="Picture 2" descr="C:\Documents and Settings\User\Рабочий стол\работы\IMG_17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91709" y="1600200"/>
            <a:ext cx="6197600" cy="4648200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264</TotalTime>
  <Words>73</Words>
  <Application>Microsoft Office PowerPoint</Application>
  <PresentationFormat>Экран (4:3)</PresentationFormat>
  <Paragraphs>25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Calibri</vt:lpstr>
      <vt:lpstr>Arial</vt:lpstr>
      <vt:lpstr>Office Theme</vt:lpstr>
      <vt:lpstr>Слайд 1</vt:lpstr>
      <vt:lpstr>ТРУД КОРМИТ,  А ЛЕНЬ ПОРТИТ</vt:lpstr>
      <vt:lpstr>Терпенье и труд  рядом идут</vt:lpstr>
      <vt:lpstr> Без труда не вытащишь и рыбку из пруда</vt:lpstr>
      <vt:lpstr> Не учи безделью,  а учи рукоделью  </vt:lpstr>
      <vt:lpstr>С мастерством люди  не родятся, а добытым ремеслом гордятся</vt:lpstr>
      <vt:lpstr>Дело мастера боится</vt:lpstr>
      <vt:lpstr>За всякое дело  берись умело</vt:lpstr>
      <vt:lpstr>Не начавши - думай,  а начавши - делай</vt:lpstr>
      <vt:lpstr>Умелец да рукодельник и себе и людям радость приносит</vt:lpstr>
      <vt:lpstr> Без дела слабеет сила</vt:lpstr>
      <vt:lpstr>Клади картошку в  окрошку, а любовь в дело</vt:lpstr>
      <vt:lpstr> Не боги горшки обжигают</vt:lpstr>
      <vt:lpstr>Не говори, что делал,  а говори, что сделал</vt:lpstr>
      <vt:lpstr>К чему душа лежит,  к тому и руки приложатся</vt:lpstr>
      <vt:lpstr>Птицу узнают в полете,  а человека в работе</vt:lpstr>
      <vt:lpstr>У плохого мастера  и пила плохая</vt:lpstr>
      <vt:lpstr>Кто любит труд,  того люди чтут</vt:lpstr>
      <vt:lpstr>Маленькое дело лучше  большого безделья</vt:lpstr>
      <vt:lpstr>Всякая работа  мастера хвалит.</vt:lpstr>
      <vt:lpstr>Торопливый дважды  одно дело делает</vt:lpstr>
      <vt:lpstr> Без труда нет плода.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  КОРМИТ…</dc:title>
  <cp:lastModifiedBy>User</cp:lastModifiedBy>
  <cp:revision>37</cp:revision>
  <dcterms:modified xsi:type="dcterms:W3CDTF">2013-10-17T13:12:33Z</dcterms:modified>
</cp:coreProperties>
</file>