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2" r:id="rId3"/>
    <p:sldId id="260" r:id="rId4"/>
    <p:sldId id="257" r:id="rId5"/>
    <p:sldId id="263" r:id="rId6"/>
    <p:sldId id="264" r:id="rId7"/>
    <p:sldId id="265" r:id="rId8"/>
    <p:sldId id="266" r:id="rId9"/>
    <p:sldId id="268" r:id="rId10"/>
    <p:sldId id="269" r:id="rId11"/>
    <p:sldId id="25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2720BC-4A2D-438F-B919-8091D5E58174}" type="doc">
      <dgm:prSet loTypeId="urn:microsoft.com/office/officeart/2005/8/layout/arrow2" loCatId="process" qsTypeId="urn:microsoft.com/office/officeart/2005/8/quickstyle/3d1" qsCatId="3D" csTypeId="urn:microsoft.com/office/officeart/2005/8/colors/colorful1" csCatId="colorful" phldr="1"/>
      <dgm:spPr/>
    </dgm:pt>
    <dgm:pt modelId="{ED6321F9-0A8E-4B92-9851-B3399391DDF3}">
      <dgm:prSet phldrT="[Текст]" custT="1"/>
      <dgm:spPr/>
      <dgm:t>
        <a:bodyPr/>
        <a:lstStyle/>
        <a:p>
          <a:r>
            <a:rPr lang="ru-RU" sz="2000" b="1" dirty="0" smtClean="0"/>
            <a:t>Отдел  ВОДОРОСЛИ</a:t>
          </a:r>
          <a:endParaRPr lang="ru-RU" sz="2000" b="1" dirty="0"/>
        </a:p>
      </dgm:t>
    </dgm:pt>
    <dgm:pt modelId="{980B70A2-1CE8-495E-B19C-4E492E9930C5}" type="parTrans" cxnId="{B821D067-1810-47EE-A5EA-CF4D0D77660F}">
      <dgm:prSet/>
      <dgm:spPr/>
      <dgm:t>
        <a:bodyPr/>
        <a:lstStyle/>
        <a:p>
          <a:endParaRPr lang="ru-RU" sz="1400"/>
        </a:p>
      </dgm:t>
    </dgm:pt>
    <dgm:pt modelId="{C2966EBC-9815-472F-9B31-93FC4740DFFE}" type="sibTrans" cxnId="{B821D067-1810-47EE-A5EA-CF4D0D77660F}">
      <dgm:prSet/>
      <dgm:spPr/>
      <dgm:t>
        <a:bodyPr/>
        <a:lstStyle/>
        <a:p>
          <a:endParaRPr lang="ru-RU" sz="1400"/>
        </a:p>
      </dgm:t>
    </dgm:pt>
    <dgm:pt modelId="{99FF0A15-4168-4D21-A22A-2DE83DCEA0DD}">
      <dgm:prSet phldrT="[Текст]" custT="1"/>
      <dgm:spPr/>
      <dgm:t>
        <a:bodyPr/>
        <a:lstStyle/>
        <a:p>
          <a:r>
            <a:rPr lang="ru-RU" sz="2000" b="1" dirty="0" smtClean="0"/>
            <a:t>Первые наземные растения ПСИЛОФИТЫ</a:t>
          </a:r>
          <a:endParaRPr lang="ru-RU" sz="2000" b="1" dirty="0"/>
        </a:p>
      </dgm:t>
    </dgm:pt>
    <dgm:pt modelId="{C9AEDED7-AEDB-4C1F-ABE0-0910858C22D0}" type="parTrans" cxnId="{6579CD05-E8A0-4C50-8155-8197EC62444B}">
      <dgm:prSet/>
      <dgm:spPr/>
      <dgm:t>
        <a:bodyPr/>
        <a:lstStyle/>
        <a:p>
          <a:endParaRPr lang="ru-RU" sz="1400"/>
        </a:p>
      </dgm:t>
    </dgm:pt>
    <dgm:pt modelId="{6E295E55-3C69-4215-98B8-E5A91F4CE1DD}" type="sibTrans" cxnId="{6579CD05-E8A0-4C50-8155-8197EC62444B}">
      <dgm:prSet/>
      <dgm:spPr/>
      <dgm:t>
        <a:bodyPr/>
        <a:lstStyle/>
        <a:p>
          <a:endParaRPr lang="ru-RU" sz="1400"/>
        </a:p>
      </dgm:t>
    </dgm:pt>
    <dgm:pt modelId="{8A6829EB-4CB8-43C2-8014-9D59C7205381}">
      <dgm:prSet phldrT="[Текст]" custT="1"/>
      <dgm:spPr/>
      <dgm:t>
        <a:bodyPr/>
        <a:lstStyle/>
        <a:p>
          <a:r>
            <a:rPr lang="ru-RU" sz="2000" b="1" dirty="0" smtClean="0"/>
            <a:t>Отдел МОХОВИДНЫЕ</a:t>
          </a:r>
          <a:endParaRPr lang="ru-RU" sz="2000" b="1" dirty="0"/>
        </a:p>
      </dgm:t>
    </dgm:pt>
    <dgm:pt modelId="{CC1C6736-EAA5-4E09-B098-B99B36712274}" type="parTrans" cxnId="{5AC12B5C-7AA4-49D0-9B6A-0F97B722436B}">
      <dgm:prSet/>
      <dgm:spPr/>
      <dgm:t>
        <a:bodyPr/>
        <a:lstStyle/>
        <a:p>
          <a:endParaRPr lang="ru-RU" sz="1400"/>
        </a:p>
      </dgm:t>
    </dgm:pt>
    <dgm:pt modelId="{14FDDDFB-C35D-48A0-A9AE-A58F27385C38}" type="sibTrans" cxnId="{5AC12B5C-7AA4-49D0-9B6A-0F97B722436B}">
      <dgm:prSet/>
      <dgm:spPr/>
      <dgm:t>
        <a:bodyPr/>
        <a:lstStyle/>
        <a:p>
          <a:endParaRPr lang="ru-RU" sz="1400"/>
        </a:p>
      </dgm:t>
    </dgm:pt>
    <dgm:pt modelId="{8580A618-400A-49AB-A036-3E7E64504818}">
      <dgm:prSet phldrT="[Текст]" custT="1"/>
      <dgm:spPr/>
      <dgm:t>
        <a:bodyPr/>
        <a:lstStyle/>
        <a:p>
          <a:r>
            <a:rPr lang="ru-RU" sz="2000" b="1" dirty="0" smtClean="0"/>
            <a:t>Отдел ГОЛОСЕМЕННЫЕ</a:t>
          </a:r>
          <a:endParaRPr lang="ru-RU" sz="2000" b="1" dirty="0"/>
        </a:p>
      </dgm:t>
    </dgm:pt>
    <dgm:pt modelId="{2C7EAC83-832C-4FBB-8B62-1EE00A37B150}" type="parTrans" cxnId="{614993D8-6845-4FF4-8C9D-811C31FB16C4}">
      <dgm:prSet/>
      <dgm:spPr/>
      <dgm:t>
        <a:bodyPr/>
        <a:lstStyle/>
        <a:p>
          <a:endParaRPr lang="ru-RU" sz="1400"/>
        </a:p>
      </dgm:t>
    </dgm:pt>
    <dgm:pt modelId="{0427E2BD-015A-42AC-9305-3111493B0417}" type="sibTrans" cxnId="{614993D8-6845-4FF4-8C9D-811C31FB16C4}">
      <dgm:prSet/>
      <dgm:spPr/>
      <dgm:t>
        <a:bodyPr/>
        <a:lstStyle/>
        <a:p>
          <a:endParaRPr lang="ru-RU" sz="1400"/>
        </a:p>
      </dgm:t>
    </dgm:pt>
    <dgm:pt modelId="{4A9CF63A-90EB-42BB-BEE5-B9B2E94F6416}">
      <dgm:prSet phldrT="[Текст]" custT="1"/>
      <dgm:spPr/>
      <dgm:t>
        <a:bodyPr/>
        <a:lstStyle/>
        <a:p>
          <a:r>
            <a:rPr lang="ru-RU" sz="2000" b="1" dirty="0" smtClean="0"/>
            <a:t>Отдел ПАПОРОТНИКОВИДНЫЕ</a:t>
          </a:r>
          <a:endParaRPr lang="ru-RU" sz="2000" b="1" dirty="0"/>
        </a:p>
      </dgm:t>
    </dgm:pt>
    <dgm:pt modelId="{151D4A8E-3329-4B2A-AC07-DC4B5A3EF9E2}" type="parTrans" cxnId="{B1D213C4-3486-4F8B-9B7E-87B74EF98882}">
      <dgm:prSet/>
      <dgm:spPr/>
      <dgm:t>
        <a:bodyPr/>
        <a:lstStyle/>
        <a:p>
          <a:endParaRPr lang="ru-RU" sz="1400"/>
        </a:p>
      </dgm:t>
    </dgm:pt>
    <dgm:pt modelId="{47049F38-2275-4518-9095-56C238E1B3AD}" type="sibTrans" cxnId="{B1D213C4-3486-4F8B-9B7E-87B74EF98882}">
      <dgm:prSet/>
      <dgm:spPr/>
      <dgm:t>
        <a:bodyPr/>
        <a:lstStyle/>
        <a:p>
          <a:endParaRPr lang="ru-RU" sz="1400"/>
        </a:p>
      </dgm:t>
    </dgm:pt>
    <dgm:pt modelId="{8255668D-8A83-4AB9-B1C4-3F24A10C9711}" type="pres">
      <dgm:prSet presAssocID="{CF2720BC-4A2D-438F-B919-8091D5E58174}" presName="arrowDiagram" presStyleCnt="0">
        <dgm:presLayoutVars>
          <dgm:chMax val="5"/>
          <dgm:dir/>
          <dgm:resizeHandles val="exact"/>
        </dgm:presLayoutVars>
      </dgm:prSet>
      <dgm:spPr/>
    </dgm:pt>
    <dgm:pt modelId="{23F1CDEC-AEBE-4405-A7E9-E258C48EABD2}" type="pres">
      <dgm:prSet presAssocID="{CF2720BC-4A2D-438F-B919-8091D5E58174}" presName="arrow" presStyleLbl="bgShp" presStyleIdx="0" presStyleCnt="1" custLinFactNeighborX="3907" custLinFactNeighborY="-3899"/>
      <dgm:spPr/>
    </dgm:pt>
    <dgm:pt modelId="{96FDCA66-3937-409C-8403-EE6468F2792C}" type="pres">
      <dgm:prSet presAssocID="{CF2720BC-4A2D-438F-B919-8091D5E58174}" presName="arrowDiagram5" presStyleCnt="0"/>
      <dgm:spPr/>
    </dgm:pt>
    <dgm:pt modelId="{194D7D38-B2C5-45BD-B1BA-A91850AEDA65}" type="pres">
      <dgm:prSet presAssocID="{ED6321F9-0A8E-4B92-9851-B3399391DDF3}" presName="bullet5a" presStyleLbl="node1" presStyleIdx="0" presStyleCnt="5"/>
      <dgm:spPr/>
    </dgm:pt>
    <dgm:pt modelId="{7028ECBF-CD9E-41E0-B22F-EA167FC19FB6}" type="pres">
      <dgm:prSet presAssocID="{ED6321F9-0A8E-4B92-9851-B3399391DDF3}" presName="textBox5a" presStyleLbl="revTx" presStyleIdx="0" presStyleCnt="5" custScaleX="148097" custLinFactNeighborX="1152" custLinFactNeighborY="46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F3F138-5781-4D24-BE6F-9CF95FAA1A4C}" type="pres">
      <dgm:prSet presAssocID="{99FF0A15-4168-4D21-A22A-2DE83DCEA0DD}" presName="bullet5b" presStyleLbl="node1" presStyleIdx="1" presStyleCnt="5"/>
      <dgm:spPr/>
    </dgm:pt>
    <dgm:pt modelId="{7AA441A0-05AB-4391-9913-B6F5BF79F4B0}" type="pres">
      <dgm:prSet presAssocID="{99FF0A15-4168-4D21-A22A-2DE83DCEA0DD}" presName="textBox5b" presStyleLbl="revTx" presStyleIdx="1" presStyleCnt="5" custScaleX="138254" custLinFactNeighborX="11750" custLinFactNeighborY="23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9F7F17-4DA5-45D7-B5DB-DF60C38A2315}" type="pres">
      <dgm:prSet presAssocID="{8A6829EB-4CB8-43C2-8014-9D59C7205381}" presName="bullet5c" presStyleLbl="node1" presStyleIdx="2" presStyleCnt="5" custLinFactNeighborX="12636" custLinFactNeighborY="30470"/>
      <dgm:spPr/>
    </dgm:pt>
    <dgm:pt modelId="{841ED4EA-96B3-4FC0-810D-82F32206AC7D}" type="pres">
      <dgm:prSet presAssocID="{8A6829EB-4CB8-43C2-8014-9D59C7205381}" presName="textBox5c" presStyleLbl="revTx" presStyleIdx="2" presStyleCnt="5" custScaleX="132382" custLinFactNeighborX="-62564" custLinFactNeighborY="-350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32C9DD-F8C9-4291-B7C0-C90D3434853A}" type="pres">
      <dgm:prSet presAssocID="{4A9CF63A-90EB-42BB-BEE5-B9B2E94F6416}" presName="bullet5d" presStyleLbl="node1" presStyleIdx="3" presStyleCnt="5" custLinFactNeighborX="-22076" custLinFactNeighborY="-25601"/>
      <dgm:spPr/>
    </dgm:pt>
    <dgm:pt modelId="{8F75BF17-1D04-4FDE-AA22-FE10A33B90C8}" type="pres">
      <dgm:prSet presAssocID="{4A9CF63A-90EB-42BB-BEE5-B9B2E94F6416}" presName="textBox5d" presStyleLbl="revTx" presStyleIdx="3" presStyleCnt="5" custScaleX="190930" custLinFactNeighborX="-7503" custLinFactNeighborY="9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9FAA57-CAFC-4FCA-B2C7-61AB8E575BAF}" type="pres">
      <dgm:prSet presAssocID="{8580A618-400A-49AB-A036-3E7E64504818}" presName="bullet5e" presStyleLbl="node1" presStyleIdx="4" presStyleCnt="5" custLinFactNeighborX="-82518" custLinFactNeighborY="-23572"/>
      <dgm:spPr/>
    </dgm:pt>
    <dgm:pt modelId="{A3A0F4A8-1961-4671-A3CD-5A10AC97AA7A}" type="pres">
      <dgm:prSet presAssocID="{8580A618-400A-49AB-A036-3E7E64504818}" presName="textBox5e" presStyleLbl="revTx" presStyleIdx="4" presStyleCnt="5" custScaleX="175626" custLinFactNeighborX="8871" custLinFactNeighborY="6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14993D8-6845-4FF4-8C9D-811C31FB16C4}" srcId="{CF2720BC-4A2D-438F-B919-8091D5E58174}" destId="{8580A618-400A-49AB-A036-3E7E64504818}" srcOrd="4" destOrd="0" parTransId="{2C7EAC83-832C-4FBB-8B62-1EE00A37B150}" sibTransId="{0427E2BD-015A-42AC-9305-3111493B0417}"/>
    <dgm:cxn modelId="{26896F7D-39ED-40F4-BB16-B9E612DDB0DD}" type="presOf" srcId="{8A6829EB-4CB8-43C2-8014-9D59C7205381}" destId="{841ED4EA-96B3-4FC0-810D-82F32206AC7D}" srcOrd="0" destOrd="0" presId="urn:microsoft.com/office/officeart/2005/8/layout/arrow2"/>
    <dgm:cxn modelId="{535B11BA-4BC7-4A34-AACC-BC6F4146FB1E}" type="presOf" srcId="{ED6321F9-0A8E-4B92-9851-B3399391DDF3}" destId="{7028ECBF-CD9E-41E0-B22F-EA167FC19FB6}" srcOrd="0" destOrd="0" presId="urn:microsoft.com/office/officeart/2005/8/layout/arrow2"/>
    <dgm:cxn modelId="{B821D067-1810-47EE-A5EA-CF4D0D77660F}" srcId="{CF2720BC-4A2D-438F-B919-8091D5E58174}" destId="{ED6321F9-0A8E-4B92-9851-B3399391DDF3}" srcOrd="0" destOrd="0" parTransId="{980B70A2-1CE8-495E-B19C-4E492E9930C5}" sibTransId="{C2966EBC-9815-472F-9B31-93FC4740DFFE}"/>
    <dgm:cxn modelId="{69F21445-52FB-496A-B9B9-31D2FE6AADDC}" type="presOf" srcId="{4A9CF63A-90EB-42BB-BEE5-B9B2E94F6416}" destId="{8F75BF17-1D04-4FDE-AA22-FE10A33B90C8}" srcOrd="0" destOrd="0" presId="urn:microsoft.com/office/officeart/2005/8/layout/arrow2"/>
    <dgm:cxn modelId="{00042AF2-0332-4179-9C7E-068514ED8A91}" type="presOf" srcId="{99FF0A15-4168-4D21-A22A-2DE83DCEA0DD}" destId="{7AA441A0-05AB-4391-9913-B6F5BF79F4B0}" srcOrd="0" destOrd="0" presId="urn:microsoft.com/office/officeart/2005/8/layout/arrow2"/>
    <dgm:cxn modelId="{8A46894F-0BDD-437B-93AF-1ACD9CAD8D80}" type="presOf" srcId="{CF2720BC-4A2D-438F-B919-8091D5E58174}" destId="{8255668D-8A83-4AB9-B1C4-3F24A10C9711}" srcOrd="0" destOrd="0" presId="urn:microsoft.com/office/officeart/2005/8/layout/arrow2"/>
    <dgm:cxn modelId="{5AC12B5C-7AA4-49D0-9B6A-0F97B722436B}" srcId="{CF2720BC-4A2D-438F-B919-8091D5E58174}" destId="{8A6829EB-4CB8-43C2-8014-9D59C7205381}" srcOrd="2" destOrd="0" parTransId="{CC1C6736-EAA5-4E09-B098-B99B36712274}" sibTransId="{14FDDDFB-C35D-48A0-A9AE-A58F27385C38}"/>
    <dgm:cxn modelId="{6579CD05-E8A0-4C50-8155-8197EC62444B}" srcId="{CF2720BC-4A2D-438F-B919-8091D5E58174}" destId="{99FF0A15-4168-4D21-A22A-2DE83DCEA0DD}" srcOrd="1" destOrd="0" parTransId="{C9AEDED7-AEDB-4C1F-ABE0-0910858C22D0}" sibTransId="{6E295E55-3C69-4215-98B8-E5A91F4CE1DD}"/>
    <dgm:cxn modelId="{B1D213C4-3486-4F8B-9B7E-87B74EF98882}" srcId="{CF2720BC-4A2D-438F-B919-8091D5E58174}" destId="{4A9CF63A-90EB-42BB-BEE5-B9B2E94F6416}" srcOrd="3" destOrd="0" parTransId="{151D4A8E-3329-4B2A-AC07-DC4B5A3EF9E2}" sibTransId="{47049F38-2275-4518-9095-56C238E1B3AD}"/>
    <dgm:cxn modelId="{ABB05E75-ED48-4AC3-95AF-DD629F0FFD7C}" type="presOf" srcId="{8580A618-400A-49AB-A036-3E7E64504818}" destId="{A3A0F4A8-1961-4671-A3CD-5A10AC97AA7A}" srcOrd="0" destOrd="0" presId="urn:microsoft.com/office/officeart/2005/8/layout/arrow2"/>
    <dgm:cxn modelId="{F3242994-0763-4DE1-BE24-055871374691}" type="presParOf" srcId="{8255668D-8A83-4AB9-B1C4-3F24A10C9711}" destId="{23F1CDEC-AEBE-4405-A7E9-E258C48EABD2}" srcOrd="0" destOrd="0" presId="urn:microsoft.com/office/officeart/2005/8/layout/arrow2"/>
    <dgm:cxn modelId="{FC7A5BFA-8E2E-479D-A2EA-EE404F9A1ADE}" type="presParOf" srcId="{8255668D-8A83-4AB9-B1C4-3F24A10C9711}" destId="{96FDCA66-3937-409C-8403-EE6468F2792C}" srcOrd="1" destOrd="0" presId="urn:microsoft.com/office/officeart/2005/8/layout/arrow2"/>
    <dgm:cxn modelId="{7EDBE10D-DD13-4553-83A6-8DC718FAFF79}" type="presParOf" srcId="{96FDCA66-3937-409C-8403-EE6468F2792C}" destId="{194D7D38-B2C5-45BD-B1BA-A91850AEDA65}" srcOrd="0" destOrd="0" presId="urn:microsoft.com/office/officeart/2005/8/layout/arrow2"/>
    <dgm:cxn modelId="{972830BD-EE9A-47AA-967D-E2198AB34AC7}" type="presParOf" srcId="{96FDCA66-3937-409C-8403-EE6468F2792C}" destId="{7028ECBF-CD9E-41E0-B22F-EA167FC19FB6}" srcOrd="1" destOrd="0" presId="urn:microsoft.com/office/officeart/2005/8/layout/arrow2"/>
    <dgm:cxn modelId="{E0B35905-2AFB-4F0A-AD60-A7FFA4FC7F0A}" type="presParOf" srcId="{96FDCA66-3937-409C-8403-EE6468F2792C}" destId="{AFF3F138-5781-4D24-BE6F-9CF95FAA1A4C}" srcOrd="2" destOrd="0" presId="urn:microsoft.com/office/officeart/2005/8/layout/arrow2"/>
    <dgm:cxn modelId="{391C96E2-4013-46EC-95D8-469FFB6999C7}" type="presParOf" srcId="{96FDCA66-3937-409C-8403-EE6468F2792C}" destId="{7AA441A0-05AB-4391-9913-B6F5BF79F4B0}" srcOrd="3" destOrd="0" presId="urn:microsoft.com/office/officeart/2005/8/layout/arrow2"/>
    <dgm:cxn modelId="{CBED5F0E-D0C5-4201-8ADA-45112ADD49B2}" type="presParOf" srcId="{96FDCA66-3937-409C-8403-EE6468F2792C}" destId="{719F7F17-4DA5-45D7-B5DB-DF60C38A2315}" srcOrd="4" destOrd="0" presId="urn:microsoft.com/office/officeart/2005/8/layout/arrow2"/>
    <dgm:cxn modelId="{4007626E-4DB8-4078-8669-79FE4C577E25}" type="presParOf" srcId="{96FDCA66-3937-409C-8403-EE6468F2792C}" destId="{841ED4EA-96B3-4FC0-810D-82F32206AC7D}" srcOrd="5" destOrd="0" presId="urn:microsoft.com/office/officeart/2005/8/layout/arrow2"/>
    <dgm:cxn modelId="{576A3EC8-C1D6-4E4A-89AF-0EAA68969070}" type="presParOf" srcId="{96FDCA66-3937-409C-8403-EE6468F2792C}" destId="{4E32C9DD-F8C9-4291-B7C0-C90D3434853A}" srcOrd="6" destOrd="0" presId="urn:microsoft.com/office/officeart/2005/8/layout/arrow2"/>
    <dgm:cxn modelId="{EAB508A5-FE14-440B-8BA8-D3F065A6D6E3}" type="presParOf" srcId="{96FDCA66-3937-409C-8403-EE6468F2792C}" destId="{8F75BF17-1D04-4FDE-AA22-FE10A33B90C8}" srcOrd="7" destOrd="0" presId="urn:microsoft.com/office/officeart/2005/8/layout/arrow2"/>
    <dgm:cxn modelId="{28363F2F-91BE-4C8C-A269-9A9386AA3182}" type="presParOf" srcId="{96FDCA66-3937-409C-8403-EE6468F2792C}" destId="{D89FAA57-CAFC-4FCA-B2C7-61AB8E575BAF}" srcOrd="8" destOrd="0" presId="urn:microsoft.com/office/officeart/2005/8/layout/arrow2"/>
    <dgm:cxn modelId="{80C0FCA3-B533-410F-9924-1E70517139F2}" type="presParOf" srcId="{96FDCA66-3937-409C-8403-EE6468F2792C}" destId="{A3A0F4A8-1961-4671-A3CD-5A10AC97AA7A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F1CDEC-AEBE-4405-A7E9-E258C48EABD2}">
      <dsp:nvSpPr>
        <dsp:cNvPr id="0" name=""/>
        <dsp:cNvSpPr/>
      </dsp:nvSpPr>
      <dsp:spPr>
        <a:xfrm>
          <a:off x="0" y="12"/>
          <a:ext cx="8229600" cy="5143500"/>
        </a:xfrm>
        <a:prstGeom prst="swooshArrow">
          <a:avLst>
            <a:gd name="adj1" fmla="val 25000"/>
            <a:gd name="adj2" fmla="val 25000"/>
          </a:avLst>
        </a:prstGeom>
        <a:gradFill rotWithShape="0">
          <a:gsLst>
            <a:gs pos="0">
              <a:schemeClr val="accent2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194D7D38-B2C5-45BD-B1BA-A91850AEDA65}">
      <dsp:nvSpPr>
        <dsp:cNvPr id="0" name=""/>
        <dsp:cNvSpPr/>
      </dsp:nvSpPr>
      <dsp:spPr>
        <a:xfrm>
          <a:off x="499429" y="4025264"/>
          <a:ext cx="189280" cy="189280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28ECBF-CD9E-41E0-B22F-EA167FC19FB6}">
      <dsp:nvSpPr>
        <dsp:cNvPr id="0" name=""/>
        <dsp:cNvSpPr/>
      </dsp:nvSpPr>
      <dsp:spPr>
        <a:xfrm>
          <a:off x="347228" y="4176460"/>
          <a:ext cx="1596600" cy="122415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0296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Отдел  ВОДОРОСЛИ</a:t>
          </a:r>
          <a:endParaRPr lang="ru-RU" sz="2000" b="1" kern="1200" dirty="0"/>
        </a:p>
      </dsp:txBody>
      <dsp:txXfrm>
        <a:off x="347228" y="4176460"/>
        <a:ext cx="1596600" cy="1224153"/>
      </dsp:txXfrm>
    </dsp:sp>
    <dsp:sp modelId="{AFF3F138-5781-4D24-BE6F-9CF95FAA1A4C}">
      <dsp:nvSpPr>
        <dsp:cNvPr id="0" name=""/>
        <dsp:cNvSpPr/>
      </dsp:nvSpPr>
      <dsp:spPr>
        <a:xfrm>
          <a:off x="1524014" y="3040798"/>
          <a:ext cx="296265" cy="296265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AA441A0-05AB-4391-9913-B6F5BF79F4B0}">
      <dsp:nvSpPr>
        <dsp:cNvPr id="0" name=""/>
        <dsp:cNvSpPr/>
      </dsp:nvSpPr>
      <dsp:spPr>
        <a:xfrm>
          <a:off x="1571369" y="3240352"/>
          <a:ext cx="1888706" cy="2155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98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Первые наземные растения ПСИЛОФИТЫ</a:t>
          </a:r>
          <a:endParaRPr lang="ru-RU" sz="2000" b="1" kern="1200" dirty="0"/>
        </a:p>
      </dsp:txBody>
      <dsp:txXfrm>
        <a:off x="1571369" y="3240352"/>
        <a:ext cx="1888706" cy="2155126"/>
      </dsp:txXfrm>
    </dsp:sp>
    <dsp:sp modelId="{719F7F17-4DA5-45D7-B5DB-DF60C38A2315}">
      <dsp:nvSpPr>
        <dsp:cNvPr id="0" name=""/>
        <dsp:cNvSpPr/>
      </dsp:nvSpPr>
      <dsp:spPr>
        <a:xfrm>
          <a:off x="2890665" y="2376263"/>
          <a:ext cx="395020" cy="395020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1ED4EA-96B3-4FC0-810D-82F32206AC7D}">
      <dsp:nvSpPr>
        <dsp:cNvPr id="0" name=""/>
        <dsp:cNvSpPr/>
      </dsp:nvSpPr>
      <dsp:spPr>
        <a:xfrm>
          <a:off x="1787385" y="1440152"/>
          <a:ext cx="2102640" cy="28906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313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Отдел МОХОВИДНЫЕ</a:t>
          </a:r>
          <a:endParaRPr lang="ru-RU" sz="2000" b="1" kern="1200" dirty="0"/>
        </a:p>
      </dsp:txBody>
      <dsp:txXfrm>
        <a:off x="1787385" y="1440152"/>
        <a:ext cx="2102640" cy="2890647"/>
      </dsp:txXfrm>
    </dsp:sp>
    <dsp:sp modelId="{4E32C9DD-F8C9-4291-B7C0-C90D3434853A}">
      <dsp:nvSpPr>
        <dsp:cNvPr id="0" name=""/>
        <dsp:cNvSpPr/>
      </dsp:nvSpPr>
      <dsp:spPr>
        <a:xfrm>
          <a:off x="4258817" y="1512170"/>
          <a:ext cx="510235" cy="510235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F75BF17-1D04-4FDE-AA22-FE10A33B90C8}">
      <dsp:nvSpPr>
        <dsp:cNvPr id="0" name=""/>
        <dsp:cNvSpPr/>
      </dsp:nvSpPr>
      <dsp:spPr>
        <a:xfrm>
          <a:off x="3754763" y="2098470"/>
          <a:ext cx="3142555" cy="34461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363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Отдел ПАПОРОТНИКОВИДНЫЕ</a:t>
          </a:r>
          <a:endParaRPr lang="ru-RU" sz="2000" b="1" kern="1200" dirty="0"/>
        </a:p>
      </dsp:txBody>
      <dsp:txXfrm>
        <a:off x="3754763" y="2098470"/>
        <a:ext cx="3142555" cy="3446145"/>
      </dsp:txXfrm>
    </dsp:sp>
    <dsp:sp modelId="{D89FAA57-CAFC-4FCA-B2C7-61AB8E575BAF}">
      <dsp:nvSpPr>
        <dsp:cNvPr id="0" name=""/>
        <dsp:cNvSpPr/>
      </dsp:nvSpPr>
      <dsp:spPr>
        <a:xfrm>
          <a:off x="5410943" y="1080122"/>
          <a:ext cx="650138" cy="650138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3A0F4A8-1961-4671-A3CD-5A10AC97AA7A}">
      <dsp:nvSpPr>
        <dsp:cNvPr id="0" name=""/>
        <dsp:cNvSpPr/>
      </dsp:nvSpPr>
      <dsp:spPr>
        <a:xfrm>
          <a:off x="5650122" y="1584184"/>
          <a:ext cx="2890663" cy="37856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449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Отдел ГОЛОСЕМЕННЫЕ</a:t>
          </a:r>
          <a:endParaRPr lang="ru-RU" sz="2000" b="1" kern="1200" dirty="0"/>
        </a:p>
      </dsp:txBody>
      <dsp:txXfrm>
        <a:off x="5650122" y="1584184"/>
        <a:ext cx="2890663" cy="37856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C0548-535B-44B4-BED2-AB795E961347}" type="datetimeFigureOut">
              <a:rPr lang="ru-RU"/>
              <a:pPr>
                <a:defRPr/>
              </a:pPr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5B340-929F-4BBE-A8F8-989BD3FFE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CCBE2-801A-463D-86A1-9606CCA308B7}" type="datetimeFigureOut">
              <a:rPr lang="ru-RU"/>
              <a:pPr>
                <a:defRPr/>
              </a:pPr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27B37-FD9C-45E9-9DAE-6A44C9803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C6D804-5BDD-46BA-B8C5-EE15BEF77FCE}" type="datetimeFigureOut">
              <a:rPr lang="ru-RU"/>
              <a:pPr>
                <a:defRPr/>
              </a:pPr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B332E-C58F-47E3-A3CB-4A7CD3D4DA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F5A1D-861F-45A6-ACE6-7930658004DE}" type="datetimeFigureOut">
              <a:rPr lang="ru-RU"/>
              <a:pPr>
                <a:defRPr/>
              </a:pPr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89CA0-DEF8-4721-BA7B-322DB3C0AB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179388" y="188913"/>
            <a:ext cx="8785225" cy="6480175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55AFB-0D3A-4BD0-A4D9-85F019047360}" type="datetimeFigureOut">
              <a:rPr lang="ru-RU"/>
              <a:pPr>
                <a:defRPr/>
              </a:pPr>
              <a:t>28.11.2013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57E43-CB3E-42A6-BFB8-44C1F01C66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3C72A-50AC-4D73-937E-ADF3673AF011}" type="datetimeFigureOut">
              <a:rPr lang="ru-RU"/>
              <a:pPr>
                <a:defRPr/>
              </a:pPr>
              <a:t>28.11.2013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F7C5C-0F26-451C-ADD9-3AB98FC9E7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72C9F-89AA-4655-B551-BE52FD04597B}" type="datetimeFigureOut">
              <a:rPr lang="ru-RU"/>
              <a:pPr>
                <a:defRPr/>
              </a:pPr>
              <a:t>28.11.2013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FE6317-DD08-4A0D-BDF1-CC7227B169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4A8AE-41AA-4182-8E9D-663B43838D23}" type="datetimeFigureOut">
              <a:rPr lang="ru-RU"/>
              <a:pPr>
                <a:defRPr/>
              </a:pPr>
              <a:t>28.11.2013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03E98-9941-4001-9EF7-DEE6E316C8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6F89-D02E-48D4-A708-6C5149D0491B}" type="datetimeFigureOut">
              <a:rPr lang="ru-RU"/>
              <a:pPr>
                <a:defRPr/>
              </a:pPr>
              <a:t>28.11.2013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3C1751-87AA-4675-944C-FB5CA84B4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6DA55-E353-4EC0-824E-5D45B1E86C80}" type="datetimeFigureOut">
              <a:rPr lang="ru-RU"/>
              <a:pPr>
                <a:defRPr/>
              </a:pPr>
              <a:t>28.11.2013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221E4-EDA0-4D72-BED7-2B390EE8A8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543A0E-6B53-4A81-9C08-EFD94F26A9C0}" type="datetimeFigureOut">
              <a:rPr lang="ru-RU"/>
              <a:pPr>
                <a:defRPr/>
              </a:pPr>
              <a:t>28.11.2013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9D354-6E79-43BF-AA0B-1FC84B4018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документ 8"/>
          <p:cNvSpPr/>
          <p:nvPr userDrawn="1"/>
        </p:nvSpPr>
        <p:spPr>
          <a:xfrm rot="10800000">
            <a:off x="0" y="0"/>
            <a:ext cx="9144000" cy="685800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2D8674-7588-4937-80A0-3D268572DAB3}" type="datetimeFigureOut">
              <a:rPr lang="ru-RU"/>
              <a:pPr>
                <a:defRPr/>
              </a:pPr>
              <a:t>28.11.2013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AC34CB-486B-406C-BA86-B511789FAB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Calibri" pitchFamily="34" charset="0"/>
                <a:cs typeface="Times New Roman" pitchFamily="18" charset="0"/>
              </a:rPr>
              <a:t>FokinaLida.75@mail.ru</a:t>
            </a:r>
            <a:endParaRPr lang="en-US" sz="800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1" name="Рисунок 7" descr="1.png"/>
          <p:cNvPicPr>
            <a:picLocks noChangeAspect="1"/>
          </p:cNvPicPr>
          <p:nvPr userDrawn="1"/>
        </p:nvPicPr>
        <p:blipFill>
          <a:blip r:embed="rId13" cstate="print"/>
          <a:srcRect r="4976"/>
          <a:stretch>
            <a:fillRect/>
          </a:stretch>
        </p:blipFill>
        <p:spPr bwMode="auto">
          <a:xfrm>
            <a:off x="0" y="4076700"/>
            <a:ext cx="9144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1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linda6035.ucoz.ru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8.xml"/><Relationship Id="rId1" Type="http://schemas.openxmlformats.org/officeDocument/2006/relationships/video" Target="file:///G:\&#1090;.&#1074;\&#1101;&#1082;&#1089;&#1082;&#1091;&#1088;&#1089;&#1080;&#1103;%20&#1074;&#1086;&#1083;&#1075;&#1086;&#1075;&#1088;&#1072;&#1076;&#1089;&#1082;&#1072;&#1103;%20&#1089;&#1087;&#1077;&#1087;&#1100;.mp4" TargetMode="Externa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«Победители в борьбе за существование». </a:t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64088" y="3140968"/>
            <a:ext cx="17183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/>
              <a:t>М.И. </a:t>
            </a:r>
            <a:r>
              <a:rPr lang="ru-RU" i="1" dirty="0" err="1" smtClean="0"/>
              <a:t>Голенкин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23530" y="476674"/>
          <a:ext cx="8568949" cy="604866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428009"/>
                <a:gridCol w="1428009"/>
                <a:gridCol w="1428009"/>
                <a:gridCol w="1428009"/>
                <a:gridCol w="1428009"/>
                <a:gridCol w="1428904"/>
              </a:tblGrid>
              <a:tr h="46528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100%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6"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6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6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6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6"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528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80%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528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60%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528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40%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528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20%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528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0%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569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/>
                        <a:t>ОПРЕДЕЛИТЕ </a:t>
                      </a:r>
                      <a:r>
                        <a:rPr lang="ru-RU" sz="1600" dirty="0"/>
                        <a:t>РАБОТОСПОСОБНОСТЬ НА КАЖДОМ ЭТАПЕ  УРОКА И ПОСТРОЙТЕ ГРАФИК</a:t>
                      </a:r>
                      <a:endParaRPr lang="ru-RU" sz="1600" b="1" dirty="0">
                        <a:solidFill>
                          <a:srgbClr val="7030A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Работа по схеме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Определение и соотнесение растений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Постановка задач урока</a:t>
                      </a:r>
                      <a:endParaRPr lang="ru-RU" sz="16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Работа по тексту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Лабораторная работа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99792" y="764704"/>
            <a:ext cx="381642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Интернет-ресурсы:</a:t>
            </a:r>
          </a:p>
        </p:txBody>
      </p:sp>
      <p:grpSp>
        <p:nvGrpSpPr>
          <p:cNvPr id="5" name="Группа 1"/>
          <p:cNvGrpSpPr>
            <a:grpSpLocks/>
          </p:cNvGrpSpPr>
          <p:nvPr/>
        </p:nvGrpSpPr>
        <p:grpSpPr bwMode="auto">
          <a:xfrm>
            <a:off x="539552" y="260648"/>
            <a:ext cx="7993063" cy="4774019"/>
            <a:chOff x="539354" y="-2169727"/>
            <a:chExt cx="7992888" cy="5967777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39354" y="-549478"/>
              <a:ext cx="7992888" cy="434752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Monotype Corsiva" pitchFamily="66" charset="0"/>
                </a:rPr>
                <a:t>Вы можете использовать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Monotype Corsiva" pitchFamily="66" charset="0"/>
                </a:rPr>
                <a:t>данное оформление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Monotype Corsiva" pitchFamily="66" charset="0"/>
                </a:rPr>
                <a:t>для создания своих презентаций,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Monotype Corsiva" pitchFamily="66" charset="0"/>
                </a:rPr>
                <a:t>но в своей презентации вы должны указать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dirty="0">
                  <a:latin typeface="Monotype Corsiva" pitchFamily="66" charset="0"/>
                </a:rPr>
                <a:t>источник шаблона: 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000" dirty="0">
                <a:latin typeface="Monotype Corsiva" pitchFamily="66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Фокина Лидия Петровна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учитель начальных классов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МКОУ «СОШ ст. Евсино»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 err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Искитимского</a:t>
              </a:r>
              <a:r>
                <a:rPr lang="ru-RU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 района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Monotype Corsiva" pitchFamily="66" charset="0"/>
                </a:rPr>
                <a:t>Новосибирской области</a:t>
              </a:r>
              <a:endParaRPr lang="ru-RU" sz="2000" dirty="0">
                <a:solidFill>
                  <a:srgbClr val="FF0000"/>
                </a:solidFill>
              </a:endParaRPr>
            </a:p>
          </p:txBody>
        </p:sp>
        <p:sp>
          <p:nvSpPr>
            <p:cNvPr id="7" name="Прямоугольник 3"/>
            <p:cNvSpPr>
              <a:spLocks noChangeArrowheads="1"/>
            </p:cNvSpPr>
            <p:nvPr/>
          </p:nvSpPr>
          <p:spPr bwMode="auto">
            <a:xfrm>
              <a:off x="2771553" y="-2169727"/>
              <a:ext cx="3628503" cy="10122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u-RU" sz="2400" b="1" dirty="0">
                  <a:latin typeface="Monotype Corsiva" pitchFamily="66" charset="0"/>
                </a:rPr>
                <a:t>Сайт </a:t>
              </a:r>
              <a:r>
                <a:rPr lang="en-US" sz="2400" b="1" dirty="0">
                  <a:latin typeface="Monotype Corsiva" pitchFamily="66" charset="0"/>
                  <a:hlinkClick r:id="rId2"/>
                </a:rPr>
                <a:t>http://linda6035.ucoz.ru/</a:t>
              </a:r>
              <a:r>
                <a:rPr lang="ru-RU" sz="2400" b="1" dirty="0">
                  <a:latin typeface="Monotype Corsiva" pitchFamily="66" charset="0"/>
                </a:rPr>
                <a:t>    </a:t>
              </a:r>
              <a:r>
                <a:rPr lang="ru-RU" sz="2400" b="1" i="1" dirty="0">
                  <a:latin typeface="Monotype Corsiva" pitchFamily="66" charset="0"/>
                </a:rPr>
                <a:t>  </a:t>
              </a:r>
              <a:endParaRPr lang="ru-RU" sz="2400" b="1" dirty="0">
                <a:latin typeface="Monotype Corsiva" pitchFamily="66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720080"/>
          </a:xfrm>
        </p:spPr>
        <p:txBody>
          <a:bodyPr/>
          <a:lstStyle/>
          <a:p>
            <a:r>
              <a:rPr lang="ru-RU" sz="3600" dirty="0" smtClean="0">
                <a:solidFill>
                  <a:srgbClr val="7030A0"/>
                </a:solidFill>
                <a:latin typeface="Arial Black" pitchFamily="34" charset="0"/>
              </a:rPr>
              <a:t>Схема развития растительного мира</a:t>
            </a:r>
            <a:endParaRPr lang="ru-RU" sz="3600" dirty="0">
              <a:solidFill>
                <a:srgbClr val="7030A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980728"/>
          <a:ext cx="82296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7-tub-ru.yandex.net/i?id=114322391-70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1905000" cy="1728192"/>
          </a:xfrm>
          <a:prstGeom prst="rect">
            <a:avLst/>
          </a:prstGeom>
          <a:noFill/>
        </p:spPr>
      </p:pic>
      <p:pic>
        <p:nvPicPr>
          <p:cNvPr id="5124" name="Picture 4" descr="http://im3-tub-ru.yandex.net/i?id=449772141-5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32656"/>
            <a:ext cx="1781175" cy="1428750"/>
          </a:xfrm>
          <a:prstGeom prst="rect">
            <a:avLst/>
          </a:prstGeom>
          <a:noFill/>
        </p:spPr>
      </p:pic>
      <p:pic>
        <p:nvPicPr>
          <p:cNvPr id="5126" name="Picture 6" descr="http://900igr.net/datai/biologija/Etapy-razvitija-zhizni/0011-024-Obitateli-paleozoj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11760" y="1988840"/>
            <a:ext cx="2724150" cy="2514600"/>
          </a:xfrm>
          <a:prstGeom prst="rect">
            <a:avLst/>
          </a:prstGeom>
          <a:noFill/>
        </p:spPr>
      </p:pic>
      <p:pic>
        <p:nvPicPr>
          <p:cNvPr id="5128" name="Picture 8" descr="http://www.redorbit.com/media/uploads/2004/10/45_0d6f53866162cdab6d2a37a3a3101ea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8144" y="260648"/>
            <a:ext cx="3041915" cy="2281436"/>
          </a:xfrm>
          <a:prstGeom prst="rect">
            <a:avLst/>
          </a:prstGeom>
          <a:noFill/>
        </p:spPr>
      </p:pic>
      <p:pic>
        <p:nvPicPr>
          <p:cNvPr id="5130" name="Picture 10" descr="http://im3-tub-ru.yandex.net/i?id=132567226-17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2492896"/>
            <a:ext cx="1800200" cy="2700300"/>
          </a:xfrm>
          <a:prstGeom prst="rect">
            <a:avLst/>
          </a:prstGeom>
          <a:noFill/>
        </p:spPr>
      </p:pic>
      <p:pic>
        <p:nvPicPr>
          <p:cNvPr id="5132" name="Picture 12" descr="http://club.foto.ru/gallery/images/photo/2004/10/06/287553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52120" y="2708920"/>
            <a:ext cx="3235905" cy="2183533"/>
          </a:xfrm>
          <a:prstGeom prst="rect">
            <a:avLst/>
          </a:prstGeom>
          <a:noFill/>
        </p:spPr>
      </p:pic>
      <p:pic>
        <p:nvPicPr>
          <p:cNvPr id="5134" name="Picture 14" descr="http://im8-tub-ru.yandex.net/i?id=20855549-61-72&amp;n=21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528" y="4803198"/>
            <a:ext cx="2448272" cy="1854752"/>
          </a:xfrm>
          <a:prstGeom prst="rect">
            <a:avLst/>
          </a:prstGeom>
          <a:noFill/>
        </p:spPr>
      </p:pic>
      <p:pic>
        <p:nvPicPr>
          <p:cNvPr id="5136" name="Picture 16" descr="http://im3-tub-ru.yandex.net/i?id=91969067-58-72&amp;n=2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139952" y="692696"/>
            <a:ext cx="1905000" cy="1428750"/>
          </a:xfrm>
          <a:prstGeom prst="rect">
            <a:avLst/>
          </a:prstGeom>
          <a:noFill/>
        </p:spPr>
      </p:pic>
      <p:pic>
        <p:nvPicPr>
          <p:cNvPr id="5138" name="Picture 18" descr="http://im4-tub-ru.yandex.net/i?id=144935388-11-72&amp;n=21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275856" y="4149080"/>
            <a:ext cx="1835723" cy="2436800"/>
          </a:xfrm>
          <a:prstGeom prst="rect">
            <a:avLst/>
          </a:prstGeom>
          <a:noFill/>
        </p:spPr>
      </p:pic>
      <p:pic>
        <p:nvPicPr>
          <p:cNvPr id="5140" name="Picture 20" descr="http://im2-tub-ru.yandex.net/i?id=26629923-70-72&amp;n=21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156176" y="4512935"/>
            <a:ext cx="2014339" cy="2000999"/>
          </a:xfrm>
          <a:prstGeom prst="rect">
            <a:avLst/>
          </a:prstGeom>
          <a:noFill/>
        </p:spPr>
      </p:pic>
      <p:sp>
        <p:nvSpPr>
          <p:cNvPr id="3074" name="AutoShape 2" descr="data:image/jpeg;base64,/9j/4AAQSkZJRgABAQAAAQABAAD/2wCEAAkGBhQSERUTEhQWFRQWGRsZGRgYGBoaHBoaHRsbGRsfGh8bHCYeGBwjHhoeHy8iIyc1LC0sGx4xNTAqNSYrLCkBCQoKDgwOGg8PGi0kHyQsLCwsKiwsLCwsLC8sLCwsLCwpLCwsLCwpLCwsLCwsLCwsLCwsLCwsKSwsLCwsKSwsLP/AABEIAMIBAwMBIgACEQEDEQH/xAAcAAACAgMBAQAAAAAAAAAAAAAEBQMGAAECBwj/xABHEAACAQIEBQIFAgQFAgMECwABAhEDIQAEEjEFIkFRYRNxBjKBkaFCsVLB0fAjYnLh8TOCFKKyFUNTkgckNHN0g7PC0uLy/8QAGgEAAgMBAQAAAAAAAAAAAAAAAgMBBAUABv/EADIRAAICAgEDAgQDCAMBAAAAAAABAhEDIRIEMUETUSJhgfAyodEjM1JxkbHB4RRC8QX/2gAMAwEAAhEDEQA/AD/jb4Qp1alRl16qaw0sSxaBG88pEftir/DueOVldT+m4HywSrDlO/Ta47jHoHHuLJUBNOJidJu3KwJUNIPyjYz74ofEtKU6jjluVHiW1Ke55Zn/APtipllHJLh3RXXfRYKXxFRexTUVA5mAETHUQTuLYKr8TQwqmJ3ZVifbxir8HyoqKZcDYxtIHe0wAO2/th3WzlFCOZTH1vHY74zsuKEHUSGrN1adOCWD6R/Fy/YDfC85c1FbTAUdSbjt1wTU4mGB5jfsAP3OIGqNpsF9yTP9BhNgEfDc+yzBGpbSf7jDanmmbVu57kW72HWcIczVM+pMsphpE27zEGMH5PN2g1AAoGkAXJJnpgZQt2c97HBqCNG87338T2mP7GEdLNenWcrqK3mI273BFvIwwrVjBDG5ETHS5P4/JxE9BXXlCxEQLFzNgx6CSfNvbAY4u2jlsmTi+mmwSZaFM7kTt7k/2MEU8zNYJuKQOwuTMm3uQvt7YqdGo9Ko6VPmVp5r829zN7yfqMNOA0NVStUa4pjvBLuVVIPgy3/bONbp4Ucruj034cq0TWYUjKqFVWO7Ehi5v0so+h74s5E487yhWmjRcMQqEi5iGJ+35JxduGZR1RdbmYuOg8YvRfiixF+AulQVbKAPbCn4jrqqDVudrE7RvAJ64dYgzeWDqRCm36hIx0484uL8hta0eVPWqNVJUqFmCoJBUx2jxMecA1c6xcB3Lif0i49hIk/bDzi3BfSqiXvqCEAQFLwARDcgNr+fMYTfFlAUakOqguqvaSCCAJM2+ZWNupN4jGXPAovX9itJB2Tza0SHgu/O81Isz0tSkkagbhiLzbocKjl19JWZiS5ZSFBgBY2bZm9jYEd8LuM51W9IowJZAH5dGkqxF45Ty/qi/vOOnzzVKCLrDJQDBQOgYkk/5pNp8DDIx0TKiHK5lvTKg2A1du8E+RJ/GJ+HMxaiqG4Ug33JU2Hnnj3JwHls6qk8xB9IAWO5Bn94wbleINSpLIARQxUkCQWiT3LGI8ADDUqbQcYHfEapNSokqmlAkrFrSb3kxafNumE+XzdM1hTQySYZ5vtfuVXvFzjqjS9Ua6rMtNiQGAks0TFuwjDxPh6gQr+iaZBhWUsDt8pEwCbmTfDVDWxkWrprQTk1y6j/AA1p1KsdV1bH5iGGmmBA3kkb7nC9uL00JWlpc9XMAeyz0sIgdMWrLfDK5ilFP1UprZnWAGb+IW1VNPUbEg3Gxj4j8AtTctTdXA56RZZ1wJgxyFl3Ai4J9sC8cq7gTg/BSlzx1GWEn/MGA+9p+5xt68yfUUlQLajqaTFiF6b7jFuzXBEq0GallnFUBTWUqoIkFtdMiCAewEEGOmM4dl0dQcyKqIQfQqXK09UgjmB1KT5O218V/QV7F8PcTcK4iuXdec80a/TqMg0kTpLaNZOqJ0+w7hzwziVMVw9PSnISxKlUQ2tTLamnoXgsx2jfCrJ5Bll1WlURYpPTc9WMBgJHWOYHr2nBLcPpU6YpVVfL5lW0sx1GmwN5GmdJuu1vF8TGDX4fv6kqy5UuP5f0VRq2ktEqjln/APzHjl7kAT744r8eR2CFalS4/wANAVR2P8TNzsB5ie2PN69BkCutRkqq1xp+Ui6kHrO/T64vHAKOZqqtZczrTTNUa3LaushAH8i598MjKUtDFKy7U2qgDkC22ECPFgR+cZiuNkZvponya2YB+s3xmLFy9vzDspXxLxJTUDAKDsRtNouT3E2xV+M5on06a3IkvvcHlExvY3/1HE2bzQqML3DRbqDce95+4wr1+pVYiAVEahbUsgTe2wxUwp7kxEWF5TIVKmpJg7HTv9iRJ/y4ZcO+GK6sQ8iwImysD1EQVtNjtEEYbfDVNaaO5Es0BSRfr8o6Da5ud8M+IccKpe4G5ta0dYn/AJ3xWy9VJT4QI0LFp00Gljqb6x7S1z/sMcOtMEHldeqiV/ONHN+tJV6dRvmKg7dL26eN8c5dWKk1FVSO4Vk/BlfripkXF9/1IoW5quCfTSQoBgRc9ye5xrhrtTuFl0JKz29huev/ABiOpkjUYEKAAd9h2+37Yj4lmFpaUXmKmCVPc80dfGLMY8lRHyGtXNtpIMapEgDb+e9j7YCyvEockEGJ2Fp2kA7Xk/bCl+LBULINLLIMm+qcScAcGoJuot78pmcPhj47ZyRPnnNTMEnSNK6ib7BSdvMRbDH4bzAVKxY/IEAE3ckkJ7nQzL+emFZpkrUcCAaJpye+ox9x+2N8DULWKEyVJVW6amhabN2CyzfbF2Okw/Gi/cFqmFBdZFrzNwTAnqNLCdrjHpNTN6KZZzJUCYETO0D8Y8t4doL0lBMdWYdmZiZHTmj3Xzi40uKK9MHTUdFWkxIH8MsdROwnBxaTJi6stQON4r6cRzGrU1JtMSoWIuJ5tz/yPOClzdeNVRUQdADJP3x0sqjbfgbyEnxpReQySCQIMnSWUnlYdJDGD7jtFN49l1bS/M5LFPTJYaRA6n/PMjpbF64txaF1m4EQosZ2t94jHm3FMyKqKDsANQG5LMzG8d2H/wAuM/Jk9Sfw9tCZNFbYn1FDLGmdQ2JiTB6AwItjqo0A930H2BJYgfgYjfJurMD+ggN1jYT+cb4rmUVgAp/T1Ex9LC374sxV9jowsJ43UFM6XOuppQkiIUFRy2sSJAtYbYHFRq7DWToEQo/E9vrgELrMsCqiAAJ26Dxiw8N4atbQEd1M2NlW0dTEb7k4copDZSp6G/CMiqOabD0mVRJZGZr/ACqiCGZj9AOuL7k+DNC+vUJY/wDSoFVCoIjUyJZmg7SReCTc4VcFzPpDRTaiCJ/xPIAuJ+dzPzGTc3Aw64l8Q0KCcraqtSxY3a0Az19lGCtRTZK0rHX/AIhaSgGwAhVnYCB9/OIqNMVUJ0zTe+g799S/wnx+xwk4dl6tZxUcSrGRY/Qn6DYW84t1NYEY6Ny2yItsr9Xh2gLT1spE+jV6qN9D9197e0YXpTrUyaTotWlVMVKSgIVYj5kk6SrESIgauxti31Kc+4uMD5/hiVV0mxF1YWKkXBH1G2JcQqKRxLhtE6ioCuhHqjR89M21lLc6zzAR1PbHfC6TjUlUmsjEItRYqFWCGDp3KtTOxkwI6Yt2a4atdCtQc4BXUtiJG4PYgzG14wjpcNegjFVAqU9OoActRVMrUXsw2P1ncYHg0+SBrdgGXyOujUQOruulKhclwFE+nUQ/MsTBHS9rYNT4dZnGZoFqVUbqxBV4MFSUg9NyMPq2UWqoq0oWoRKtFz4buD5wJwkNRdkdQKbmVIMhWNmW91k7A+04nivoTQFV+MAhK1KdRHFivKYPg9RjMWY0gdwPtjMTxf8AF+SI4v3PlhM5B1zuJDGe/wDW2O8lmjpVmLbkEna5JsBvcnf847+IMkKeko1iJ0gaYLCI82Av16gYE4Zl9TWEHr0icK0kLrRZn+IABpBhe/f36nA2Yqmq0qyGLAFlHvAIj6z1xxlci1N1qU6hDoQRbYi+/X7fSMP8lk2zbVC6UzHOz6ALknfSAJnqAP3GEejHHHmlsHi1sT8L4QarFaqVDoJ2Okg2sRpJP0I64slPIFtImwtpImf/AJhM+5x3k6VQsq+mr9RIXoO4uLfjDTN5ZhbTBiSZkftGKGRTzSuPYtw6dzVlezfUMQpuNIYiV2tDR12j3whaE5aaxNgSZZva2Gmf4nGoOoKMTHlgOWCbz5nA2Z42i5dUVFLKSFaAHUEbMZgne4F7YdjxSj8xcsFOrKrmklmQEHm6Ht38/wBMN+DUNKI0NrqFwotExpE+Szj7YrdSsuuRMkwZkW8z1xaeBuIRWJldTKOyqJB9yxB/7RjRlHQM4qOgnOrFB1mCrFR7LB/efzjvg9IDMsYkyJm+yz+It7+MaYBn9MmCQSzbwXafv0+/fHGQzreoQNiwEWkFmUNfqpEEdpOB8NC0Wrh2VWqtR1cU6NMhUDAEw2oiR0nR0P4xYeD1qmgZYq2qstIHppQBtRvtK6R7vigrxZiVZisPomxA0KwSBG0Jv2AG5bHqnwUi1NdcghmMCRH+GvKtuhYyxHthsd7CirZYq2X1rpYH6G+0eMVvNcbbKk0qsOWuljHRb9r4tuq8dcUf/wCkPiaNpy6yKuteYC4kWjqNwcROK7+Q5a2IOOZ0mowUwFLGDsIhV97NPtiu0Kg0mQTqenEdYk3PQcwOJs5XLFhJgKVWeiyQv/lOICg9JiBfXoHvpQD2/wBsU1BCF3A85kWdK9RYDB4joQTcG9gAJxW0WIG56neP98WXNVWanUo0gQisWk31GwAteTE+0npgKnkKdOnzSZN2PfsI/mfpi1jVIsSdKiJqgYQohR0F58sf1E/8DD/JcJqtOoxy6uXeI2IAt089hgHKVgByKAAfr9IH4GHr64CMbEQVWyg9rXYibzaxwvNOUfwiDOCgAAzqeCNjCAC9yeZyew6AeMDNxXTmkgK5AY895BvJv5H2xFRzDMG0CNJIDAEEQSe5IXcie1u2GHEuCoKmValJ/wALS7AWJBDSL3Yqwt4k9SGxyQur37GnilBYowfd9z1jgOeWtQSooAkXA2B64OV5nwYxV/giv/glF3LapmbELfx/e++Gb8VRKzBjC6QZ7kSGI77fg+MNsrzSjJpDfGYV8Lz+tRUJ/wCoSUHXT3waMyJgnv8AuQP2P2xIJLovPiMaemCQeo/s44rZiIHf+/3gYDq57a+8n6CY/IwueSMe5FhmXpBBpG02HYG8Y6qUVYEESDvhW2f5r2tCjzt/PHa58TvZbk+e37YSupjdEckM1FsZgOlVcgGwnoTB+tvrjeHqaYR8t1+GzXpU9ZhyLsbX8k2FuuHmZzdJGldKkHZRYASAIEncYT06Iq5ghjIpggeYMT9ccZzg7BnmRALDciIm5BsIBE+L4lPwxbeix1OM06is45IIhYgEGBYAQuxN9/xiTgvFjqOkmImwhQJ2Pv3O0bHbFWocL0ldfLzxJE6YaGnoYkHzi1fDuTV8waVRQFQc5sZgKo0mBBYnqJANySMDJqXYmCc5KKLcucfSi01Ylrs5Fwv6R9T+BgTj2df5FnVEGNp2wdns21KNKzIEIPeATPQYq71ajFiQdbTYdB2/H5OEQgoR4x8G+ocYJIrnHMwzsKZuqbnux3I7DthZnARHsP2wzRgdTuTa0bSe2F2ZrRpjuMPVlLNFvbIc9lG0CoYtAnuPPY4b5OJDM4ZnFoB2FoB6zAHcY4p8PcqA6iGiAQDYC2rz4w2TKloAVIQCGPVtzPfHNOhePpnJUyTM5AqvqK6OX5YE6lO7FgVst7GTMYhyjAFFB1NHtzEcg+hjEtSuyMHJkWIXsT02uffsMD5X/CqCqFAFNl3MljJIP2v4kYX8ijlxPG9k/DqBXMZbTpJV0QK2xaA5BH8MxP0x7nk8zSoKNbqthc2LHSnTcmxsO2PDPhvNg1qdVmICOzk9B8sdDzG8do98XnhPxHSmq4XVVD8isTNiW11XMlQoIEdSBaRZnJLREGkXLOcXqUqNSuyimSYQVDBPRBA+UfqM3knYY86zuf8AWzZfcF2YR302/wDSMTcT4o9YerUqAkyFjeYMaVFlUyt9ze5icJ8zU0UUdd5qSeu+n8AfnASbYEnbIsqAaqqzBVZkBY7CCZnvtiTjLBdabKamoubGAIECf+TPbEXGM4KDtYEqUI9+ZvtJG2FWWy9bMPqdYHQsdKgn9UbtHQD84iMQ4qo2FJT9YqqlkWdlUEgdSZI1ue22wkbYsPD+FCoCgSWJXmZtdQrN12001hf03k/MAsYI4H8I1KfPl61QhlILovpSAQGgs0lZi8b+cWXhGWpU0rTASioVuzViptO7sFMHuXPQYb27HV5Yvf4DKgNyT0vyoI3gfpPuY+5xWM9TNGnWqu4Zxyr2AAnltbpMdSBGPS+JZ808s9SqdHK3LIu2mIPQ6do2mO2KPxnhR00hW0qrUp0kgEJ0LEkAMTBt7XNiE1aSBkqEXAOOGo+gKDBBJvYzIgjoSIg/a2LllcuCFB2AERa4mT5EdD47YrGSpU1M0pKpEm4BZgSCoIkyATJvt0gArK8QvcwsRBIiQBqMgE7/AExmdRqdQ1QCZeeFcQSlRCjl1bsLk32Xyb3PU/ZXxLPVK1VBT/8AeqyQBZV1CIPcgN9J6GMV+pxUQLqSsgHsD2uST06fbAOW+IHp1mc80A6SAQbjTyiAVnvti1hlOS2OivUdWetvWSjTG3yCPYC0dYAH9k4XU69udv8AEcAnsiAgEf6jse1+xmkUfiWbVmYEjSIv4AB3tgg5wekLuF2BYEgHoGBkgCe8C+LM4z8F59I6tMt2Z4qpB2gA6SbT2372v/ZXUeJEjedubxc2mwvB+o3xVcszs+4LsY5mEk9oNt/pthstAKEqVtTaiwuSfTI/iA5YEHbaZ9s+UZN2zMnadMZHiSjcgme894jv3P8AucE5XN6zCqbRfSSPtEs0ybwP5j5bKiPV003RZFRAsWMHUCCemk9+gm+DaNBqUMdSkfqBswNwDHceINtjYzDC1tv8v/Tkg1cnUPf6qP5oTjMFLxpOpAPs38gf3xmLPp4/4vzG69z5v+Hayg1XZgmoiB1Ikk6Z3/3ww4h8SI3KtIrFtX6iIiL9428YJ+DuF66FStE30sWMC/QieYWsvXwBhjnvhZTq5vSUjmAA0t4uDpMEEHx4tMslTpgTKpw/L+qCFJVZmLATt4P9jFv+E+ECiDUb9RJEmwCzv7XP0GE9HKUqIIBAJtZtxJ6XIIEGdj2xZ8tWVaCUnEtpLkdlY8oI8i/2wKbc/kXv/nQ5ZOXsaKNUNR0LOdp7iAd/M9PGEjcRNNGMXblUnqSJY+wFsP6vFkSmzSNRBKrtZd4+uKJnM0zBSRyxpH8z5/4w/wCSNjJpvXyBeI5iYtIFhb7/AFO+AFBOZQKNURvtPU+wnDDjNdUUJ0HN9cS8K4FV9ZUF6jRqJiFXc7He8e84ZFqKKL3LiWTK8KaswkgW69BiQu1GpDQIIHjx74PoL6NQ6SGC7zbpMb98KaxruPWqqFViASNrH8YhPdFyqF+cqFifTIA5ge3cR2v+2IQGeEpEMZJ3UcwGpvmsTAkd9t8H5mhTSCFgOCCPMEj7xhC9VDZSRAlgYEGdgRub2PmMTJdmZXXLaG3CKuioIQMtRzUFMCFJvpAAuEB38AjziwfDPDWNBsxOshi3u5c00m/U6oHZZ6jFS4NnT6iSWmNLCf0gxG1hAA++Ljwfi6plsvRU+nSSKlR92eoBrY+yDlHmO2FypJ2Z6+ZPxvNa6qq3zh3Zj/mMMb9uS3vhLUe2gfpR5mRLNUP7AD7YM4rX9J1qFQrzUleizIQeY1fjFfzsu4ppU5rCAGLMSZJlesmY7YjyFFW7YVlMnUzeZIWXYAmf0qB+pySAB9becMsrwdSZquWi8SNHcSq3Ibbe/YjA65hadEZZCzX1VAG5S+3NoF4G4kidjvibO500ERRYsAQiESYO5i6yegFwBc74KkRJ2Pa3xBUQhWBT5W0rYhRyqOymJg7CSRJg4hpcYC0XLsqrqLIoEjU7gkiTBKIIkm4CgbkmuZjPeok6oUBpFQhWLE9RJapa+0bDZbp34oiwxdmqTIII5fCrBv0nlEd8Rts74i3/ABD8QmuQ5LNSWRTVZIEqRu0anmZaN1sIGHXF+MI01vUR6zqqLf8A6QMlmRNMrpHKpbmkkx28zq8SqutydC9NRge8RJ9sbo1mp6taaVIkEgiD3OpWkfUe+CpsG2O8xxNKashaSX1QrSDYAQAN7Rc2H3xx/wCN9QFT6jFtkRYvAHYA2EQCR1nCrLmq7crO0gsAoA5Rv0gxODOIq9FwopMXXZmnVeJAh2EC22FLHG/mStkmazzuoFFUpKAVKzraDeTAMk3He5Fpv3ka3p6tVN2jW2ogknmYLJi5A/lhXl+FVDDrpMk2IImP85Mn64lFJqo1BTqY+mPmTVytMwdJgAS8demHaiXIKWOSbLHS4onp6QAXBGsxtMj6jbbvg2vV9KClQuhG1vvI3FhirfD+aFSppqaVQcqgWB6ATuZPXDmtl3paWyi8kBx1HMIceQeuGWk9mpGZceDcEWtQXMU0WorLpqUwOcdmRjJVhYx3kbWxPnXWmQWYMSsEx8w2BIFlcbMu/UE4n+EWakEdEPpOJdR+kEzIHXSTJjo0+wXE62uo9VjzO3L2UfKCP4m07T1IxUzZIqDb+n+jHywjykybgucFOuoAC6vmHg3BHSYB+hOJa3HGE06XNJgdlTeD0sDE7AR2wlGZnMwF+UEFhcBQpC/93eNhgvKU2pheUtAEmLuT2FrdZ+vTFXFllXD6/QpvSHOVyLFFLOJIv1/MXGMx3T44oEaWH1b+uMw++lXn+52zybh2fFGiKbgakOoBLAX994i/7mMR1uN1HJBXk3aAbiwv1iev/GK0nEm1kiDuBsf5CZxefgTLiqW9YNoiwDAeJFpk3FvrhOTlD4phtNkXD+HK5Vq0BQdrc0bbfk/84sfC8uNdbNVCCGXltYKBvHthTnvh0eqv+ITTG8fNEkx47T58474jrNEUwdKvYnYRN/oIj747pp8/P8ja6DH8Dfj+/wB9hHxPPrWdDHKbfTtgbjFQqtMd2t4G38/xg/P5enTpq0AaLLP6m6fyOEOXzxqtB/QD+Ti8i5P5v3A/WRj6rqXU1ASo3IB2GHnAuIMxq5hKC02K6Evvft+T9PfEPwyiKpL6uW3KJ+YzcyNOwvOGOf1CpSVUI5iT9JESPc4XyudJdvJSw3LNa8IP4XwauKL1qjhtib3/AKYmr8WQZbS1tUgA9SsE4h4rxOpRp+gqjmEu02HYD6DEOQprXEPcL0HQnr+MMNCmLMzX1BAY0xIYzIN5/wDLir0q51za4j2sRiwPlmKshBLUqrAjaV0xY9LXwm4hQHqg0kZVAg6yDzbxItgnJXRkda7kkZwHMw4ESWlfYnY/eMOsxmyoVYtcW282N4sR9MV3KVQh1ncEMB35gf2wRWzw1mpfsi9/7695PfHOFyspqO9lh4/xlajqJZyYJJN5Mfa3i33xNSLKkUaLKNiQDTDD/M7HUZ+mK9kOG1SxqVUe56SL3BvM2MGBPXbFvo8OUx6gVRECGICmJuWYtNxe3XCZNR0iJSSE1c+mQasIP0pTYgGO7NP3APjAtSmHZm9WjpidNJoIFhAWrp1n6knDXO8CoE8jgAXlnZlJ5RB5vMkgj+qmvklpkPTqGmb8uosJuOVgFgR384lSvYuyPK5JGn1GKiYDshUT2JBIRp7g95GGFT4fqKhejUSsi3OhmJjqbAfbfxjdHiWqNdnMAsbKyj9LrcFfBHtGIq9ELBBCRcc0J4Kqokz5t5wiU58tOgbsaZBmpr/h1GGtTqVL02BUxq0ltUix1LI64NyXxZVU06OsVAF0KKhsV/hBMiSLDVYgROFmXqPBOp0WoIdWM/8AyiA3tMb9cFc1bkWmx0mBqWWkdf8AIo9tsA3OSpkWT8U4Xl1OqjTdahJ1U4iDFmVlJFM/6SVYSCN8Q0swma9RW5oszCJBFwBJkGVERuAfbBeXZqYZHeRJkwbjca5B3I6wNsD52EQuunVEiRa8gELYttvg0+y7sKMqdoizbFlIQjosSbKOk7mwP1J+uqlTkXl5isKPoJ+mw8wR1wPlXZ7ux1TYDcwNrWAuJjqYwQqUwRqJZxE3kKLSBG7TPWBPjEZHQcp6o1kOBIs6+VKayHFiTJZn+mwHWMOnzZJppSBUPTTVq/QsEiJ3YzfwMcJUWnTMambeBpnwCTZb9P2wQxFaxZbqBAbWZgBvknzipLPJu39/QNdS1tj3guaCamDQtTWZaNOmFUQJtZYEbx5OB2zIJUqTA3JH2AHUnfC1ciBpRSFRBAGyj74KoNUpkuo1QLMtwLXKgdQLC1pJwHLlUX2/MRKbkS1KoQaaa2INz+ruCTvffE+XztQqKfqaYAnlsfA8+YwAtaTPpuT/AJlb/jEeazM8pCoR0uDPsoJP1xMbi9eQdjhclAHMTbpJ/I64zCnL8ahQJW3+Vv8A+Y/bG8N9KL8fm/0OpnjvDmhojcjf67ecej/DnEKGW53Mswt2Hj32x59maPKrH3tuR57dsH8LV5UECSAyhusg6TF5EkH6YuZoLIvievIyy6VPiM5h1VAB3IFgBffx+bYH4jxQ1My1MAhECQf8okkn6nHYqU1BMCk7tJVU5IOmFWSYBufp2tjfH6q0sq9T5qlSwA/H0AwOGMIagbvQ6g5fT+Xy/UW8YqeuI2CEkx52xXclUC1nUb6YJj/MB/PBvCM+ClTVPSR5xFw3Kk1yYBkhoM3AJN46f7YfOShF34CzSSSky88N4WtJNIALaiCYgkgxt3/p4xFnDqr0psF1EX3J3J+h/IwdR4grL8hB7HbzH1wPVI1XssXnoBc+Yx53ps+X1rfkzemzSWRVuyvZnjRq5ghl0IIW+5g/74O444y5pV6fKkw6rYMPP0JwLQy61a9XVDIQGTxIj8RhPUz1QulIjkUOB11QxiQdzNvbHpE1JWmbbkuPJfQnZ2qtUKN87Aa9phvYwSPGMbhTlShYQ2yjvuLx1/piTL0GUwLHz36kjqf5z2xNV4gaIDm2qbG5B6Hz1H2xWcnKWjBzz9WdryIePZKkrg0jaAY1Tci4B33j2vgfKZFy5apTJWBe0Cdt+vjfB+VCOfVqg6VNrgAxsoAEsZtY/bBNRQWBeEWY0sAu3sbA+SJjc4s+o1oXKXF6BHzwtpZvsZI/v/jHX/tWRAsPrP3iftjWlXkgCxiOov36z4xEuXJNot+oGPuLj6jHUmJbTOqVeb6SfZiCfqZ/lgoZhJGtmE9AfUP5EYGJqKL6wB10iPuCBgmlWquncdQUDfUiJH5wLRyXsErUW3p2PkBj7BVIH3OC6ldaZCuzawYMi8+RAAjxOE3/AIwhjp0UyQNkna0cxtguiS0hqlJoFlPpj/8AbbAOKRLg/Js5+Xa5K6hpJ6EdgDYz+ww0y2fYrKMqOJVTpcu8gyJURcG8sOljYYWLljTALKEtaULz/pJN/wBsSH4gqEAItZgJAEEAT2AET/THLXZEcGEJWA1EqcwQYXVIUDqdKyBa06rE/XEeYotpLOpJWAN9IUAQC7TYWED2k4iyWXrQzVHejIBibtJgTA5ewEf1xzxLLV1QDSWNwSXEsOmm343OIcWyz/xZcbRBmOJtOin8zAAxuB2H8I6/vg/JqEEyJAnofFh+s9B098VRuOsgI0ot40jcdbg7/XEf/tZnhd+p1EN9pEgeJwT6eTEvC6LPWqVT/wC6YCZhku3kyIb74acKzWtDykAfN6bDUPJUqLe2BuFVopKxNRUaRNNiNLjcFZhu48HDihkkqOj6wtT/AOIh0hx/mBE029wQcU509MRslo8HR5/xGYEfqsR1mDuPIGJ8tkhTgVBALC6lp0xEjoehn39sM8vkH0kV10rqjWPlm/zAfId/B3i84bcC4WVSVHqLflI1oQSdjurCLgiD9blijNS3+p3FvQiXKU1Yipzpqs6k3680XUkYYfEHw4gorVpsTSMAHc0525uok7nvB3w4zPDqUllQimxhk+VkPXQZgrO46eMMH4GgpaKZmi1qtN5I+t9SX+29xi3HGr12f3r9AowdlCXJOBAqE+fT/wB8Zj0Lh3BKVGklP0mOkQSVDSepnrjMd6K+X9BnE8D4Zw8VFUuGhhEIVJUzuFPzH+5OLZwvgZSl6bNdf+lWVdLICZ0sGuRJmDbmOEXwzmVd0Po0FAiGNVgyi8ABWgeZGLc+dQgiaV7DS5JJ/E+04wusy5OXFdvp/sFkFbhZZQLAmzAAxdt0sTKnmHub9cA8WohlIjbSRtfVcsRuJabC32wX/wCNcEyJVbk9QfNzc++O6ldXXTeZBIiDa8e1v2wvpskovfYu9HlqVPt9soipFVkA3ifeP+fvjvKVly9aatNXlQdJJAEwQWA3PjzOGaZULWkxqINvIEj9jgnhrBKjVq2kArPqMmpm7aQeW+87ztjVnl5KqtUN6vOm+KHOT4rmK6B9KUk8qdvEm+BOJrKEGSDuTaesfjbpg2pxQ1GUEGTfQf0CbNU/zHZU3J3i8LOO1tcosnSNJO923VY66dz0n3nIx43ztKjPVp2hflcvp9QruKVvEkKv4P5wpq5VlpI4J5GN99oN/qYnDijX5ZX5XWB35dowpz+aAVp/jKNHcjUGjyMa+HK3UUaS61LEoL2r9A7KGSKpgLJkk2jTYX7GBbocV7N5s16sC6g2gR/xfEdXilig1RJEdNPgdCT+5wfRNGlDKENgbhyJgHqRF537WxcUfTKHKg6lwNqqD03emwsq1FIB9mVTpH+pRgbN8LekH1HUyrqZVddLCQJ0IZIkzso79cTVeI1DSJYqixIDOFJ7aUk1GP4wDXzAqgFiQUA06AYUSCbt197du5GNi7IMq6jnIs1pQ8pm8EfpPUdjhlRoagAsENeYhgwlYN7eR3jucBHh/LrYAWNxbVckEDqQbR2jsMEVqbJT1UiRsTYgauhH0Nx4GD5Jg92C5HPEEQbqYI7eDG4wzXhSmmaqOy86iBcrvrBvYixHcH7K8/k/8YVUMa4dhuLgFiI6EziycDcQQQGBBNxa4ifcA46clHYykc8TyT01NKuvqlVnVs0bAgkHYiCLg398IV4ZKeorSD+gWYjckQCpiL+48xcFyE6KinmSZDGzD+EeGk3xHQ4GtVXKkqmvfYg//wCSAfOK66iD7dgHoQ5Gi4ZdFaFgEFgXUk/pOkGDY7gbXjEqo1YmGcFGUtPyET0jefbBFLhBpVGAqFeUMLWMQ0MI+YWP1GCcnWFQvMhjpkex3Hi+IjkjPIuPYdggp5FFnWSzESrajpExUAIMdVdb/cYzUXBWZUmSD09o2PX7YaZ7IqoKybgDz9O1pxCMqaNMVAQVm/U+5/2xcil4N3FhUFXgrfEcnRqNpdQjG4abN5vsfrfGVOALoinpLKDZYLHr7m/74fVOEGtVLU9JEyFIBUGLg9gSP2GNZz4aK1WGj02ENpaJANzpO7CbAqTbe+E2raUuxlTj+0cEzr4S4XrBy5Ggu9MrPRoue/Qg4utD4FRqjsthKlVkiwj1FmLXIg9LYefCPw6goUqrL/iFUYTMiB1nrN8WRcuAVI6Aj7x/TDI4ttsrcFtMTZBR6ZWoJ0gKWYXdBMBx/ENj2Ixvh1D0QHC2bsIJ/wBQFptZhvF8QfGNfSq6TB1DVHVf1A+YH9zhbluKtp5fYTYm4FpB/HScKyZPTmlRzaRaKmTDNrW0/MpEq3lh3G074lo5bSdrR7x48r2nbA3Da8gSbwDHYHv0v2GGeLaOi09g4osLKRHSRP8APGYIxmOCPlnIZQOQoYgg2USYnsDAHuSB5xcsvQWkhBcJYS0gQvUjSAFJ2B3N7jp55QzXNqJEzNpn2BjDw13zyCmjU0Ct+t1WTELaQSAJi3U4z8nTTytR8CC15XN06oOh5AAAphjqHiI5jCnmBO2F/FcyJJQgk3sbgSALG8jbx4OJ8vmUQGmTq0rDMzkAG2xkkTBv2IHfEGYy9OxcsVeLqSSReIU8xF5Nj/TLeNQn5oBoSZ3PzGpSRaCLtImGkD3uPzibJ5kVUAe5mCRY9WmCLG0R/mOAfijLIGDU1qUl/UW1Lq/0gsxNvbbbC/KcRZTykRP8R326jfv0tjVwwThaDXYt+S4qPTRkGmJgWks3KpvclQv3vspBgo5pSkEnSoMxMKSQpAnchYg9SD3sv4ZnwABaCy6j1iym/eCfbXGGmWyqc1OJYcw6SSrEtp6wYj382VKKUmzlNpkWezyoE5dIVlt2GkiLdpUR12xXuKV4erA5ZUKT/ECbjwA0fbDXimQNQ2Vvl1sB8nZovAgqTAH7DCniXDXREpmNtZYsBzkyYne0L4KnE4FjjLv99yUQcEC6yaqOxInlMAz3g9+oPf2w5r8EABqK7U5CkK9Nhr1b6JkH6m/jBfwhSp06iF6YqyNJWzQSYIABIkFQ3sT4xeqVfLoOVKNMrEkRqneDAP5OB6rqninpMhyPImEGDGoGCdGoBiLdFe8+dsdCoW5WMCSTdisj+IPBB23nFo+LfTZliGD6lYgXgD1KbdJ0hnX2HthBWqQLEyo6wbe43jbtEmBcYtYsvqRTqiLIKOe/Vp9RbEkEgR5EEj7AY6q8WEkydJECBA3/AMttuu+MoIFKsoAVtx/C37x7dAR0xy2TYVGIJ733NrztJEz5t5wUuN2HUUwmpmlqU6XKWMMCNREANKztuD+MWDhAYBQFUcpAvMGLE2/riu06d+x7gAfcf0+2GuRdgFNridj/AF89Ptinnm/+rAk60PhlZGszq/hU6dvPUE/yxHkMzpLMFhGPyTqY3sxgmDOI6GcBADBfYgfttg9q50yBqtAUaV6iwkxjPc6k7XchM54pmEZAba55ehJ1RBt1Uk79+2FFOmsl7hVS/S9p36Tt9cb4rWqGRo9NWbmllYn2AIIBnb36YirKDR0b6iqWBB3kdT0GNLp4pU0Wul+HLEfZTKiszyzSgABmZIRVk/Y4Eq5mpp9LSGBYixvAj7mcS+oKNTSpv6bM3Uk6YH5IxHWyNSmiVtWq8sNjeMXVrR6NE3w1xEUtdpJbUwi4frsJNjiz5RhmW0MBI3Zg0r5HjpIxS88w166TaQxDPvF1UXjbpfv74Z/D3xX/AOHqw06lPyhjBHexiL9fzinkwcs3KtHm+sTWZ/Q9g4ZlTTQLrLqBAkCR9REj3GN53N6IPQkSZ2kgDe0HbCKj8a02pq8gExAkd4IJ2BHT+4EzvGpVwjKxAMqSI5uV1B6EGGHupvzY0Iyi+zF81WhT8U8W0OwbcOJMbrABXv136SD0uuyvEVEaTcRa95selzABI7zhdxrMa5KkmJAkBSW+Uao+VoInpY4zhF11MOaYET0kfYz+B0xldRxbbAlbPTPh6rqFh/qtJnyf5Yd+uNWnr/f9/wBjCP4arD0ZEnTZje5FiQP76fRRx7jmglkYFlNpBVr78pjUDcSvUbXnGmpcYJkp8UXRX74zFXpfF6FRqamjdVZjI94BGMxPqQ9w+aPmaplvSqMtSRAlT77T7g4O4c3p1FhibTYj5d9+2GfxFOYbWVAhdx2FoxUVcoxJ2wMJOcfmDd9i9Zn4lYUwqwIMzpViDEGJtJ7xPnG6fEUcLJZmYfMzsfsqkAxM9rGdiMU1c1uN7d8MeGZ0MQgpqW8sBbwCYJscV59OqsBoacWy4YwqmoxsWYm3UCwAW3QdxhLmaMETEbctlm3ywJMeMO3phhLHwAAWWNwCQfvOMpFRKgDUIMxzSDPW5uP2xEZ8VSITo1wDhb1H21qpvTmGMi3tPcXEbYv2V4eSs/8Ah3UsLn1L7ReYaMV/LghtSEo1w8RIAJ79Vtf+WH9BlyygOz1q9WCiPHqCRawmFBPzGB++M7rJyl/jv/hpf1DREmRCkEkgKHUzbcHSIPuTPi+K7xHLMAzSGnfUoYRt1EoRtYxMDqMWqvyEq3zMIgdyw6fj64CYEtG0i/ILiI2J8RaQYxSw5GnbAZWeDgExRGljqJBIj/tLXk/w33xYKGTKLq1ae5Mx5iUG25sdvGK/WK0mIZSImZEiJUjfoCJjcdfPFbOjSVUgqwiLG225NjYdOuNXLjll2ux1Xsm4pnadVCF08rAmQFdSI27alEdRhJX4eysIJIsvMI3BiL2Bgj64OpZUsZYAETYiwnfxEYa0uHqSrG5AEKJ/TZSRPS37zg45I4VVnWJTkyqx3Ej3Db+2xnzhnRygqBwZkAOsfxcquoHe4++N1qDAExFjB2m+1+gUb7fziytB3UBTCzvAvNiBMWsLwZxEsnKNnHL5UWK+du24P1H92wVl6fyjsD+3+2CFy4CxuBsIi++5gnHJzQ0BiCNUkLBm0kxG5ABt7d7VWnLsTR3VSCoYi4gdbg9+vzDfE1AKFCsSABvuBG8jqAftOFmXzhd9fzcxDW3QElTvYwT5jD/KUmjmXUFBi0iRJk6TMXgz0JwawOTSZGiu8TzCoWX01ZoYakAAPcsGUmBvqBA84F4dmJYKr7yekz069A25F/pi0pwPWWzFGlURlPLFQlabfPMtM04UrpPQL3xDl/gmolRmqhafojUwUE8hd09QEDm0mAV+aB4vr48NRSsLHPjNSYPkaC1MzWEnXqKk9lER/LEud4pUppWpOQwUjT0OmIP12P3wSOGmlnH0wQQjllJMggEEztqF46XxXznHqVnWoOWrrUHyJ/pglGmeohLlDkvI/wCFZM1aQeiBPpmQRMrcmPMEx79Rh9mcioyq5mlcGFJJBb+KGMwSCSskdB4hJwOrPp0EszKiWJEE8l/EGfthh8S5mnllAphpeSVAAVl5kaADKwJAn33xKfPHJS7Hm+sbeW2JhxYOdNrXjuTve14GOFrPTZk1aV30za9jyncW/a5tivUM2ZYqJa303P26fvglc+HqFm/Ta0SQLC5+072HXbOxYuNiVHVllrVtTUwYLHVqCjeIiZ6/8Y4U6g6GxWD3AkgaosTAM7zvtIOELZ8hiWN1WxI72+1gcG5TiZ9Y1gD8gVh3gAT9CY+/fFfJjadsmUnVDrgXxTUVJRyJBDqrCZFp5xDgDYzPX2PzfE2anp1a6W4kfKR0YEAIRPXFZRNMsICmSVjYTPXaCbDycc53i2i8HTEG0yYJE9zG4PT8mpSlpC7I83xPS7AsoM9Vab3vIvjWFiZlFsx5gSDt3ON4d6JNANeiRT+a8bdhscIauQLExJ/3MD2nFizTseWTBsJuN73iZ6xhjkMqEqCo6U2VCQNAqU6hJHyyyhHBB6mNupwyOT0029hRKbQ4Uw9RyG9NASTG5sFFtiWI+k44ygqqAQCA1rbkC14vpJt2JB3jHp9DhiI1Qn5HCu8gAjTFonksGsLA7WjEHD+HqBqqqjsblfTRtKkHSpMfw2knYDvZUuvSTdWFyKfw/h9TVqdCgB2abiwMW7Hv0wyogEqe5KkSevyzO24v1w4zhB1AWUaWCrsJEEjxB++I6SCkQzQGSCJHUEnp4ItPTHRnLJt6IW2MGzYp3SVYhmY6dRXmlTDGC94E957HB/Asz/1KwQEF9IZjqq1GMAXNlS/7XMk4rmUzRzLMahgnYr2gIkRuNTmexA7HFj4BlhKVARpRSqLuC+ogW6tdTPhOmFZ8S4thN7DuIUgVfuSq73AJM3/7YwrFWoykuC94IgEhhA1jqp6E9es4PzNRjKKNoJaT/CwH/m/cd8BJUN6gBvcgAsL2Nh0nqe2MrFYAr4vmIVXdS4DAQZ1CzC7CzCO/TscU98qdbMvyiRpPQqbj8giO/vi2Zxw9UIUGk3Nrgwx3iR0PtgMcBLVWVSVLrqtAkgld4MWIuO+NjFljBUyVKiDL69MKQo3G4Hvc/nDWhUEAEyD1B69iAd/E4DXKtRCromdVuuki8k9ov9ewxyIFgdlJ91m/1Bg/XycJy1PYDHJpBlIiD4G/2gjCl8qysVWmwuJZhK9/1Ej6k79pGJkzBWJuD1BuAdrj2xPmsqlSBO0EFosR7j6/MMJhcXxZKdgOZ4gEWKtNYYQdAA6WIgAg3N+lpF8CZamwSmFaQWBBPSbTPsRPnHfE+CygqrUnpHLFgdlBlVgfbvg74X4aMywphwvIxWTezHSNvBuOixvjRjh+DQWxhSVUKz/DC7wDAIETv/OcCHjembzPQ267kdv64UfEWdqUnekSJBkH+HYD2gCPrhbkq7VCTMW5iOnnvf8AlirDpZx+JvYDR6lwn4mKUgv6SCpG8/wnwek47HxnmHLSEZl1ITpM6WZahETfYAeMV9qwSkoQyZFyPF/z18YZ5P4mPohmcC+kIAAPqTuYlyZEAASNVtDp5ODrv9ewSFtLN1nqsWlSQV+WBJDElfALR4wIcuKCUybkNM7/ADyPpfr7YizvxizvyEAm0KCSd95kk7X7k2wsr8VqMhVbxAJPKACZiOt+/fDMibdo1MPWenjcX9CYVIfUoIaRC9iD36D+mGeWyXqumt+QqZjc2kAW2nf284rVLMHXJN2F7jeZO3v+cPcjxLR0v/Fb5b2Fr7nYR7nFbInxaRnZJcnbLFV+HhULTChuoGwsSQO8rYYqnFqYpVSEQqoJiRfT0mLDbcb98WTL8dWIMbbMT9BEQZF++E+ZUlv+osAkTFwZ2iRbx+oT4Iz+mc8Tal2AvVCZXIciJ1AfqO0T4n/nBuTZgqqpOpjzLNm1QAGJNpUsJ7e2J8zklbSdMFYHLtAAFvrePHc4SV6vptp1EmJMXlmkCPEW++L8ckcq4nPeg2vxUkuovLEki0gSbdhN/rgavXmVAZ4mYkiYAknwBjCFlrgIBBPSOv8A3dvbHQyR+VCbgWi5BNtjfyOkYbDitEKkAGkxvK39j+98Zi68OoqtJVYU5A8Y3hEutSbVBc2V7M5E0GQDnDkhRczZYtN/mj3GGpYOQvrOwU6SIUIIMGFYGY/uJw04JlErVLkt6ZMRAEkQY3PW09tpthbV4A2Wqn1DrpM6tqNieYyGgxME/WIi+K3qqXwyfxIGhrohIOkwSpgAA2vPe34jCjiOeJ1Lr5LjR13uSbTYWjpF73tmb4alVdOoqCdUqeggGPEDFT4/wk0nhFmEDGJiGAZpPQSR9x74rYFb+LudRyLtqH/wxbYFSqqdu0z9POA+N571AKCGZPLPzEee56Dv++q3EBRpEGZEQBuD58dsLKTVbVkhi1iQoa+5DAzFiPePBxrwjWxsdKxzk+J0aa6YKFb7DmUETaeRtQ+v5w++DucUmS1JGcnWACYVQgXpIJaTtbvigcWz5YR/hhjdtAAvPWPmPXex84I4H8R1MqLSxAOgEggFhGpgw/TEgC0m+0EM2GUsbUe7BovHHOI+m4pzLAjVFgs3AHayk+yrheunSTMQxv1VSSJPhWBnxOKnU4gxVnqMWq1bDUbxEMzEdSOUHy/jBHEOJs4okCC5ZnHkVanKO4OojFVdG41X9SOI6ObIeXMk8oDHr4JuNovf6gAzZWtsy3hYEkSZIMTeTK2PWR7Yquaz7aSrXKuGVj2Bn8WBnf3GJ+A8W2kgwrWI3CiVj2IO2Dn0z42Q0XamwqIxB3gwQIEd7gffFQzaNSzFw42K6hvJbaDBtbsJGJjxpxqQMVYkrq2uDCmf4WFiY3APXAOdfnD2ECCRtq9h8m3Qx4GB6fp5QbvsSl7jKjWCKp1ypOlf9NmFu4WB9PbE9bPoFYMwDqSPBIjbsYIPeDivHMk2mYJMef6QIwKMi8wA7fquDsBHseoGLHoRbts6gvN8bd1KiQJkSfoCYsSL3ibnE/CeMCiJDc5GmZNl8ThPSogmBcdNxbHSZWSNJsdwTtv/AExZeODjxfYmg3iDNWqNoBYm8CT0iPcwPt9MNvhTK6VJYRqkXESdu3U2+g743wfIaSNJANiw0zO8XBFjPUYZVuJrpZWIBDLPQyRqnxsRinly8v2UVoF+x1xTNrSUKI1Nc+14HuY/Hm/HEeHNVC6geYD5WBBAFrgSQIiJ7YFSojtJJmfmW5a20kWAvt4w2rcb0IpPcDYT5JG2xt39sVpRnirht+SBNUyiU29NgkD5SR133m87XtfwMcVlDBiJDG252N4ImNh+cFcVAaprJDcs7WsbX6ixjAtWvSUQXVSZJK+Ykz1Y3/GL2OUpxTfcNRcuwtfK6XibTsRe31OGOQQsARPYdBPS/bpiLMKH5kpmJkMd7eN4uTYbzuRjaZp7+qpAG8xF/O5+mGtNqgnFeR4MwiaQzqYux3/2+07e2Bq3FluVNr3Mksel2+UbbD+uOeEccShUWoi84uCQHHv1n74IFWnULSZ1GeUiQTJbyBE3ncjtGESxRfchyXsDUc+SGAA5BzSY1SxmexFvpgfNcNZgGS+3MOhNoPc3t7HziTIZCagkfMZ0gm46SdxynpeL26mPWWAbQXAY7aQbBiBYCSPYYqS+CfwCmJsxQVm0k6QGHKIJtECeilbzsSDPTDvL1E3ppyr1Mntueh2NreMVDjZelmXXbSwW48E/WZnB3D6rsu50kG/8JmNPlT+6+MOy45Sgm2S41RZRn2Tl1ERaNM/k74zAGUqPoWT0G4B9rnGsU3E7RfKOVREpFVVSRuAB0np5xxxVQUMif+RjMZijj/GwpGZc/wCGf9P8kwNxc8ub8JSjxcf0H2GMxmL0PH37go8x4s51Ur7qJ8yL4G9UqF0krMzBibdYxmMxuLsh0iDMi5HS1vpjMrtU8RHjmAtjMZgvACBax298MKZ5U8EAe2vGYzEy7IIIzezDuR/PDPh1MenSMCfTe/8A3LjWMxVz/u19+GQuwmLG3+hP/SP64YVGPpUz1J/qMaxmG5AZAE2J63xbo5h/+HP7vjMZirm7omQIR/8AXB/rf8lpwPxKgoSjCgameYAvZd++MxmNCX4GCFZFuZv9D/8AqQYB4wJzJnx+2MxmMnF+9f8AI5HND5lHSMEcRaSJvNVp+wxmMxZl3IFeZqn06QkxoHXwMbpIDTEgXI/cYzGYc+yHPwWbhzE0a6m4FFoHQQrkQOkG+K98P1CazySZpgGetka/fmv73xmMxch2QD7scZtAAsACzbe4P7kn643lUABgD5v54zGYp5fwgMO4Tup6+mx+vNhWRyP/APcj/wDVbGYzGZ5f35IfYVfEl6tI9SFk/Q46yf8A9mXy5nzCrE+0n7nGYzFp/u4/fuMf4UWXhv8A0k/0jGYzGYpPuc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076" name="AutoShape 4" descr="data:image/jpeg;base64,/9j/4AAQSkZJRgABAQAAAQABAAD/2wCEAAkGBhQSERUTEhQWFRQWGRsZGRgYGBoaHBoaHRsbGRsfGh8bHCYeGBwjHhoeHy8iIyc1LC0sGx4xNTAqNSYrLCkBCQoKDgwOGg8PGi0kHyQsLCwsKiwsLCwsLC8sLCwsLCwpLCwsLCwpLCwsLCwsLCwsLCwsLCwsKSwsLCwsKSwsLP/AABEIAMIBAwMBIgACEQEDEQH/xAAcAAACAgMBAQAAAAAAAAAAAAAEBQMGAAECBwj/xABHEAACAQIEBQIFAgQFAgMECwABAhEDIQAEEjEFIkFRYRNxBjKBkaFCsVLB0fAjYnLh8TOCFKKyFUNTkgckNHN0g7PC0uLy/8QAGgEAAgMBAQAAAAAAAAAAAAAAAgMBBAUABv/EADIRAAICAgEDAgQDCAMBAAAAAAABAhEDIRIEMUETUSJhgfAyodEjM1JxkbHB4RRC8QX/2gAMAwEAAhEDEQA/AD/jb4Qp1alRl16qaw0sSxaBG88pEftir/DueOVldT+m4HywSrDlO/Ta47jHoHHuLJUBNOJidJu3KwJUNIPyjYz74ofEtKU6jjluVHiW1Ke55Zn/APtipllHJLh3RXXfRYKXxFRexTUVA5mAETHUQTuLYKr8TQwqmJ3ZVifbxir8HyoqKZcDYxtIHe0wAO2/th3WzlFCOZTH1vHY74zsuKEHUSGrN1adOCWD6R/Fy/YDfC85c1FbTAUdSbjt1wTU4mGB5jfsAP3OIGqNpsF9yTP9BhNgEfDc+yzBGpbSf7jDanmmbVu57kW72HWcIczVM+pMsphpE27zEGMH5PN2g1AAoGkAXJJnpgZQt2c97HBqCNG87338T2mP7GEdLNenWcrqK3mI273BFvIwwrVjBDG5ETHS5P4/JxE9BXXlCxEQLFzNgx6CSfNvbAY4u2jlsmTi+mmwSZaFM7kTt7k/2MEU8zNYJuKQOwuTMm3uQvt7YqdGo9Ko6VPmVp5r829zN7yfqMNOA0NVStUa4pjvBLuVVIPgy3/bONbp4Ucruj034cq0TWYUjKqFVWO7Ehi5v0so+h74s5E487yhWmjRcMQqEi5iGJ+35JxduGZR1RdbmYuOg8YvRfiixF+AulQVbKAPbCn4jrqqDVudrE7RvAJ64dYgzeWDqRCm36hIx0484uL8hta0eVPWqNVJUqFmCoJBUx2jxMecA1c6xcB3Lif0i49hIk/bDzi3BfSqiXvqCEAQFLwARDcgNr+fMYTfFlAUakOqguqvaSCCAJM2+ZWNupN4jGXPAovX9itJB2Tza0SHgu/O81Isz0tSkkagbhiLzbocKjl19JWZiS5ZSFBgBY2bZm9jYEd8LuM51W9IowJZAH5dGkqxF45Ty/qi/vOOnzzVKCLrDJQDBQOgYkk/5pNp8DDIx0TKiHK5lvTKg2A1du8E+RJ/GJ+HMxaiqG4Ug33JU2Hnnj3JwHls6qk8xB9IAWO5Bn94wbleINSpLIARQxUkCQWiT3LGI8ADDUqbQcYHfEapNSokqmlAkrFrSb3kxafNumE+XzdM1hTQySYZ5vtfuVXvFzjqjS9Ua6rMtNiQGAks0TFuwjDxPh6gQr+iaZBhWUsDt8pEwCbmTfDVDWxkWrprQTk1y6j/AA1p1KsdV1bH5iGGmmBA3kkb7nC9uL00JWlpc9XMAeyz0sIgdMWrLfDK5ilFP1UprZnWAGb+IW1VNPUbEg3Gxj4j8AtTctTdXA56RZZ1wJgxyFl3Ai4J9sC8cq7gTg/BSlzx1GWEn/MGA+9p+5xt68yfUUlQLajqaTFiF6b7jFuzXBEq0GallnFUBTWUqoIkFtdMiCAewEEGOmM4dl0dQcyKqIQfQqXK09UgjmB1KT5O218V/QV7F8PcTcK4iuXdec80a/TqMg0kTpLaNZOqJ0+w7hzwziVMVw9PSnISxKlUQ2tTLamnoXgsx2jfCrJ5Bll1WlURYpPTc9WMBgJHWOYHr2nBLcPpU6YpVVfL5lW0sx1GmwN5GmdJuu1vF8TGDX4fv6kqy5UuP5f0VRq2ktEqjln/APzHjl7kAT744r8eR2CFalS4/wANAVR2P8TNzsB5ie2PN69BkCutRkqq1xp+Ui6kHrO/T64vHAKOZqqtZczrTTNUa3LaushAH8i598MjKUtDFKy7U2qgDkC22ECPFgR+cZiuNkZvponya2YB+s3xmLFy9vzDspXxLxJTUDAKDsRtNouT3E2xV+M5on06a3IkvvcHlExvY3/1HE2bzQqML3DRbqDce95+4wr1+pVYiAVEahbUsgTe2wxUwp7kxEWF5TIVKmpJg7HTv9iRJ/y4ZcO+GK6sQ8iwImysD1EQVtNjtEEYbfDVNaaO5Es0BSRfr8o6Da5ud8M+IccKpe4G5ta0dYn/AJ3xWy9VJT4QI0LFp00Gljqb6x7S1z/sMcOtMEHldeqiV/ONHN+tJV6dRvmKg7dL26eN8c5dWKk1FVSO4Vk/BlfripkXF9/1IoW5quCfTSQoBgRc9ye5xrhrtTuFl0JKz29huev/ABiOpkjUYEKAAd9h2+37Yj4lmFpaUXmKmCVPc80dfGLMY8lRHyGtXNtpIMapEgDb+e9j7YCyvEockEGJ2Fp2kA7Xk/bCl+LBULINLLIMm+qcScAcGoJuot78pmcPhj47ZyRPnnNTMEnSNK6ib7BSdvMRbDH4bzAVKxY/IEAE3ckkJ7nQzL+emFZpkrUcCAaJpye+ox9x+2N8DULWKEyVJVW6amhabN2CyzfbF2Okw/Gi/cFqmFBdZFrzNwTAnqNLCdrjHpNTN6KZZzJUCYETO0D8Y8t4doL0lBMdWYdmZiZHTmj3Xzi40uKK9MHTUdFWkxIH8MsdROwnBxaTJi6stQON4r6cRzGrU1JtMSoWIuJ5tz/yPOClzdeNVRUQdADJP3x0sqjbfgbyEnxpReQySCQIMnSWUnlYdJDGD7jtFN49l1bS/M5LFPTJYaRA6n/PMjpbF64txaF1m4EQosZ2t94jHm3FMyKqKDsANQG5LMzG8d2H/wAuM/Jk9Sfw9tCZNFbYn1FDLGmdQ2JiTB6AwItjqo0A930H2BJYgfgYjfJurMD+ggN1jYT+cb4rmUVgAp/T1Ex9LC374sxV9jowsJ43UFM6XOuppQkiIUFRy2sSJAtYbYHFRq7DWToEQo/E9vrgELrMsCqiAAJ26Dxiw8N4atbQEd1M2NlW0dTEb7k4copDZSp6G/CMiqOabD0mVRJZGZr/ACqiCGZj9AOuL7k+DNC+vUJY/wDSoFVCoIjUyJZmg7SReCTc4VcFzPpDRTaiCJ/xPIAuJ+dzPzGTc3Aw64l8Q0KCcraqtSxY3a0Az19lGCtRTZK0rHX/AIhaSgGwAhVnYCB9/OIqNMVUJ0zTe+g799S/wnx+xwk4dl6tZxUcSrGRY/Qn6DYW84t1NYEY6Ny2yItsr9Xh2gLT1spE+jV6qN9D9197e0YXpTrUyaTotWlVMVKSgIVYj5kk6SrESIgauxti31Kc+4uMD5/hiVV0mxF1YWKkXBH1G2JcQqKRxLhtE6ioCuhHqjR89M21lLc6zzAR1PbHfC6TjUlUmsjEItRYqFWCGDp3KtTOxkwI6Yt2a4atdCtQc4BXUtiJG4PYgzG14wjpcNegjFVAqU9OoActRVMrUXsw2P1ncYHg0+SBrdgGXyOujUQOruulKhclwFE+nUQ/MsTBHS9rYNT4dZnGZoFqVUbqxBV4MFSUg9NyMPq2UWqoq0oWoRKtFz4buD5wJwkNRdkdQKbmVIMhWNmW91k7A+04nivoTQFV+MAhK1KdRHFivKYPg9RjMWY0gdwPtjMTxf8AF+SI4v3PlhM5B1zuJDGe/wDW2O8lmjpVmLbkEna5JsBvcnf847+IMkKeko1iJ0gaYLCI82Av16gYE4Zl9TWEHr0icK0kLrRZn+IABpBhe/f36nA2Yqmq0qyGLAFlHvAIj6z1xxlci1N1qU6hDoQRbYi+/X7fSMP8lk2zbVC6UzHOz6ALknfSAJnqAP3GEejHHHmlsHi1sT8L4QarFaqVDoJ2Okg2sRpJP0I64slPIFtImwtpImf/AJhM+5x3k6VQsq+mr9RIXoO4uLfjDTN5ZhbTBiSZkftGKGRTzSuPYtw6dzVlezfUMQpuNIYiV2tDR12j3whaE5aaxNgSZZva2Gmf4nGoOoKMTHlgOWCbz5nA2Z42i5dUVFLKSFaAHUEbMZgne4F7YdjxSj8xcsFOrKrmklmQEHm6Ht38/wBMN+DUNKI0NrqFwotExpE+Szj7YrdSsuuRMkwZkW8z1xaeBuIRWJldTKOyqJB9yxB/7RjRlHQM4qOgnOrFB1mCrFR7LB/efzjvg9IDMsYkyJm+yz+It7+MaYBn9MmCQSzbwXafv0+/fHGQzreoQNiwEWkFmUNfqpEEdpOB8NC0Wrh2VWqtR1cU6NMhUDAEw2oiR0nR0P4xYeD1qmgZYq2qstIHppQBtRvtK6R7vigrxZiVZisPomxA0KwSBG0Jv2AG5bHqnwUi1NdcghmMCRH+GvKtuhYyxHthsd7CirZYq2X1rpYH6G+0eMVvNcbbKk0qsOWuljHRb9r4tuq8dcUf/wCkPiaNpy6yKuteYC4kWjqNwcROK7+Q5a2IOOZ0mowUwFLGDsIhV97NPtiu0Kg0mQTqenEdYk3PQcwOJs5XLFhJgKVWeiyQv/lOICg9JiBfXoHvpQD2/wBsU1BCF3A85kWdK9RYDB4joQTcG9gAJxW0WIG56neP98WXNVWanUo0gQisWk31GwAteTE+0npgKnkKdOnzSZN2PfsI/mfpi1jVIsSdKiJqgYQohR0F58sf1E/8DD/JcJqtOoxy6uXeI2IAt089hgHKVgByKAAfr9IH4GHr64CMbEQVWyg9rXYibzaxwvNOUfwiDOCgAAzqeCNjCAC9yeZyew6AeMDNxXTmkgK5AY895BvJv5H2xFRzDMG0CNJIDAEEQSe5IXcie1u2GHEuCoKmValJ/wALS7AWJBDSL3Yqwt4k9SGxyQur37GnilBYowfd9z1jgOeWtQSooAkXA2B64OV5nwYxV/giv/glF3LapmbELfx/e++Gb8VRKzBjC6QZ7kSGI77fg+MNsrzSjJpDfGYV8Lz+tRUJ/wCoSUHXT3waMyJgnv8AuQP2P2xIJLovPiMaemCQeo/s44rZiIHf+/3gYDq57a+8n6CY/IwueSMe5FhmXpBBpG02HYG8Y6qUVYEESDvhW2f5r2tCjzt/PHa58TvZbk+e37YSupjdEckM1FsZgOlVcgGwnoTB+tvrjeHqaYR8t1+GzXpU9ZhyLsbX8k2FuuHmZzdJGldKkHZRYASAIEncYT06Iq5ghjIpggeYMT9ccZzg7BnmRALDciIm5BsIBE+L4lPwxbeix1OM06is45IIhYgEGBYAQuxN9/xiTgvFjqOkmImwhQJ2Pv3O0bHbFWocL0ldfLzxJE6YaGnoYkHzi1fDuTV8waVRQFQc5sZgKo0mBBYnqJANySMDJqXYmCc5KKLcucfSi01Ylrs5Fwv6R9T+BgTj2df5FnVEGNp2wdns21KNKzIEIPeATPQYq71ajFiQdbTYdB2/H5OEQgoR4x8G+ocYJIrnHMwzsKZuqbnux3I7DthZnARHsP2wzRgdTuTa0bSe2F2ZrRpjuMPVlLNFvbIc9lG0CoYtAnuPPY4b5OJDM4ZnFoB2FoB6zAHcY4p8PcqA6iGiAQDYC2rz4w2TKloAVIQCGPVtzPfHNOhePpnJUyTM5AqvqK6OX5YE6lO7FgVst7GTMYhyjAFFB1NHtzEcg+hjEtSuyMHJkWIXsT02uffsMD5X/CqCqFAFNl3MljJIP2v4kYX8ijlxPG9k/DqBXMZbTpJV0QK2xaA5BH8MxP0x7nk8zSoKNbqthc2LHSnTcmxsO2PDPhvNg1qdVmICOzk9B8sdDzG8do98XnhPxHSmq4XVVD8isTNiW11XMlQoIEdSBaRZnJLREGkXLOcXqUqNSuyimSYQVDBPRBA+UfqM3knYY86zuf8AWzZfcF2YR302/wDSMTcT4o9YerUqAkyFjeYMaVFlUyt9ze5icJ8zU0UUdd5qSeu+n8AfnASbYEnbIsqAaqqzBVZkBY7CCZnvtiTjLBdabKamoubGAIECf+TPbEXGM4KDtYEqUI9+ZvtJG2FWWy9bMPqdYHQsdKgn9UbtHQD84iMQ4qo2FJT9YqqlkWdlUEgdSZI1ue22wkbYsPD+FCoCgSWJXmZtdQrN12001hf03k/MAsYI4H8I1KfPl61QhlILovpSAQGgs0lZi8b+cWXhGWpU0rTASioVuzViptO7sFMHuXPQYb27HV5Yvf4DKgNyT0vyoI3gfpPuY+5xWM9TNGnWqu4Zxyr2AAnltbpMdSBGPS+JZ808s9SqdHK3LIu2mIPQ6do2mO2KPxnhR00hW0qrUp0kgEJ0LEkAMTBt7XNiE1aSBkqEXAOOGo+gKDBBJvYzIgjoSIg/a2LllcuCFB2AERa4mT5EdD47YrGSpU1M0pKpEm4BZgSCoIkyATJvt0gArK8QvcwsRBIiQBqMgE7/AExmdRqdQ1QCZeeFcQSlRCjl1bsLk32Xyb3PU/ZXxLPVK1VBT/8AeqyQBZV1CIPcgN9J6GMV+pxUQLqSsgHsD2uST06fbAOW+IHp1mc80A6SAQbjTyiAVnvti1hlOS2OivUdWetvWSjTG3yCPYC0dYAH9k4XU69udv8AEcAnsiAgEf6jse1+xmkUfiWbVmYEjSIv4AB3tgg5wekLuF2BYEgHoGBkgCe8C+LM4z8F59I6tMt2Z4qpB2gA6SbT2372v/ZXUeJEjedubxc2mwvB+o3xVcszs+4LsY5mEk9oNt/pthstAKEqVtTaiwuSfTI/iA5YEHbaZ9s+UZN2zMnadMZHiSjcgme894jv3P8AucE5XN6zCqbRfSSPtEs0ybwP5j5bKiPV003RZFRAsWMHUCCemk9+gm+DaNBqUMdSkfqBswNwDHceINtjYzDC1tv8v/Tkg1cnUPf6qP5oTjMFLxpOpAPs38gf3xmLPp4/4vzG69z5v+Hayg1XZgmoiB1Ikk6Z3/3ww4h8SI3KtIrFtX6iIiL9428YJ+DuF66FStE30sWMC/QieYWsvXwBhjnvhZTq5vSUjmAA0t4uDpMEEHx4tMslTpgTKpw/L+qCFJVZmLATt4P9jFv+E+ECiDUb9RJEmwCzv7XP0GE9HKUqIIBAJtZtxJ6XIIEGdj2xZ8tWVaCUnEtpLkdlY8oI8i/2wKbc/kXv/nQ5ZOXsaKNUNR0LOdp7iAd/M9PGEjcRNNGMXblUnqSJY+wFsP6vFkSmzSNRBKrtZd4+uKJnM0zBSRyxpH8z5/4w/wCSNjJpvXyBeI5iYtIFhb7/AFO+AFBOZQKNURvtPU+wnDDjNdUUJ0HN9cS8K4FV9ZUF6jRqJiFXc7He8e84ZFqKKL3LiWTK8KaswkgW69BiQu1GpDQIIHjx74PoL6NQ6SGC7zbpMb98KaxruPWqqFViASNrH8YhPdFyqF+cqFifTIA5ge3cR2v+2IQGeEpEMZJ3UcwGpvmsTAkd9t8H5mhTSCFgOCCPMEj7xhC9VDZSRAlgYEGdgRub2PmMTJdmZXXLaG3CKuioIQMtRzUFMCFJvpAAuEB38AjziwfDPDWNBsxOshi3u5c00m/U6oHZZ6jFS4NnT6iSWmNLCf0gxG1hAA++Ljwfi6plsvRU+nSSKlR92eoBrY+yDlHmO2FypJ2Z6+ZPxvNa6qq3zh3Zj/mMMb9uS3vhLUe2gfpR5mRLNUP7AD7YM4rX9J1qFQrzUleizIQeY1fjFfzsu4ppU5rCAGLMSZJlesmY7YjyFFW7YVlMnUzeZIWXYAmf0qB+pySAB9becMsrwdSZquWi8SNHcSq3Ibbe/YjA65hadEZZCzX1VAG5S+3NoF4G4kidjvibO500ERRYsAQiESYO5i6yegFwBc74KkRJ2Pa3xBUQhWBT5W0rYhRyqOymJg7CSRJg4hpcYC0XLsqrqLIoEjU7gkiTBKIIkm4CgbkmuZjPeok6oUBpFQhWLE9RJapa+0bDZbp34oiwxdmqTIII5fCrBv0nlEd8Rts74i3/ABD8QmuQ5LNSWRTVZIEqRu0anmZaN1sIGHXF+MI01vUR6zqqLf8A6QMlmRNMrpHKpbmkkx28zq8SqutydC9NRge8RJ9sbo1mp6taaVIkEgiD3OpWkfUe+CpsG2O8xxNKashaSX1QrSDYAQAN7Rc2H3xx/wCN9QFT6jFtkRYvAHYA2EQCR1nCrLmq7crO0gsAoA5Rv0gxODOIq9FwopMXXZmnVeJAh2EC22FLHG/mStkmazzuoFFUpKAVKzraDeTAMk3He5Fpv3ka3p6tVN2jW2ogknmYLJi5A/lhXl+FVDDrpMk2IImP85Mn64lFJqo1BTqY+mPmTVytMwdJgAS8demHaiXIKWOSbLHS4onp6QAXBGsxtMj6jbbvg2vV9KClQuhG1vvI3FhirfD+aFSppqaVQcqgWB6ATuZPXDmtl3paWyi8kBx1HMIceQeuGWk9mpGZceDcEWtQXMU0WorLpqUwOcdmRjJVhYx3kbWxPnXWmQWYMSsEx8w2BIFlcbMu/UE4n+EWakEdEPpOJdR+kEzIHXSTJjo0+wXE62uo9VjzO3L2UfKCP4m07T1IxUzZIqDb+n+jHywjykybgucFOuoAC6vmHg3BHSYB+hOJa3HGE06XNJgdlTeD0sDE7AR2wlGZnMwF+UEFhcBQpC/93eNhgvKU2pheUtAEmLuT2FrdZ+vTFXFllXD6/QpvSHOVyLFFLOJIv1/MXGMx3T44oEaWH1b+uMw++lXn+52zybh2fFGiKbgakOoBLAX994i/7mMR1uN1HJBXk3aAbiwv1iev/GK0nEm1kiDuBsf5CZxefgTLiqW9YNoiwDAeJFpk3FvrhOTlD4phtNkXD+HK5Vq0BQdrc0bbfk/84sfC8uNdbNVCCGXltYKBvHthTnvh0eqv+ITTG8fNEkx47T58474jrNEUwdKvYnYRN/oIj747pp8/P8ja6DH8Dfj+/wB9hHxPPrWdDHKbfTtgbjFQqtMd2t4G38/xg/P5enTpq0AaLLP6m6fyOEOXzxqtB/QD+Ti8i5P5v3A/WRj6rqXU1ASo3IB2GHnAuIMxq5hKC02K6Evvft+T9PfEPwyiKpL6uW3KJ+YzcyNOwvOGOf1CpSVUI5iT9JESPc4XyudJdvJSw3LNa8IP4XwauKL1qjhtib3/AKYmr8WQZbS1tUgA9SsE4h4rxOpRp+gqjmEu02HYD6DEOQprXEPcL0HQnr+MMNCmLMzX1BAY0xIYzIN5/wDLir0q51za4j2sRiwPlmKshBLUqrAjaV0xY9LXwm4hQHqg0kZVAg6yDzbxItgnJXRkda7kkZwHMw4ESWlfYnY/eMOsxmyoVYtcW282N4sR9MV3KVQh1ncEMB35gf2wRWzw1mpfsi9/7695PfHOFyspqO9lh4/xlajqJZyYJJN5Mfa3i33xNSLKkUaLKNiQDTDD/M7HUZ+mK9kOG1SxqVUe56SL3BvM2MGBPXbFvo8OUx6gVRECGICmJuWYtNxe3XCZNR0iJSSE1c+mQasIP0pTYgGO7NP3APjAtSmHZm9WjpidNJoIFhAWrp1n6knDXO8CoE8jgAXlnZlJ5RB5vMkgj+qmvklpkPTqGmb8uosJuOVgFgR384lSvYuyPK5JGn1GKiYDshUT2JBIRp7g95GGFT4fqKhejUSsi3OhmJjqbAfbfxjdHiWqNdnMAsbKyj9LrcFfBHtGIq9ELBBCRcc0J4Kqokz5t5wiU58tOgbsaZBmpr/h1GGtTqVL02BUxq0ltUix1LI64NyXxZVU06OsVAF0KKhsV/hBMiSLDVYgROFmXqPBOp0WoIdWM/8AyiA3tMb9cFc1bkWmx0mBqWWkdf8AIo9tsA3OSpkWT8U4Xl1OqjTdahJ1U4iDFmVlJFM/6SVYSCN8Q0swma9RW5oszCJBFwBJkGVERuAfbBeXZqYZHeRJkwbjca5B3I6wNsD52EQuunVEiRa8gELYttvg0+y7sKMqdoizbFlIQjosSbKOk7mwP1J+uqlTkXl5isKPoJ+mw8wR1wPlXZ7ux1TYDcwNrWAuJjqYwQqUwRqJZxE3kKLSBG7TPWBPjEZHQcp6o1kOBIs6+VKayHFiTJZn+mwHWMOnzZJppSBUPTTVq/QsEiJ3YzfwMcJUWnTMambeBpnwCTZb9P2wQxFaxZbqBAbWZgBvknzipLPJu39/QNdS1tj3guaCamDQtTWZaNOmFUQJtZYEbx5OB2zIJUqTA3JH2AHUnfC1ciBpRSFRBAGyj74KoNUpkuo1QLMtwLXKgdQLC1pJwHLlUX2/MRKbkS1KoQaaa2INz+ruCTvffE+XztQqKfqaYAnlsfA8+YwAtaTPpuT/AJlb/jEeazM8pCoR0uDPsoJP1xMbi9eQdjhclAHMTbpJ/I64zCnL8ahQJW3+Vv8A+Y/bG8N9KL8fm/0OpnjvDmhojcjf67ecej/DnEKGW53Mswt2Hj32x59maPKrH3tuR57dsH8LV5UECSAyhusg6TF5EkH6YuZoLIvievIyy6VPiM5h1VAB3IFgBffx+bYH4jxQ1My1MAhECQf8okkn6nHYqU1BMCk7tJVU5IOmFWSYBufp2tjfH6q0sq9T5qlSwA/H0AwOGMIagbvQ6g5fT+Xy/UW8YqeuI2CEkx52xXclUC1nUb6YJj/MB/PBvCM+ClTVPSR5xFw3Kk1yYBkhoM3AJN46f7YfOShF34CzSSSky88N4WtJNIALaiCYgkgxt3/p4xFnDqr0psF1EX3J3J+h/IwdR4grL8hB7HbzH1wPVI1XssXnoBc+Yx53ps+X1rfkzemzSWRVuyvZnjRq5ghl0IIW+5g/74O444y5pV6fKkw6rYMPP0JwLQy61a9XVDIQGTxIj8RhPUz1QulIjkUOB11QxiQdzNvbHpE1JWmbbkuPJfQnZ2qtUKN87Aa9phvYwSPGMbhTlShYQ2yjvuLx1/piTL0GUwLHz36kjqf5z2xNV4gaIDm2qbG5B6Hz1H2xWcnKWjBzz9WdryIePZKkrg0jaAY1Tci4B33j2vgfKZFy5apTJWBe0Cdt+vjfB+VCOfVqg6VNrgAxsoAEsZtY/bBNRQWBeEWY0sAu3sbA+SJjc4s+o1oXKXF6BHzwtpZvsZI/v/jHX/tWRAsPrP3iftjWlXkgCxiOov36z4xEuXJNot+oGPuLj6jHUmJbTOqVeb6SfZiCfqZ/lgoZhJGtmE9AfUP5EYGJqKL6wB10iPuCBgmlWquncdQUDfUiJH5wLRyXsErUW3p2PkBj7BVIH3OC6ldaZCuzawYMi8+RAAjxOE3/AIwhjp0UyQNkna0cxtguiS0hqlJoFlPpj/8AbbAOKRLg/Js5+Xa5K6hpJ6EdgDYz+ww0y2fYrKMqOJVTpcu8gyJURcG8sOljYYWLljTALKEtaULz/pJN/wBsSH4gqEAItZgJAEEAT2AET/THLXZEcGEJWA1EqcwQYXVIUDqdKyBa06rE/XEeYotpLOpJWAN9IUAQC7TYWED2k4iyWXrQzVHejIBibtJgTA5ewEf1xzxLLV1QDSWNwSXEsOmm343OIcWyz/xZcbRBmOJtOin8zAAxuB2H8I6/vg/JqEEyJAnofFh+s9B098VRuOsgI0ot40jcdbg7/XEf/tZnhd+p1EN9pEgeJwT6eTEvC6LPWqVT/wC6YCZhku3kyIb74acKzWtDykAfN6bDUPJUqLe2BuFVopKxNRUaRNNiNLjcFZhu48HDihkkqOj6wtT/AOIh0hx/mBE029wQcU509MRslo8HR5/xGYEfqsR1mDuPIGJ8tkhTgVBALC6lp0xEjoehn39sM8vkH0kV10rqjWPlm/zAfId/B3i84bcC4WVSVHqLflI1oQSdjurCLgiD9blijNS3+p3FvQiXKU1Yipzpqs6k3680XUkYYfEHw4gorVpsTSMAHc0525uok7nvB3w4zPDqUllQimxhk+VkPXQZgrO46eMMH4GgpaKZmi1qtN5I+t9SX+29xi3HGr12f3r9AowdlCXJOBAqE+fT/wB8Zj0Lh3BKVGklP0mOkQSVDSepnrjMd6K+X9BnE8D4Zw8VFUuGhhEIVJUzuFPzH+5OLZwvgZSl6bNdf+lWVdLICZ0sGuRJmDbmOEXwzmVd0Po0FAiGNVgyi8ABWgeZGLc+dQgiaV7DS5JJ/E+04wusy5OXFdvp/sFkFbhZZQLAmzAAxdt0sTKnmHub9cA8WohlIjbSRtfVcsRuJabC32wX/wCNcEyJVbk9QfNzc++O6ldXXTeZBIiDa8e1v2wvpskovfYu9HlqVPt9soipFVkA3ifeP+fvjvKVly9aatNXlQdJJAEwQWA3PjzOGaZULWkxqINvIEj9jgnhrBKjVq2kArPqMmpm7aQeW+87ztjVnl5KqtUN6vOm+KHOT4rmK6B9KUk8qdvEm+BOJrKEGSDuTaesfjbpg2pxQ1GUEGTfQf0CbNU/zHZU3J3i8LOO1tcosnSNJO923VY66dz0n3nIx43ztKjPVp2hflcvp9QruKVvEkKv4P5wpq5VlpI4J5GN99oN/qYnDijX5ZX5XWB35dowpz+aAVp/jKNHcjUGjyMa+HK3UUaS61LEoL2r9A7KGSKpgLJkk2jTYX7GBbocV7N5s16sC6g2gR/xfEdXilig1RJEdNPgdCT+5wfRNGlDKENgbhyJgHqRF537WxcUfTKHKg6lwNqqD03emwsq1FIB9mVTpH+pRgbN8LekH1HUyrqZVddLCQJ0IZIkzso79cTVeI1DSJYqixIDOFJ7aUk1GP4wDXzAqgFiQUA06AYUSCbt197du5GNi7IMq6jnIs1pQ8pm8EfpPUdjhlRoagAsENeYhgwlYN7eR3jucBHh/LrYAWNxbVckEDqQbR2jsMEVqbJT1UiRsTYgauhH0Nx4GD5Jg92C5HPEEQbqYI7eDG4wzXhSmmaqOy86iBcrvrBvYixHcH7K8/k/8YVUMa4dhuLgFiI6EziycDcQQQGBBNxa4ifcA46clHYykc8TyT01NKuvqlVnVs0bAgkHYiCLg398IV4ZKeorSD+gWYjckQCpiL+48xcFyE6KinmSZDGzD+EeGk3xHQ4GtVXKkqmvfYg//wCSAfOK66iD7dgHoQ5Gi4ZdFaFgEFgXUk/pOkGDY7gbXjEqo1YmGcFGUtPyET0jefbBFLhBpVGAqFeUMLWMQ0MI+YWP1GCcnWFQvMhjpkex3Hi+IjkjPIuPYdggp5FFnWSzESrajpExUAIMdVdb/cYzUXBWZUmSD09o2PX7YaZ7IqoKybgDz9O1pxCMqaNMVAQVm/U+5/2xcil4N3FhUFXgrfEcnRqNpdQjG4abN5vsfrfGVOALoinpLKDZYLHr7m/74fVOEGtVLU9JEyFIBUGLg9gSP2GNZz4aK1WGj02ENpaJANzpO7CbAqTbe+E2raUuxlTj+0cEzr4S4XrBy5Ggu9MrPRoue/Qg4utD4FRqjsthKlVkiwj1FmLXIg9LYefCPw6goUqrL/iFUYTMiB1nrN8WRcuAVI6Aj7x/TDI4ttsrcFtMTZBR6ZWoJ0gKWYXdBMBx/ENj2Ixvh1D0QHC2bsIJ/wBQFptZhvF8QfGNfSq6TB1DVHVf1A+YH9zhbluKtp5fYTYm4FpB/HScKyZPTmlRzaRaKmTDNrW0/MpEq3lh3G074lo5bSdrR7x48r2nbA3Da8gSbwDHYHv0v2GGeLaOi09g4osLKRHSRP8APGYIxmOCPlnIZQOQoYgg2USYnsDAHuSB5xcsvQWkhBcJYS0gQvUjSAFJ2B3N7jp55QzXNqJEzNpn2BjDw13zyCmjU0Ct+t1WTELaQSAJi3U4z8nTTytR8CC15XN06oOh5AAAphjqHiI5jCnmBO2F/FcyJJQgk3sbgSALG8jbx4OJ8vmUQGmTq0rDMzkAG2xkkTBv2IHfEGYy9OxcsVeLqSSReIU8xF5Nj/TLeNQn5oBoSZ3PzGpSRaCLtImGkD3uPzibJ5kVUAe5mCRY9WmCLG0R/mOAfijLIGDU1qUl/UW1Lq/0gsxNvbbbC/KcRZTykRP8R326jfv0tjVwwThaDXYt+S4qPTRkGmJgWks3KpvclQv3vspBgo5pSkEnSoMxMKSQpAnchYg9SD3sv4ZnwABaCy6j1iym/eCfbXGGmWyqc1OJYcw6SSrEtp6wYj382VKKUmzlNpkWezyoE5dIVlt2GkiLdpUR12xXuKV4erA5ZUKT/ECbjwA0fbDXimQNQ2Vvl1sB8nZovAgqTAH7DCniXDXREpmNtZYsBzkyYne0L4KnE4FjjLv99yUQcEC6yaqOxInlMAz3g9+oPf2w5r8EABqK7U5CkK9Nhr1b6JkH6m/jBfwhSp06iF6YqyNJWzQSYIABIkFQ3sT4xeqVfLoOVKNMrEkRqneDAP5OB6rqninpMhyPImEGDGoGCdGoBiLdFe8+dsdCoW5WMCSTdisj+IPBB23nFo+LfTZliGD6lYgXgD1KbdJ0hnX2HthBWqQLEyo6wbe43jbtEmBcYtYsvqRTqiLIKOe/Vp9RbEkEgR5EEj7AY6q8WEkydJECBA3/AMttuu+MoIFKsoAVtx/C37x7dAR0xy2TYVGIJ733NrztJEz5t5wUuN2HUUwmpmlqU6XKWMMCNREANKztuD+MWDhAYBQFUcpAvMGLE2/riu06d+x7gAfcf0+2GuRdgFNridj/AF89Ptinnm/+rAk60PhlZGszq/hU6dvPUE/yxHkMzpLMFhGPyTqY3sxgmDOI6GcBADBfYgfttg9q50yBqtAUaV6iwkxjPc6k7XchM54pmEZAba55ehJ1RBt1Uk79+2FFOmsl7hVS/S9p36Tt9cb4rWqGRo9NWbmllYn2AIIBnb36YirKDR0b6iqWBB3kdT0GNLp4pU0Wul+HLEfZTKiszyzSgABmZIRVk/Y4Eq5mpp9LSGBYixvAj7mcS+oKNTSpv6bM3Uk6YH5IxHWyNSmiVtWq8sNjeMXVrR6NE3w1xEUtdpJbUwi4frsJNjiz5RhmW0MBI3Zg0r5HjpIxS88w166TaQxDPvF1UXjbpfv74Z/D3xX/AOHqw06lPyhjBHexiL9fzinkwcs3KtHm+sTWZ/Q9g4ZlTTQLrLqBAkCR9REj3GN53N6IPQkSZ2kgDe0HbCKj8a02pq8gExAkd4IJ2BHT+4EzvGpVwjKxAMqSI5uV1B6EGGHupvzY0Iyi+zF81WhT8U8W0OwbcOJMbrABXv136SD0uuyvEVEaTcRa95selzABI7zhdxrMa5KkmJAkBSW+Uao+VoInpY4zhF11MOaYET0kfYz+B0xldRxbbAlbPTPh6rqFh/qtJnyf5Yd+uNWnr/f9/wBjCP4arD0ZEnTZje5FiQP76fRRx7jmglkYFlNpBVr78pjUDcSvUbXnGmpcYJkp8UXRX74zFXpfF6FRqamjdVZjI94BGMxPqQ9w+aPmaplvSqMtSRAlT77T7g4O4c3p1FhibTYj5d9+2GfxFOYbWVAhdx2FoxUVcoxJ2wMJOcfmDd9i9Zn4lYUwqwIMzpViDEGJtJ7xPnG6fEUcLJZmYfMzsfsqkAxM9rGdiMU1c1uN7d8MeGZ0MQgpqW8sBbwCYJscV59OqsBoacWy4YwqmoxsWYm3UCwAW3QdxhLmaMETEbctlm3ywJMeMO3phhLHwAAWWNwCQfvOMpFRKgDUIMxzSDPW5uP2xEZ8VSITo1wDhb1H21qpvTmGMi3tPcXEbYv2V4eSs/8Ah3UsLn1L7ReYaMV/LghtSEo1w8RIAJ79Vtf+WH9BlyygOz1q9WCiPHqCRawmFBPzGB++M7rJyl/jv/hpf1DREmRCkEkgKHUzbcHSIPuTPi+K7xHLMAzSGnfUoYRt1EoRtYxMDqMWqvyEq3zMIgdyw6fj64CYEtG0i/ILiI2J8RaQYxSw5GnbAZWeDgExRGljqJBIj/tLXk/w33xYKGTKLq1ae5Mx5iUG25sdvGK/WK0mIZSImZEiJUjfoCJjcdfPFbOjSVUgqwiLG225NjYdOuNXLjll2ux1Xsm4pnadVCF08rAmQFdSI27alEdRhJX4eysIJIsvMI3BiL2Bgj64OpZUsZYAETYiwnfxEYa0uHqSrG5AEKJ/TZSRPS37zg45I4VVnWJTkyqx3Ej3Db+2xnzhnRygqBwZkAOsfxcquoHe4++N1qDAExFjB2m+1+gUb7fziytB3UBTCzvAvNiBMWsLwZxEsnKNnHL5UWK+du24P1H92wVl6fyjsD+3+2CFy4CxuBsIi++5gnHJzQ0BiCNUkLBm0kxG5ABt7d7VWnLsTR3VSCoYi4gdbg9+vzDfE1AKFCsSABvuBG8jqAftOFmXzhd9fzcxDW3QElTvYwT5jD/KUmjmXUFBi0iRJk6TMXgz0JwawOTSZGiu8TzCoWX01ZoYakAAPcsGUmBvqBA84F4dmJYKr7yekz069A25F/pi0pwPWWzFGlURlPLFQlabfPMtM04UrpPQL3xDl/gmolRmqhafojUwUE8hd09QEDm0mAV+aB4vr48NRSsLHPjNSYPkaC1MzWEnXqKk9lER/LEud4pUppWpOQwUjT0OmIP12P3wSOGmlnH0wQQjllJMggEEztqF46XxXznHqVnWoOWrrUHyJ/pglGmeohLlDkvI/wCFZM1aQeiBPpmQRMrcmPMEx79Rh9mcioyq5mlcGFJJBb+KGMwSCSskdB4hJwOrPp0EszKiWJEE8l/EGfthh8S5mnllAphpeSVAAVl5kaADKwJAn33xKfPHJS7Hm+sbeW2JhxYOdNrXjuTve14GOFrPTZk1aV30za9jyncW/a5tivUM2ZYqJa303P26fvglc+HqFm/Ta0SQLC5+072HXbOxYuNiVHVllrVtTUwYLHVqCjeIiZ6/8Y4U6g6GxWD3AkgaosTAM7zvtIOELZ8hiWN1WxI72+1gcG5TiZ9Y1gD8gVh3gAT9CY+/fFfJjadsmUnVDrgXxTUVJRyJBDqrCZFp5xDgDYzPX2PzfE2anp1a6W4kfKR0YEAIRPXFZRNMsICmSVjYTPXaCbDycc53i2i8HTEG0yYJE9zG4PT8mpSlpC7I83xPS7AsoM9Vab3vIvjWFiZlFsx5gSDt3ON4d6JNANeiRT+a8bdhscIauQLExJ/3MD2nFizTseWTBsJuN73iZ6xhjkMqEqCo6U2VCQNAqU6hJHyyyhHBB6mNupwyOT0029hRKbQ4Uw9RyG9NASTG5sFFtiWI+k44ygqqAQCA1rbkC14vpJt2JB3jHp9DhiI1Qn5HCu8gAjTFonksGsLA7WjEHD+HqBqqqjsblfTRtKkHSpMfw2knYDvZUuvSTdWFyKfw/h9TVqdCgB2abiwMW7Hv0wyogEqe5KkSevyzO24v1w4zhB1AWUaWCrsJEEjxB++I6SCkQzQGSCJHUEnp4ItPTHRnLJt6IW2MGzYp3SVYhmY6dRXmlTDGC94E957HB/Asz/1KwQEF9IZjqq1GMAXNlS/7XMk4rmUzRzLMahgnYr2gIkRuNTmexA7HFj4BlhKVARpRSqLuC+ogW6tdTPhOmFZ8S4thN7DuIUgVfuSq73AJM3/7YwrFWoykuC94IgEhhA1jqp6E9es4PzNRjKKNoJaT/CwH/m/cd8BJUN6gBvcgAsL2Nh0nqe2MrFYAr4vmIVXdS4DAQZ1CzC7CzCO/TscU98qdbMvyiRpPQqbj8giO/vi2Zxw9UIUGk3Nrgwx3iR0PtgMcBLVWVSVLrqtAkgld4MWIuO+NjFljBUyVKiDL69MKQo3G4Hvc/nDWhUEAEyD1B69iAd/E4DXKtRCromdVuuki8k9ov9ewxyIFgdlJ91m/1Bg/XycJy1PYDHJpBlIiD4G/2gjCl8qysVWmwuJZhK9/1Ej6k79pGJkzBWJuD1BuAdrj2xPmsqlSBO0EFosR7j6/MMJhcXxZKdgOZ4gEWKtNYYQdAA6WIgAg3N+lpF8CZamwSmFaQWBBPSbTPsRPnHfE+CygqrUnpHLFgdlBlVgfbvg74X4aMywphwvIxWTezHSNvBuOixvjRjh+DQWxhSVUKz/DC7wDAIETv/OcCHjembzPQ267kdv64UfEWdqUnekSJBkH+HYD2gCPrhbkq7VCTMW5iOnnvf8AlirDpZx+JvYDR6lwn4mKUgv6SCpG8/wnwek47HxnmHLSEZl1ITpM6WZahETfYAeMV9qwSkoQyZFyPF/z18YZ5P4mPohmcC+kIAAPqTuYlyZEAASNVtDp5ODrv9ewSFtLN1nqsWlSQV+WBJDElfALR4wIcuKCUybkNM7/ADyPpfr7YizvxizvyEAm0KCSd95kk7X7k2wsr8VqMhVbxAJPKACZiOt+/fDMibdo1MPWenjcX9CYVIfUoIaRC9iD36D+mGeWyXqumt+QqZjc2kAW2nf284rVLMHXJN2F7jeZO3v+cPcjxLR0v/Fb5b2Fr7nYR7nFbInxaRnZJcnbLFV+HhULTChuoGwsSQO8rYYqnFqYpVSEQqoJiRfT0mLDbcb98WTL8dWIMbbMT9BEQZF++E+ZUlv+osAkTFwZ2iRbx+oT4Iz+mc8Tal2AvVCZXIciJ1AfqO0T4n/nBuTZgqqpOpjzLNm1QAGJNpUsJ7e2J8zklbSdMFYHLtAAFvrePHc4SV6vptp1EmJMXlmkCPEW++L8ckcq4nPeg2vxUkuovLEki0gSbdhN/rgavXmVAZ4mYkiYAknwBjCFlrgIBBPSOv8A3dvbHQyR+VCbgWi5BNtjfyOkYbDitEKkAGkxvK39j+98Zi68OoqtJVYU5A8Y3hEutSbVBc2V7M5E0GQDnDkhRczZYtN/mj3GGpYOQvrOwU6SIUIIMGFYGY/uJw04JlErVLkt6ZMRAEkQY3PW09tpthbV4A2Wqn1DrpM6tqNieYyGgxME/WIi+K3qqXwyfxIGhrohIOkwSpgAA2vPe34jCjiOeJ1Lr5LjR13uSbTYWjpF73tmb4alVdOoqCdUqeggGPEDFT4/wk0nhFmEDGJiGAZpPQSR9x74rYFb+LudRyLtqH/wxbYFSqqdu0z9POA+N571AKCGZPLPzEee56Dv++q3EBRpEGZEQBuD58dsLKTVbVkhi1iQoa+5DAzFiPePBxrwjWxsdKxzk+J0aa6YKFb7DmUETaeRtQ+v5w++DucUmS1JGcnWACYVQgXpIJaTtbvigcWz5YR/hhjdtAAvPWPmPXex84I4H8R1MqLSxAOgEggFhGpgw/TEgC0m+0EM2GUsbUe7BovHHOI+m4pzLAjVFgs3AHayk+yrheunSTMQxv1VSSJPhWBnxOKnU4gxVnqMWq1bDUbxEMzEdSOUHy/jBHEOJs4okCC5ZnHkVanKO4OojFVdG41X9SOI6ObIeXMk8oDHr4JuNovf6gAzZWtsy3hYEkSZIMTeTK2PWR7Yquaz7aSrXKuGVj2Bn8WBnf3GJ+A8W2kgwrWI3CiVj2IO2Dn0z42Q0XamwqIxB3gwQIEd7gffFQzaNSzFw42K6hvJbaDBtbsJGJjxpxqQMVYkrq2uDCmf4WFiY3APXAOdfnD2ECCRtq9h8m3Qx4GB6fp5QbvsSl7jKjWCKp1ypOlf9NmFu4WB9PbE9bPoFYMwDqSPBIjbsYIPeDivHMk2mYJMef6QIwKMi8wA7fquDsBHseoGLHoRbts6gvN8bd1KiQJkSfoCYsSL3ibnE/CeMCiJDc5GmZNl8ThPSogmBcdNxbHSZWSNJsdwTtv/AExZeODjxfYmg3iDNWqNoBYm8CT0iPcwPt9MNvhTK6VJYRqkXESdu3U2+g743wfIaSNJANiw0zO8XBFjPUYZVuJrpZWIBDLPQyRqnxsRinly8v2UVoF+x1xTNrSUKI1Nc+14HuY/Hm/HEeHNVC6geYD5WBBAFrgSQIiJ7YFSojtJJmfmW5a20kWAvt4w2rcb0IpPcDYT5JG2xt39sVpRnirht+SBNUyiU29NgkD5SR133m87XtfwMcVlDBiJDG252N4ImNh+cFcVAaprJDcs7WsbX6ixjAtWvSUQXVSZJK+Ykz1Y3/GL2OUpxTfcNRcuwtfK6XibTsRe31OGOQQsARPYdBPS/bpiLMKH5kpmJkMd7eN4uTYbzuRjaZp7+qpAG8xF/O5+mGtNqgnFeR4MwiaQzqYux3/2+07e2Bq3FluVNr3Mksel2+UbbD+uOeEccShUWoi84uCQHHv1n74IFWnULSZ1GeUiQTJbyBE3ncjtGESxRfchyXsDUc+SGAA5BzSY1SxmexFvpgfNcNZgGS+3MOhNoPc3t7HziTIZCagkfMZ0gm46SdxynpeL26mPWWAbQXAY7aQbBiBYCSPYYqS+CfwCmJsxQVm0k6QGHKIJtECeilbzsSDPTDvL1E3ppyr1Mntueh2NreMVDjZelmXXbSwW48E/WZnB3D6rsu50kG/8JmNPlT+6+MOy45Sgm2S41RZRn2Tl1ERaNM/k74zAGUqPoWT0G4B9rnGsU3E7RfKOVREpFVVSRuAB0np5xxxVQUMif+RjMZijj/GwpGZc/wCGf9P8kwNxc8ub8JSjxcf0H2GMxmL0PH37go8x4s51Ur7qJ8yL4G9UqF0krMzBibdYxmMxuLsh0iDMi5HS1vpjMrtU8RHjmAtjMZgvACBax298MKZ5U8EAe2vGYzEy7IIIzezDuR/PDPh1MenSMCfTe/8A3LjWMxVz/u19+GQuwmLG3+hP/SP64YVGPpUz1J/qMaxmG5AZAE2J63xbo5h/+HP7vjMZirm7omQIR/8AXB/rf8lpwPxKgoSjCgameYAvZd++MxmNCX4GCFZFuZv9D/8AqQYB4wJzJnx+2MxmMnF+9f8AI5HND5lHSMEcRaSJvNVp+wxmMxZl3IFeZqn06QkxoHXwMbpIDTEgXI/cYzGYc+yHPwWbhzE0a6m4FFoHQQrkQOkG+K98P1CazySZpgGetka/fmv73xmMxch2QD7scZtAAsACzbe4P7kn643lUABgD5v54zGYp5fwgMO4Tup6+mx+vNhWRyP/APcj/wDVbGYzGZ5f35IfYVfEl6tI9SFk/Q46yf8A9mXy5nzCrE+0n7nGYzFp/u4/fuMf4UWXhv8A0k/0jGYzGYpPucj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078" name="Picture 6" descr="http://900igr.net/datai/biologija/Biologija-Golosemennye/0003-003-Plan-obschej-kharakteristiki-Golosemennykh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084168" y="1268760"/>
            <a:ext cx="2828925" cy="2971801"/>
          </a:xfrm>
          <a:prstGeom prst="rect">
            <a:avLst/>
          </a:prstGeom>
          <a:noFill/>
        </p:spPr>
      </p:pic>
      <p:pic>
        <p:nvPicPr>
          <p:cNvPr id="3080" name="Picture 8" descr="http://img64.imageshack.us/img64/640/yalancisagupalmiyesi.jp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99592" y="2420888"/>
            <a:ext cx="2836565" cy="37841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67544" y="476671"/>
          <a:ext cx="8136904" cy="57606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068452"/>
                <a:gridCol w="4068452"/>
              </a:tblGrid>
              <a:tr h="72008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Название группы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Представители</a:t>
                      </a:r>
                      <a:endParaRPr lang="ru-RU" sz="2000" b="1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ВОДОРОСЛИ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1, 7</a:t>
                      </a:r>
                      <a:endParaRPr lang="ru-RU" sz="2000" b="1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ПСИЛОФИТЫ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</a:t>
                      </a:r>
                      <a:endParaRPr lang="ru-RU" sz="2000" b="1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МХИ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10</a:t>
                      </a:r>
                      <a:endParaRPr lang="ru-RU" sz="2000" b="1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ПАПОРОТНИКИ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2, 6</a:t>
                      </a:r>
                      <a:endParaRPr lang="ru-RU" sz="2000" b="1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ПЛАУНЫ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</a:t>
                      </a:r>
                      <a:endParaRPr lang="ru-RU" sz="2000" b="1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ХВОЩИ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</a:t>
                      </a:r>
                      <a:endParaRPr lang="ru-RU" sz="2000" b="1" dirty="0"/>
                    </a:p>
                  </a:txBody>
                  <a:tcPr/>
                </a:tc>
              </a:tr>
              <a:tr h="720080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ГОЛОСЕМЕННЫЕ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11, 12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Растения которые неопознаны</a:t>
            </a:r>
            <a:endParaRPr lang="ru-RU" dirty="0"/>
          </a:p>
        </p:txBody>
      </p:sp>
      <p:pic>
        <p:nvPicPr>
          <p:cNvPr id="5" name="Picture 16" descr="http://im3-tub-ru.yandex.net/i?id=91969067-58-72&amp;n=2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12776"/>
            <a:ext cx="3739653" cy="3312368"/>
          </a:xfrm>
          <a:prstGeom prst="rect">
            <a:avLst/>
          </a:prstGeom>
          <a:noFill/>
        </p:spPr>
      </p:pic>
      <p:pic>
        <p:nvPicPr>
          <p:cNvPr id="6" name="Picture 18" descr="http://im4-tub-ru.yandex.net/i?id=144935388-11-72&amp;n=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7004" y="1412776"/>
            <a:ext cx="2809371" cy="331236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79512" y="5301208"/>
            <a:ext cx="8341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ОПРЕДЕЛИТЬ ГРУППУ, К КОТОРОЙ ОНИ ОТНОСЯТСЯ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/>
          <a:lstStyle/>
          <a:p>
            <a:r>
              <a:rPr lang="ru-RU" dirty="0" smtClean="0"/>
              <a:t>Вопросы урока: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132856"/>
            <a:ext cx="6400800" cy="2256656"/>
          </a:xfrm>
        </p:spPr>
        <p:txBody>
          <a:bodyPr/>
          <a:lstStyle/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КТО ЭТО?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ГДЕ ОБИТАЕТ?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КАКИМИ ОСОБЕННОСТЯМИ (ПРИЗНАКИ) ОБЛАДАЕТ?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67744" y="1628800"/>
            <a:ext cx="4744247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тема урока: 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ОТДЕЛ ПОКРЫТОСЕМЕННЫЕ</a:t>
            </a:r>
          </a:p>
          <a:p>
            <a:pPr algn="ctr"/>
            <a:r>
              <a:rPr lang="ru-RU" sz="2400" b="1" dirty="0" smtClean="0">
                <a:solidFill>
                  <a:srgbClr val="7030A0"/>
                </a:solidFill>
              </a:rPr>
              <a:t> (ЦВЕТКОВЫЕ) РАСТЕНИЯ</a:t>
            </a:r>
            <a:endParaRPr lang="ru-RU" sz="24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35670"/>
          </a:xfrm>
        </p:spPr>
        <p:txBody>
          <a:bodyPr/>
          <a:lstStyle/>
          <a:p>
            <a:pPr algn="ctr"/>
            <a:r>
              <a:rPr lang="ru-RU" dirty="0" smtClean="0"/>
              <a:t>Наиболее значимые признаки:</a:t>
            </a:r>
            <a:endParaRPr lang="ru-RU" dirty="0"/>
          </a:p>
        </p:txBody>
      </p:sp>
      <p:pic>
        <p:nvPicPr>
          <p:cNvPr id="5" name="Содержимое 4" descr="08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283968" y="260648"/>
            <a:ext cx="4464496" cy="6336704"/>
          </a:xfrm>
          <a:ln w="38100">
            <a:solidFill>
              <a:srgbClr val="7030A0"/>
            </a:solidFill>
          </a:ln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51520" y="980728"/>
            <a:ext cx="3672408" cy="554461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1800" i="1" dirty="0" smtClean="0">
                <a:solidFill>
                  <a:srgbClr val="7030A0"/>
                </a:solidFill>
                <a:latin typeface="Arial Black" pitchFamily="34" charset="0"/>
              </a:rPr>
              <a:t>Жизненные формы: </a:t>
            </a:r>
          </a:p>
          <a:p>
            <a:r>
              <a:rPr lang="ru-RU" sz="1800" i="1" dirty="0" smtClean="0">
                <a:solidFill>
                  <a:srgbClr val="7030A0"/>
                </a:solidFill>
                <a:latin typeface="Arial Black" pitchFamily="34" charset="0"/>
              </a:rPr>
              <a:t>ДЕРЕВЬЯ, КУСТАРНИКИ ТРАВЫ</a:t>
            </a:r>
            <a:endParaRPr lang="ru-RU" sz="18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1800" i="1" dirty="0" smtClean="0">
                <a:solidFill>
                  <a:srgbClr val="7030A0"/>
                </a:solidFill>
                <a:latin typeface="Arial Black" pitchFamily="34" charset="0"/>
              </a:rPr>
              <a:t>Вегетативные органы растений :КОРЕНЬ, ПОБЕГ (стебель, лист);</a:t>
            </a:r>
          </a:p>
          <a:p>
            <a:pPr>
              <a:buFont typeface="Arial" pitchFamily="34" charset="0"/>
              <a:buChar char="•"/>
            </a:pPr>
            <a:r>
              <a:rPr lang="ru-RU" sz="1800" i="1" dirty="0" smtClean="0">
                <a:solidFill>
                  <a:srgbClr val="7030A0"/>
                </a:solidFill>
                <a:latin typeface="Arial Black" pitchFamily="34" charset="0"/>
              </a:rPr>
              <a:t>Генеративные органы растения: ЦВЕТОК, ПЛОД с СЕМЕНАМИ;</a:t>
            </a:r>
          </a:p>
          <a:p>
            <a:pPr>
              <a:buFont typeface="Arial" pitchFamily="34" charset="0"/>
              <a:buChar char="•"/>
            </a:pPr>
            <a:r>
              <a:rPr lang="ru-RU" sz="1800" i="1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ru-RU" sz="1800" dirty="0" smtClean="0">
                <a:solidFill>
                  <a:srgbClr val="7030A0"/>
                </a:solidFill>
                <a:latin typeface="Arial Black" pitchFamily="34" charset="0"/>
              </a:rPr>
              <a:t>Процесс полового размножения сопровождается  - </a:t>
            </a:r>
          </a:p>
          <a:p>
            <a:r>
              <a:rPr lang="ru-RU" sz="1800" dirty="0" smtClean="0">
                <a:solidFill>
                  <a:srgbClr val="7030A0"/>
                </a:solidFill>
                <a:latin typeface="Arial Black" pitchFamily="34" charset="0"/>
              </a:rPr>
              <a:t>ДВОЙНЫМ ОПЛОДОТВОРЕНИЕМ;</a:t>
            </a:r>
          </a:p>
          <a:p>
            <a:pPr>
              <a:buFont typeface="Arial" pitchFamily="34" charset="0"/>
              <a:buChar char="•"/>
            </a:pPr>
            <a:r>
              <a:rPr lang="ru-RU" sz="1800" i="1" dirty="0" smtClean="0">
                <a:solidFill>
                  <a:srgbClr val="7030A0"/>
                </a:solidFill>
                <a:latin typeface="Arial Black" pitchFamily="34" charset="0"/>
              </a:rPr>
              <a:t>Проводящими элементами ксилемы становятся -  </a:t>
            </a:r>
          </a:p>
          <a:p>
            <a:r>
              <a:rPr lang="ru-RU" sz="1800" i="1" dirty="0" smtClean="0">
                <a:solidFill>
                  <a:srgbClr val="7030A0"/>
                </a:solidFill>
                <a:latin typeface="Arial Black" pitchFamily="34" charset="0"/>
              </a:rPr>
              <a:t>ПРОВОДЯЩИЕ СОСУДЫ;</a:t>
            </a:r>
            <a:endParaRPr lang="ru-RU" sz="1800" dirty="0">
              <a:solidFill>
                <a:srgbClr val="7030A0"/>
              </a:solidFill>
              <a:latin typeface="Arial Black" pitchFamily="34" charset="0"/>
            </a:endParaRPr>
          </a:p>
        </p:txBody>
      </p:sp>
      <p:pic>
        <p:nvPicPr>
          <p:cNvPr id="6" name="экскурсия волгоградская спепь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524328" y="332656"/>
            <a:ext cx="1211627" cy="908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 fullScrn="1"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764704"/>
            <a:ext cx="7992888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 smtClean="0"/>
              <a:t>Домашнее задание:</a:t>
            </a:r>
          </a:p>
          <a:p>
            <a:pPr lvl="0" algn="ctr"/>
            <a:endParaRPr lang="ru-RU" sz="2000" b="1" dirty="0" smtClean="0"/>
          </a:p>
          <a:p>
            <a:pPr algn="ctr"/>
            <a:r>
              <a:rPr lang="ru-RU" sz="2400" dirty="0" smtClean="0"/>
              <a:t>Выберите из предложенных заданий то, которое вы желаете выполнить: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Составьте словарь терминов данного урока.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Подготовьте устный рассказ о Покрытосеменных растениях, используя стр. 76-79.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Составьте кроссворд “Особенности цветковых растений”.</a:t>
            </a:r>
          </a:p>
          <a:p>
            <a:pPr lvl="0">
              <a:buFont typeface="Arial" pitchFamily="34" charset="0"/>
              <a:buChar char="•"/>
            </a:pPr>
            <a:r>
              <a:rPr lang="ru-RU" sz="2400" dirty="0" smtClean="0"/>
              <a:t>Нарисуйте рисунки, иллюстрирующие тему.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253</Words>
  <Application>Microsoft Office PowerPoint</Application>
  <PresentationFormat>Экран (4:3)</PresentationFormat>
  <Paragraphs>74</Paragraphs>
  <Slides>11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  «Победители в борьбе за существование».  </vt:lpstr>
      <vt:lpstr>Схема развития растительного мира</vt:lpstr>
      <vt:lpstr>Слайд 3</vt:lpstr>
      <vt:lpstr>Слайд 4</vt:lpstr>
      <vt:lpstr>Растения которые неопознаны</vt:lpstr>
      <vt:lpstr>Вопросы урока:</vt:lpstr>
      <vt:lpstr>Слайд 7</vt:lpstr>
      <vt:lpstr>Наиболее значимые признаки:</vt:lpstr>
      <vt:lpstr>Слайд 9</vt:lpstr>
      <vt:lpstr>Слайд 10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Компас</dc:creator>
  <cp:lastModifiedBy>Home</cp:lastModifiedBy>
  <cp:revision>22</cp:revision>
  <dcterms:created xsi:type="dcterms:W3CDTF">2013-08-25T16:28:30Z</dcterms:created>
  <dcterms:modified xsi:type="dcterms:W3CDTF">2013-11-28T16:45:30Z</dcterms:modified>
</cp:coreProperties>
</file>