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75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D63C7-D76F-4B4B-BE40-D6097DF8C543}" type="datetimeFigureOut">
              <a:rPr lang="ru-RU" smtClean="0"/>
              <a:t>14.10.2012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CAEA6-4051-4704-B7B9-56DFAC2995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1092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D63C7-D76F-4B4B-BE40-D6097DF8C543}" type="datetimeFigureOut">
              <a:rPr lang="ru-RU" smtClean="0"/>
              <a:t>14.10.2012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CAEA6-4051-4704-B7B9-56DFAC2995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0604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D63C7-D76F-4B4B-BE40-D6097DF8C543}" type="datetimeFigureOut">
              <a:rPr lang="ru-RU" smtClean="0"/>
              <a:t>14.10.2012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CAEA6-4051-4704-B7B9-56DFAC2995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7968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D63C7-D76F-4B4B-BE40-D6097DF8C543}" type="datetimeFigureOut">
              <a:rPr lang="ru-RU" smtClean="0"/>
              <a:t>14.10.2012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CAEA6-4051-4704-B7B9-56DFAC2995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9201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D63C7-D76F-4B4B-BE40-D6097DF8C543}" type="datetimeFigureOut">
              <a:rPr lang="ru-RU" smtClean="0"/>
              <a:t>14.10.2012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CAEA6-4051-4704-B7B9-56DFAC2995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8547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D63C7-D76F-4B4B-BE40-D6097DF8C543}" type="datetimeFigureOut">
              <a:rPr lang="ru-RU" smtClean="0"/>
              <a:t>14.10.2012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CAEA6-4051-4704-B7B9-56DFAC2995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8636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D63C7-D76F-4B4B-BE40-D6097DF8C543}" type="datetimeFigureOut">
              <a:rPr lang="ru-RU" smtClean="0"/>
              <a:t>14.10.2012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CAEA6-4051-4704-B7B9-56DFAC2995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6733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D63C7-D76F-4B4B-BE40-D6097DF8C543}" type="datetimeFigureOut">
              <a:rPr lang="ru-RU" smtClean="0"/>
              <a:t>14.10.2012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CAEA6-4051-4704-B7B9-56DFAC2995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9541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D63C7-D76F-4B4B-BE40-D6097DF8C543}" type="datetimeFigureOut">
              <a:rPr lang="ru-RU" smtClean="0"/>
              <a:t>14.10.2012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CAEA6-4051-4704-B7B9-56DFAC2995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4808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D63C7-D76F-4B4B-BE40-D6097DF8C543}" type="datetimeFigureOut">
              <a:rPr lang="ru-RU" smtClean="0"/>
              <a:t>14.10.2012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CAEA6-4051-4704-B7B9-56DFAC2995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6177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D63C7-D76F-4B4B-BE40-D6097DF8C543}" type="datetimeFigureOut">
              <a:rPr lang="ru-RU" smtClean="0"/>
              <a:t>14.10.2012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CAEA6-4051-4704-B7B9-56DFAC2995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1010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6D63C7-D76F-4B4B-BE40-D6097DF8C543}" type="datetimeFigureOut">
              <a:rPr lang="ru-RU" smtClean="0"/>
              <a:t>14.10.2012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8CAEA6-4051-4704-B7B9-56DFAC2995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3971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Безымянный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80"/>
          <a:stretch/>
        </p:blipFill>
        <p:spPr bwMode="auto">
          <a:xfrm>
            <a:off x="0" y="0"/>
            <a:ext cx="9144000" cy="6840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88522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dmin\Desktop\презентация ЭКОС\Презентация1\Слайд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61531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dmin\Desktop\презентация ЭКОС\Презентация1\Слайд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55407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dmin\Desktop\презентация ЭКОС\Презентация1\Слайд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90136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dmin\Desktop\презентация ЭКОС\Презентация1\Слайд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92293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Admin\Desktop\презентация ЭКОС\Презентация1\Слайд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0146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Admin\Desktop\презентация ЭКОС\Презентация1\Слайд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66437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Admin\Desktop\презентация ЭКОС\Презентация1\Слайд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84036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dmin\Desktop\презентация ЭКОС\Презентация1\Слайд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4440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презентация ЭКОС\Презентация1\Слайд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65968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презентация ЭКОС\Презентация1\Слайд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10943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презентация ЭКОС\Презентация1\Слайд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1081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презентация ЭКОС\Презентация1\Слайд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0570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\Desktop\презентация ЭКОС\Презентация1\Слайд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63605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Desktop\презентация ЭКОС\Презентация1\Слайд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49696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\Desktop\презентация ЭКОС\Презентация1\Слайд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66329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dmin\Desktop\презентация ЭКОС\Презентация1\Слайд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023249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Экран (4:3)</PresentationFormat>
  <Paragraphs>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2</cp:revision>
  <dcterms:created xsi:type="dcterms:W3CDTF">2012-10-13T07:16:59Z</dcterms:created>
  <dcterms:modified xsi:type="dcterms:W3CDTF">2012-10-13T14:45:14Z</dcterms:modified>
</cp:coreProperties>
</file>