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0C9C2E-A847-4721-BE5B-DEF980A6ED86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356CDA-A7F9-4393-B0C2-0762945E2C3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коллективной работы в ДПИ</a:t>
            </a:r>
            <a:br>
              <a:rPr lang="ru-RU" dirty="0" smtClean="0"/>
            </a:br>
            <a:r>
              <a:rPr lang="ru-RU" sz="3600" dirty="0" smtClean="0"/>
              <a:t>Блок занятий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31698"/>
            <a:ext cx="7344816" cy="3193646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Коллективная работа «Мировое древо» выполнено в технике росписи по дереву, по мотивам </a:t>
            </a:r>
            <a:r>
              <a:rPr lang="ru-RU" dirty="0" err="1" smtClean="0"/>
              <a:t>пермогорской</a:t>
            </a:r>
            <a:r>
              <a:rPr lang="ru-RU" dirty="0" smtClean="0"/>
              <a:t> и </a:t>
            </a:r>
            <a:r>
              <a:rPr lang="ru-RU" dirty="0" err="1" smtClean="0"/>
              <a:t>борецкой</a:t>
            </a:r>
            <a:r>
              <a:rPr lang="ru-RU" dirty="0" smtClean="0"/>
              <a:t> росписи</a:t>
            </a:r>
          </a:p>
          <a:p>
            <a:endParaRPr lang="ru-RU" dirty="0"/>
          </a:p>
          <a:p>
            <a:r>
              <a:rPr lang="ru-RU" sz="2400" dirty="0" smtClean="0"/>
              <a:t>                                              Санникова Н. В.</a:t>
            </a:r>
          </a:p>
          <a:p>
            <a:r>
              <a:rPr lang="ru-RU" sz="2400" dirty="0" smtClean="0"/>
              <a:t>                                                                 2013</a:t>
            </a:r>
          </a:p>
        </p:txBody>
      </p:sp>
    </p:spTree>
    <p:extLst>
      <p:ext uri="{BB962C8B-B14F-4D97-AF65-F5344CB8AC3E}">
        <p14:creationId xmlns:p14="http://schemas.microsoft.com/office/powerpoint/2010/main" val="252507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создание коллективной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dirty="0" smtClean="0"/>
              <a:t>Задачи</a:t>
            </a:r>
          </a:p>
          <a:p>
            <a:r>
              <a:rPr lang="ru-RU" sz="1600" dirty="0" smtClean="0"/>
              <a:t>Развить художественно- творческие способности учащихся, образное и ассоциативное мышление, фантазию, эстетическое восприятие действительности, познакомить с разнообразными видами декоративно- прикладного искусства.</a:t>
            </a:r>
          </a:p>
          <a:p>
            <a:r>
              <a:rPr lang="ru-RU" sz="1600" dirty="0" smtClean="0"/>
              <a:t>Овладение умениями и навыками художественной деятельности</a:t>
            </a:r>
          </a:p>
          <a:p>
            <a:r>
              <a:rPr lang="ru-RU" sz="1600" dirty="0" smtClean="0"/>
              <a:t>Познакомить с новым видом росписи по дереву</a:t>
            </a:r>
          </a:p>
          <a:p>
            <a:r>
              <a:rPr lang="ru-RU" sz="1600" dirty="0" smtClean="0"/>
              <a:t>Развить творческий опыт, как  формирование способности к самостоятельным действиям в ситуации неопределенности</a:t>
            </a:r>
          </a:p>
          <a:p>
            <a:r>
              <a:rPr lang="ru-RU" sz="1600" dirty="0" smtClean="0"/>
              <a:t>Сплотить, соединить коллектив общей целью</a:t>
            </a:r>
          </a:p>
          <a:p>
            <a:r>
              <a:rPr lang="ru-RU" sz="1600" dirty="0" smtClean="0"/>
              <a:t>Приобрести опыт доведения до завершения замысел</a:t>
            </a:r>
            <a:endParaRPr lang="ru-RU" sz="1600" dirty="0"/>
          </a:p>
        </p:txBody>
      </p:sp>
      <p:pic>
        <p:nvPicPr>
          <p:cNvPr id="1026" name="Picture 2" descr="C:\Users\Вера\Desktop\ases_va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3"/>
            <a:ext cx="2088232" cy="21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ра\Desktop\P1030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75" y="4278228"/>
            <a:ext cx="2790847" cy="22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ера\Desktop\T12qRHXgVpXXckZwU9_073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78227"/>
            <a:ext cx="2664297" cy="22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6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 занятие. Современное декоративно- прикладное искусство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Знакомство с современным декоративно- прикладным искусством</a:t>
            </a:r>
          </a:p>
          <a:p>
            <a:r>
              <a:rPr lang="ru-RU" sz="2000" dirty="0" smtClean="0"/>
              <a:t>Связь с природой</a:t>
            </a:r>
          </a:p>
          <a:p>
            <a:r>
              <a:rPr lang="ru-RU" sz="2000" dirty="0" smtClean="0"/>
              <a:t>Выполнение эскизов в своей манере ( рефлексия- формирование новых знаний)</a:t>
            </a:r>
            <a:endParaRPr lang="ru-RU" sz="2000" dirty="0"/>
          </a:p>
        </p:txBody>
      </p:sp>
      <p:pic>
        <p:nvPicPr>
          <p:cNvPr id="1029" name="Picture 5" descr="C:\Users\Вера\Desktop\chekank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ера\Desktop\1203325817mak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1683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6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2 занятие. Мировое древо.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141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Знакомство с символическими знаками  народного искусства</a:t>
            </a:r>
          </a:p>
          <a:p>
            <a:r>
              <a:rPr lang="ru-RU" sz="2400" dirty="0" smtClean="0"/>
              <a:t>Рассматриваем  изображение  мирового древа </a:t>
            </a:r>
            <a:r>
              <a:rPr lang="ru-RU" sz="2400" dirty="0"/>
              <a:t> </a:t>
            </a:r>
            <a:r>
              <a:rPr lang="ru-RU" sz="2400" dirty="0" smtClean="0"/>
              <a:t>у разных народов</a:t>
            </a:r>
          </a:p>
          <a:p>
            <a:r>
              <a:rPr lang="ru-RU" sz="2400" dirty="0" smtClean="0"/>
              <a:t>Выполнение эскиза своего древа </a:t>
            </a:r>
            <a:endParaRPr lang="ru-RU" sz="2400" dirty="0"/>
          </a:p>
        </p:txBody>
      </p:sp>
      <p:pic>
        <p:nvPicPr>
          <p:cNvPr id="1026" name="Picture 2" descr="C:\Users\Вера\Desktop\97b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3"/>
            <a:ext cx="3528392" cy="33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ера\Desktop\P1030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3"/>
            <a:ext cx="3312368" cy="33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5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 занятие. Знакомство с новым видом росписи по дереву-</a:t>
            </a:r>
            <a:r>
              <a:rPr lang="ru-RU" sz="2800" dirty="0" err="1" smtClean="0"/>
              <a:t>пермогорской</a:t>
            </a:r>
            <a:r>
              <a:rPr lang="ru-RU" sz="2800" dirty="0" smtClean="0"/>
              <a:t> и </a:t>
            </a:r>
            <a:r>
              <a:rPr lang="ru-RU" sz="2400" dirty="0" err="1" smtClean="0"/>
              <a:t>борецкой</a:t>
            </a:r>
            <a:r>
              <a:rPr lang="ru-RU" sz="24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Знакомство с  отдельными элементами росписи графического типа : орнаментами в полосе, трилистниками, декоративными цветами, розетками, птицами</a:t>
            </a:r>
          </a:p>
          <a:p>
            <a:r>
              <a:rPr lang="ru-RU" sz="2400" dirty="0" smtClean="0"/>
              <a:t>Выполнение эскизов отдельных элементов</a:t>
            </a:r>
            <a:endParaRPr lang="ru-RU" sz="2400" dirty="0"/>
          </a:p>
        </p:txBody>
      </p:sp>
      <p:pic>
        <p:nvPicPr>
          <p:cNvPr id="1026" name="Picture 2" descr="C:\Users\Вера\Desktop\фото-2 9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9631" y="4138705"/>
            <a:ext cx="2124375" cy="23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ра\Desktop\post-45623-1190706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7362" y="4239193"/>
            <a:ext cx="2353845" cy="21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ера\Desktop\P103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141584" y="3658153"/>
            <a:ext cx="2582543" cy="28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6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Занятие-практикум 4-5-6. Выполнение и соединение композиции в материале.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Выполнение эскиза композиции</a:t>
            </a:r>
          </a:p>
          <a:p>
            <a:r>
              <a:rPr lang="ru-RU" sz="2000" dirty="0" smtClean="0"/>
              <a:t>Распределение ролей по выполнению коллективной работы</a:t>
            </a:r>
          </a:p>
          <a:p>
            <a:r>
              <a:rPr lang="ru-RU" sz="2000" dirty="0" smtClean="0"/>
              <a:t>Каждый ребенок  выбирает свою часть композиции:  геометрический узор, угловые росписи, птицы, основной ствол, ветки и необыкновенной красоты цветы под деревом</a:t>
            </a:r>
          </a:p>
          <a:p>
            <a:r>
              <a:rPr lang="ru-RU" sz="2000" dirty="0" smtClean="0"/>
              <a:t>Выполнение работы в цвете.</a:t>
            </a:r>
          </a:p>
          <a:p>
            <a:r>
              <a:rPr lang="ru-RU" sz="2000" dirty="0" smtClean="0"/>
              <a:t>Обводка тонкой кистью.</a:t>
            </a:r>
            <a:endParaRPr lang="ru-RU" sz="2000" dirty="0"/>
          </a:p>
        </p:txBody>
      </p:sp>
      <p:pic>
        <p:nvPicPr>
          <p:cNvPr id="2050" name="Picture 2" descr="C:\Users\Вера\Desktop\P1030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09706" y="3912064"/>
            <a:ext cx="3202254" cy="2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ера\Desktop\P103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12064"/>
            <a:ext cx="3888432" cy="2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0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работа- </a:t>
            </a:r>
            <a:br>
              <a:rPr lang="ru-RU" dirty="0" smtClean="0"/>
            </a:br>
            <a:r>
              <a:rPr lang="ru-RU" dirty="0" smtClean="0"/>
              <a:t> Мировое  древо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ера\Desktop\P103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38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242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Методика коллективной работы в ДПИ Блок занятий </vt:lpstr>
      <vt:lpstr>Цель: создание коллективной работы</vt:lpstr>
      <vt:lpstr>1 занятие. Современное декоративно- прикладное искусство</vt:lpstr>
      <vt:lpstr>2 занятие. Мировое древо.</vt:lpstr>
      <vt:lpstr>3 занятие. Знакомство с новым видом росписи по дереву-пермогорской и борецкой </vt:lpstr>
      <vt:lpstr>Занятие-практикум 4-5-6. Выполнение и соединение композиции в материале.</vt:lpstr>
      <vt:lpstr>Коллективная работа-   Мировое  древо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коллективной работы в ДПИ</dc:title>
  <dc:creator>Вера</dc:creator>
  <cp:lastModifiedBy>Вера</cp:lastModifiedBy>
  <cp:revision>34</cp:revision>
  <dcterms:created xsi:type="dcterms:W3CDTF">2013-10-14T10:01:18Z</dcterms:created>
  <dcterms:modified xsi:type="dcterms:W3CDTF">2013-10-14T14:41:22Z</dcterms:modified>
</cp:coreProperties>
</file>