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75" r:id="rId3"/>
    <p:sldId id="258" r:id="rId4"/>
    <p:sldId id="276" r:id="rId5"/>
    <p:sldId id="277" r:id="rId6"/>
    <p:sldId id="273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3BE"/>
    <a:srgbClr val="2D3AB1"/>
    <a:srgbClr val="342AFA"/>
    <a:srgbClr val="E04873"/>
    <a:srgbClr val="CDAE57"/>
    <a:srgbClr val="DFCC95"/>
    <a:srgbClr val="ECE1C2"/>
    <a:srgbClr val="E5D5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848" autoAdjust="0"/>
    <p:restoredTop sz="94660"/>
  </p:normalViewPr>
  <p:slideViewPr>
    <p:cSldViewPr>
      <p:cViewPr>
        <p:scale>
          <a:sx n="70" d="100"/>
          <a:sy n="70" d="100"/>
        </p:scale>
        <p:origin x="-6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2E6C6-E929-441B-A8AA-84CFE611A31A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CAC43-F2DE-489E-8BBC-C21B9123E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CAC43-F2DE-489E-8BBC-C21B9123E2E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CAC43-F2DE-489E-8BBC-C21B9123E2E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064D-126A-4F20-8C4F-B2F14B693DF6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E8B267-EB16-4EE7-856F-F4067028B9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064D-126A-4F20-8C4F-B2F14B693DF6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B267-EB16-4EE7-856F-F4067028B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BE8B267-EB16-4EE7-856F-F4067028B9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064D-126A-4F20-8C4F-B2F14B693DF6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064D-126A-4F20-8C4F-B2F14B693DF6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BE8B267-EB16-4EE7-856F-F4067028B9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064D-126A-4F20-8C4F-B2F14B693DF6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E8B267-EB16-4EE7-856F-F4067028B9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4CF064D-126A-4F20-8C4F-B2F14B693DF6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B267-EB16-4EE7-856F-F4067028B9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064D-126A-4F20-8C4F-B2F14B693DF6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BE8B267-EB16-4EE7-856F-F4067028B9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064D-126A-4F20-8C4F-B2F14B693DF6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BE8B267-EB16-4EE7-856F-F4067028B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064D-126A-4F20-8C4F-B2F14B693DF6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E8B267-EB16-4EE7-856F-F4067028B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E8B267-EB16-4EE7-856F-F4067028B9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064D-126A-4F20-8C4F-B2F14B693DF6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BE8B267-EB16-4EE7-856F-F4067028B9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4CF064D-126A-4F20-8C4F-B2F14B693DF6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4CF064D-126A-4F20-8C4F-B2F14B693DF6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E8B267-EB16-4EE7-856F-F4067028B9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3" Type="http://schemas.openxmlformats.org/officeDocument/2006/relationships/image" Target="../media/image22.jpeg"/><Relationship Id="rId21" Type="http://schemas.openxmlformats.org/officeDocument/2006/relationships/image" Target="../media/image40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5" Type="http://schemas.openxmlformats.org/officeDocument/2006/relationships/image" Target="../media/image44.jpeg"/><Relationship Id="rId2" Type="http://schemas.openxmlformats.org/officeDocument/2006/relationships/image" Target="../media/image21.jpeg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24" Type="http://schemas.openxmlformats.org/officeDocument/2006/relationships/image" Target="../media/image43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23" Type="http://schemas.openxmlformats.org/officeDocument/2006/relationships/image" Target="../media/image42.jpeg"/><Relationship Id="rId10" Type="http://schemas.openxmlformats.org/officeDocument/2006/relationships/image" Target="../media/image29.jpeg"/><Relationship Id="rId19" Type="http://schemas.openxmlformats.org/officeDocument/2006/relationships/image" Target="../media/image38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Relationship Id="rId22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11" Type="http://schemas.openxmlformats.org/officeDocument/2006/relationships/hyperlink" Target="http://nsportal.ru/korikova-marina-aleksandrovna" TargetMode="External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85728"/>
            <a:ext cx="197989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285728"/>
            <a:ext cx="4929222" cy="1500174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БОБРОВСКАЯ СРЕДНЯЯ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ОБЩЕОБРАЗОВАТЕЛЬНАЯ ШКОЛА №2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школа\Desktop\Корикова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7000892" y="285728"/>
            <a:ext cx="1714512" cy="2111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000232" y="4929198"/>
            <a:ext cx="5092048" cy="149107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Учитель биологии, заместитель директора по научно-методической работе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Высшая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квалификационная категория</a:t>
            </a:r>
            <a:endParaRPr lang="ru-RU" sz="2000" dirty="0" smtClean="0"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Стаж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работы: 14 лет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357422" y="2714620"/>
            <a:ext cx="4357718" cy="2071702"/>
          </a:xfrm>
          <a:prstGeom prst="rect">
            <a:avLst/>
          </a:prstGeom>
        </p:spPr>
        <p:txBody>
          <a:bodyPr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Корикова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Марина Александровна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47666" y="1514140"/>
            <a:ext cx="3653425" cy="4772380"/>
          </a:xfrm>
          <a:prstGeom prst="rect">
            <a:avLst/>
          </a:prstGeom>
          <a:noFill/>
          <a:ln w="9525">
            <a:solidFill>
              <a:srgbClr val="66A3BE"/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0" y="21429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Авторская программа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«Сохранение здоровья школьников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 организации работы в научном обществе учащихся»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1506511"/>
            <a:ext cx="3527665" cy="4780009"/>
          </a:xfrm>
          <a:prstGeom prst="rect">
            <a:avLst/>
          </a:prstGeom>
          <a:noFill/>
          <a:ln w="9525">
            <a:solidFill>
              <a:srgbClr val="66A3BE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9406" cy="78581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8719406" cy="4800600"/>
          </a:xfrm>
        </p:spPr>
        <p:txBody>
          <a:bodyPr>
            <a:normAutofit/>
          </a:bodyPr>
          <a:lstStyle/>
          <a:p>
            <a:pPr algn="just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обеспечить школьнику возможность сохранения здоровья за период обучения в школе;</a:t>
            </a:r>
          </a:p>
          <a:p>
            <a:pPr algn="just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сформировать у него необходимые знания, умения и навыки по здоровому образу жизни;</a:t>
            </a:r>
          </a:p>
          <a:p>
            <a:pPr algn="just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научить использовать полученные знания в повседневной жизни;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572660" cy="107154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Обобщение опыта работы по авторской программе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«Сохранение здоровья школьников при организации работы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научном обществе учащихся»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85918" y="1428737"/>
            <a:ext cx="57150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профессиональных конкурсах</a:t>
            </a:r>
          </a:p>
          <a:p>
            <a:pPr algn="ctr"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публикации в печатных изданиях</a:t>
            </a:r>
          </a:p>
          <a:p>
            <a:pPr algn="ctr"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работе научно-практических конференций</a:t>
            </a:r>
          </a:p>
          <a:p>
            <a:pPr algn="ctr"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пилотного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проекта «Здоровье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подрастающего поколения»</a:t>
            </a:r>
          </a:p>
          <a:p>
            <a:pPr algn="ctr"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распространение опыта в сетевых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профессиональных сообществах</a:t>
            </a:r>
          </a:p>
          <a:p>
            <a:pPr algn="ctr"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конкурсах и проектах регионального,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федерального и международного  уровня</a:t>
            </a:r>
          </a:p>
        </p:txBody>
      </p:sp>
      <p:pic>
        <p:nvPicPr>
          <p:cNvPr id="36" name="Рисунок 35" descr="1 019.jpg"/>
          <p:cNvPicPr>
            <a:picLocks noChangeAspect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>
          <a:xfrm>
            <a:off x="1785918" y="3429000"/>
            <a:ext cx="1714512" cy="2464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3429000"/>
            <a:ext cx="1785950" cy="244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43306" y="3500438"/>
            <a:ext cx="1714512" cy="246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785794"/>
            <a:ext cx="1787063" cy="257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1714488"/>
            <a:ext cx="177093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368614" y="785794"/>
            <a:ext cx="1775386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358082" y="1928803"/>
            <a:ext cx="178591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Рисунок 32" descr="1 020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358082" y="3143248"/>
            <a:ext cx="1785918" cy="2353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0" y="3071810"/>
            <a:ext cx="1785918" cy="244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071802" y="5143512"/>
            <a:ext cx="2924775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000760" y="4955820"/>
            <a:ext cx="1385769" cy="190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358083" y="4318410"/>
            <a:ext cx="1785917" cy="253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Рисунок 39" descr="1 018.jpg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>
          <a:xfrm>
            <a:off x="0" y="4419491"/>
            <a:ext cx="1785950" cy="2438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643042" y="4807623"/>
            <a:ext cx="1500198" cy="205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91611" y="928670"/>
            <a:ext cx="2452389" cy="163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0" y="928670"/>
            <a:ext cx="228598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20303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ребенок талантлив,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нужно дать ему раскрыться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7422" y="1500174"/>
            <a:ext cx="45005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 конкурсов муниципального уровня</a:t>
            </a:r>
          </a:p>
          <a:p>
            <a:pPr algn="ctr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 конкурсов регионального уровня</a:t>
            </a:r>
          </a:p>
          <a:p>
            <a:pPr algn="ctr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 конкурсов федерального уровня</a:t>
            </a:r>
          </a:p>
          <a:p>
            <a:pPr>
              <a:buFont typeface="Wingdings" pitchFamily="2" charset="2"/>
              <a:buChar char="§"/>
            </a:pPr>
            <a:endParaRPr lang="ru-RU" sz="16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357430"/>
            <a:ext cx="14467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26168" y="2384738"/>
            <a:ext cx="1448558" cy="196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357422" y="2357430"/>
            <a:ext cx="1448557" cy="196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357554" y="2285992"/>
            <a:ext cx="1503189" cy="198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286248" y="2285992"/>
            <a:ext cx="1515862" cy="203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429256" y="2285992"/>
            <a:ext cx="1500198" cy="200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643702" y="2285992"/>
            <a:ext cx="1429631" cy="197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739994" y="2285992"/>
            <a:ext cx="14040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0" y="3571877"/>
            <a:ext cx="1428728" cy="195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928662" y="3571877"/>
            <a:ext cx="1441257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730292" y="3571878"/>
            <a:ext cx="1412948" cy="199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2643174" y="3589232"/>
            <a:ext cx="1428760" cy="198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3571868" y="3571876"/>
            <a:ext cx="1473022" cy="203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4766633" y="3571877"/>
            <a:ext cx="139527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5715008" y="3571877"/>
            <a:ext cx="143316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6715140" y="3571877"/>
            <a:ext cx="14040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7739994" y="3571877"/>
            <a:ext cx="14040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12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0" y="5151438"/>
            <a:ext cx="1664261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 rot="16200000">
            <a:off x="1752183" y="4824033"/>
            <a:ext cx="1710512" cy="235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3" cstate="screen"/>
          <a:srcRect/>
          <a:stretch>
            <a:fillRect/>
          </a:stretch>
        </p:blipFill>
        <p:spPr bwMode="auto">
          <a:xfrm rot="5400000">
            <a:off x="3630497" y="4584817"/>
            <a:ext cx="1785951" cy="247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4" cstate="screen"/>
          <a:srcRect/>
          <a:stretch>
            <a:fillRect/>
          </a:stretch>
        </p:blipFill>
        <p:spPr bwMode="auto">
          <a:xfrm rot="16200000">
            <a:off x="5624100" y="4734330"/>
            <a:ext cx="1785950" cy="246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5" cstate="screen"/>
          <a:srcRect/>
          <a:stretch>
            <a:fillRect/>
          </a:stretch>
        </p:blipFill>
        <p:spPr bwMode="auto">
          <a:xfrm>
            <a:off x="7264189" y="5072074"/>
            <a:ext cx="1879811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Новой школе – здоровые дети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000372"/>
            <a:ext cx="2809833" cy="186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66807" y="857232"/>
            <a:ext cx="3577193" cy="2908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14546" y="4808082"/>
            <a:ext cx="4281773" cy="2049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857232"/>
            <a:ext cx="3786182" cy="257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857885" y="3362802"/>
            <a:ext cx="3286116" cy="349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607508" y="2500306"/>
            <a:ext cx="353445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0" y="4693475"/>
            <a:ext cx="2661246" cy="216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500430" y="785794"/>
            <a:ext cx="2734231" cy="223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школа\Desktop\Сканер\1 023.jpg"/>
          <p:cNvPicPr>
            <a:picLocks noChangeAspect="1" noChangeArrowheads="1"/>
          </p:cNvPicPr>
          <p:nvPr/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 bwMode="auto">
          <a:xfrm>
            <a:off x="7279235" y="714356"/>
            <a:ext cx="1864765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356"/>
            <a:ext cx="2033438" cy="287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14285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Тот учитель хорош, чьи слова не расходятся с делом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29256" y="785794"/>
            <a:ext cx="1928826" cy="265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19120" y="785795"/>
            <a:ext cx="185274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642918"/>
            <a:ext cx="2214546" cy="315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5400000">
            <a:off x="2957422" y="2400372"/>
            <a:ext cx="301484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0" y="3357563"/>
            <a:ext cx="2102435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715141" y="3357562"/>
            <a:ext cx="242886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6215083"/>
            <a:ext cx="9144000" cy="8002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hlinkClick r:id="rId11"/>
              </a:rPr>
              <a:t>http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sym typeface="Wingdings" pitchFamily="2" charset="2"/>
                <a:hlinkClick r:id="rId11"/>
              </a:rPr>
              <a:t>://nsportal.ru/korikova-marina-aleksandrovna</a:t>
            </a:r>
            <a:endParaRPr lang="en-US" sz="28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sym typeface="Wingdings" pitchFamily="2" charset="2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1016</TotalTime>
  <Words>160</Words>
  <Application>Microsoft Office PowerPoint</Application>
  <PresentationFormat>Экран (4:3)</PresentationFormat>
  <Paragraphs>33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Официальная</vt:lpstr>
      <vt:lpstr>МУНИЦИПАЛЬНОЕ КАЗЕННОЕ ОБЩЕОБРАЗОВАТЕЛЬНОЕ УЧРЕЖДЕНИЕ БОБРОВСКАЯ СРЕДНЯЯ  ОБЩЕОБРАЗОВАТЕЛЬНАЯ ШКОЛА №2</vt:lpstr>
      <vt:lpstr>Слайд 2</vt:lpstr>
      <vt:lpstr>Цель программы:</vt:lpstr>
      <vt:lpstr>Обобщение опыта работы по авторской программе  «Сохранение здоровья школьников при организации работы  в научном обществе учащихся»</vt:lpstr>
      <vt:lpstr>Каждый ребенок талантлив,  только нужно дать ему раскрыться </vt:lpstr>
      <vt:lpstr>Новой школе – здоровые дети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общеобразовательное учреждение Бобровская  средняя общеобразовательная школа №2</dc:title>
  <dc:creator>школа</dc:creator>
  <cp:lastModifiedBy>я</cp:lastModifiedBy>
  <cp:revision>122</cp:revision>
  <dcterms:created xsi:type="dcterms:W3CDTF">2013-03-21T11:32:53Z</dcterms:created>
  <dcterms:modified xsi:type="dcterms:W3CDTF">2014-03-28T09:17:02Z</dcterms:modified>
</cp:coreProperties>
</file>