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80" r:id="rId3"/>
    <p:sldId id="256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81" r:id="rId13"/>
    <p:sldId id="271" r:id="rId14"/>
    <p:sldId id="279" r:id="rId15"/>
    <p:sldId id="269" r:id="rId16"/>
    <p:sldId id="268" r:id="rId17"/>
    <p:sldId id="275" r:id="rId18"/>
    <p:sldId id="277" r:id="rId19"/>
    <p:sldId id="276" r:id="rId20"/>
    <p:sldId id="278" r:id="rId21"/>
    <p:sldId id="274" r:id="rId22"/>
    <p:sldId id="273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333333"/>
    <a:srgbClr val="4D4D4D"/>
    <a:srgbClr val="5F5F5F"/>
    <a:srgbClr val="969696"/>
    <a:srgbClr val="C84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60"/>
  </p:normalViewPr>
  <p:slideViewPr>
    <p:cSldViewPr>
      <p:cViewPr>
        <p:scale>
          <a:sx n="75" d="100"/>
          <a:sy n="75" d="100"/>
        </p:scale>
        <p:origin x="-37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633A60-35D1-4CEA-853F-5703AE9FB91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11326-DF81-40BD-80C2-0ECE1612AF77}" type="slidenum">
              <a:rPr lang="ru-RU"/>
              <a:pPr/>
              <a:t>2</a:t>
            </a:fld>
            <a:endParaRPr lang="ru-RU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2).     </a:t>
            </a:r>
            <a:r>
              <a:rPr lang="ru-RU" b="1"/>
              <a:t>№ 426 (1)</a:t>
            </a:r>
            <a:r>
              <a:rPr lang="ru-RU"/>
              <a:t>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5506A-DDC2-46B4-BB72-0DA89AF1C574}" type="slidenum">
              <a:rPr lang="ru-RU"/>
              <a:pPr/>
              <a:t>11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603. 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C3B435-0FBF-4289-A8A4-74A22F386C0D}" type="slidenum">
              <a:rPr lang="ru-RU"/>
              <a:pPr/>
              <a:t>12</a:t>
            </a:fld>
            <a:endParaRPr lang="ru-RU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604. 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E85B5-899A-4852-AADA-FFDCC6589AA3}" type="slidenum">
              <a:rPr lang="ru-RU"/>
              <a:pPr/>
              <a:t>13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589FD-B361-430B-935B-B4D038BF0427}" type="slidenum">
              <a:rPr lang="ru-RU"/>
              <a:pPr/>
              <a:t>14</a:t>
            </a:fld>
            <a:endParaRPr lang="ru-RU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621.  </a:t>
            </a:r>
            <a:r>
              <a:rPr lang="ru-RU"/>
              <a:t>На этом слайде видим закономерность: маленькое колесо сделает большее число оборотов,  большое  - меньшее число оборотов.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10B3B-56C8-40F3-9DAB-4E24A86B6159}" type="slidenum">
              <a:rPr lang="ru-RU"/>
              <a:pPr/>
              <a:t>15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627.  Сделайте клик по кнопке «Показать» ( 2 раза)</a:t>
            </a:r>
          </a:p>
          <a:p>
            <a:endParaRPr lang="ru-RU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4CA03-DF99-45EA-B2E1-C0F6773881EB}" type="slidenum">
              <a:rPr lang="ru-RU"/>
              <a:pPr/>
              <a:t>16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628. 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53F06D-4533-4FBA-AD40-C4E110E84616}" type="slidenum">
              <a:rPr lang="ru-RU"/>
              <a:pPr/>
              <a:t>17</a:t>
            </a:fld>
            <a:endParaRPr lang="ru-RU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2).     </a:t>
            </a:r>
            <a:r>
              <a:rPr lang="ru-RU" b="1"/>
              <a:t>№382 (1). Сделайте клик по кнопке «Показать» ( 2 раза)</a:t>
            </a:r>
          </a:p>
          <a:p>
            <a:endParaRPr lang="ru-RU" b="1"/>
          </a:p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46485-6495-4DFE-9DCE-CF75DA8133CF}" type="slidenum">
              <a:rPr lang="ru-RU"/>
              <a:pPr/>
              <a:t>18</a:t>
            </a:fld>
            <a:endParaRPr lang="ru-RU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2).     </a:t>
            </a:r>
            <a:r>
              <a:rPr lang="ru-RU" b="1"/>
              <a:t>№38</a:t>
            </a:r>
            <a:r>
              <a:rPr lang="en-US" b="1"/>
              <a:t>3</a:t>
            </a:r>
            <a:r>
              <a:rPr lang="ru-RU" b="1"/>
              <a:t>. Сделайте клик по кнопке «Показать» ( 2 раза)</a:t>
            </a:r>
          </a:p>
          <a:p>
            <a:r>
              <a:rPr lang="ru-RU" b="1"/>
              <a:t> </a:t>
            </a:r>
            <a:r>
              <a:rPr lang="ru-RU"/>
              <a:t>Ответ: велосипедист выехал раньше мотоциклиста на 1,5 ч.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41DE56-94AB-407C-A77D-E1231047F023}" type="slidenum">
              <a:rPr lang="ru-RU"/>
              <a:pPr/>
              <a:t>19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2).   </a:t>
            </a:r>
            <a:r>
              <a:rPr lang="ru-RU" b="1"/>
              <a:t>№ 382 (2). Сделайте клик по кнопке «Показать» ( 2 раза)</a:t>
            </a:r>
          </a:p>
          <a:p>
            <a:endParaRPr lang="ru-RU" b="1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7473F-E701-4782-9A0E-D745D7E9E296}" type="slidenum">
              <a:rPr lang="ru-RU"/>
              <a:pPr/>
              <a:t>20</a:t>
            </a:fld>
            <a:endParaRPr lang="ru-RU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2).   </a:t>
            </a:r>
            <a:r>
              <a:rPr lang="ru-RU" b="1"/>
              <a:t>№ 384. Сделайте клик по кнопке «Показать» ( 2 раза)</a:t>
            </a:r>
          </a:p>
          <a:p>
            <a:endParaRPr lang="ru-RU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9F076-5E8C-4D95-9073-A046F1B0267F}" type="slidenum">
              <a:rPr lang="ru-RU"/>
              <a:pPr/>
              <a:t>3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594. 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506BE-0122-4778-8409-012C51061D5D}" type="slidenum">
              <a:rPr lang="ru-RU"/>
              <a:pPr/>
              <a:t>21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2).     </a:t>
            </a:r>
            <a:r>
              <a:rPr lang="ru-RU" b="1"/>
              <a:t>№ 385 (1)</a:t>
            </a:r>
            <a:r>
              <a:rPr lang="ru-RU"/>
              <a:t>. Межгаалактическая экспедиция профессора Селезнева в результате проведенных ею измерений установила, что диаметр Земли составляет 13068 км, диаметр Меркурия в 2,7 раза меньше диаметра Земли, а диаметр Луны в 1 и 31/79 раза меньше диаметра Меркурия. Какие результаты измерений диаметров Луны и Меркурия получила экспедиция?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F1DCF-6B75-40C5-A043-8E63611734D6}" type="slidenum">
              <a:rPr lang="ru-RU"/>
              <a:pPr/>
              <a:t>22</a:t>
            </a:fld>
            <a:endParaRPr lang="ru-RU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2).     </a:t>
            </a:r>
            <a:r>
              <a:rPr lang="ru-RU" b="1"/>
              <a:t>№ 385 (2)</a:t>
            </a:r>
            <a:r>
              <a:rPr lang="ru-RU"/>
              <a:t>. </a:t>
            </a:r>
            <a:r>
              <a:rPr lang="ru-RU" b="1"/>
              <a:t>Сделайте клик по кнопке «Показать» ( 2 раза)</a:t>
            </a:r>
          </a:p>
          <a:p>
            <a:r>
              <a:rPr lang="ru-RU"/>
              <a:t>Алиса Селезнева, спасаясь от космических пиратов, мчится по планете </a:t>
            </a:r>
            <a:r>
              <a:rPr lang="en-US"/>
              <a:t>X</a:t>
            </a:r>
            <a:r>
              <a:rPr lang="ru-RU"/>
              <a:t> на вездеходе к «машине времени» со скоростью 4 и 2/5</a:t>
            </a:r>
          </a:p>
          <a:p>
            <a:r>
              <a:rPr lang="ru-RU"/>
              <a:t>(км/мин), а пираты гонятся за ней со скоростью 4 и 2/3 (км/мин). Сколько времени требуется пиратам, чтобы догнать Алису, если сейчас расстояние между ними 12 км? Успеет ли Алиса убежать от пиратов, если до «машины времени» ей нужно добираться еще 176 км, а для того, чтобы завести машину, ей потребуется 2 минуты?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4C349-3DE2-4C07-81E0-DDACBC5DEEEB}" type="slidenum">
              <a:rPr lang="ru-RU"/>
              <a:pPr/>
              <a:t>4</a:t>
            </a:fld>
            <a:endParaRPr lang="ru-RU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Математика 6 класс. Н.Я.Виленкин.   </a:t>
            </a:r>
            <a:r>
              <a:rPr lang="ru-RU" b="1"/>
              <a:t>№ 595.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6E12B-B0B1-4846-AEA3-4D8F0AEA1DE1}" type="slidenum">
              <a:rPr lang="ru-RU"/>
              <a:pPr/>
              <a:t>5</a:t>
            </a:fld>
            <a:endParaRPr lang="ru-RU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597. 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1D1B1-B6D0-40AD-AE38-BBD2B27F202E}" type="slidenum">
              <a:rPr lang="ru-RU"/>
              <a:pPr/>
              <a:t>6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598. 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D7185-06BA-4AAE-B4E5-51E955925704}" type="slidenum">
              <a:rPr lang="ru-RU"/>
              <a:pPr/>
              <a:t>7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599. </a:t>
            </a:r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50631-352F-4BDB-92B2-C23AC991D55E}" type="slidenum">
              <a:rPr lang="ru-RU"/>
              <a:pPr/>
              <a:t>8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600. Сделайте клик по кнопке «Показать» ( 2 раза)</a:t>
            </a:r>
          </a:p>
          <a:p>
            <a:endParaRPr lang="ru-RU" b="1"/>
          </a:p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360EB-9DF3-4024-884B-42700975BBBE}" type="slidenum">
              <a:rPr lang="ru-RU"/>
              <a:pPr/>
              <a:t>9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601. Сделайте клик по кнопке «Показать» ( 2 раза)</a:t>
            </a:r>
          </a:p>
          <a:p>
            <a:endParaRPr lang="ru-RU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D6AE4-27BC-4997-8BBE-42FC14A747A4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</a:t>
            </a:r>
            <a:r>
              <a:rPr lang="ru-RU" b="1"/>
              <a:t>№ 602. Сделайте клик по кнопке «Показать» ( 2 раза)</a:t>
            </a:r>
          </a:p>
          <a:p>
            <a:endParaRPr lang="ru-RU" b="1"/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8C2F9-7D40-40FE-9D1C-77EEEA4F32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792A1-851C-4126-8D46-5A6E286F23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9474B-EB6F-4460-A4C6-DEF2E56A24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4C38F-1241-4296-883C-42BE7DC7A1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72E71-B67B-4A4F-AD53-61CBC1A9B2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843D-91B3-48C4-A0CD-98C00EC0EB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275EE-B925-4720-A6FE-2ECE8508D0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07DCC-CEEF-494E-AEA7-5D762FAACB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90178-B166-4AFC-B91B-E5DE23460C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5AE0C-4BF3-4076-BCAE-84DA15BA85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B3D59-DC32-4224-A4B4-2CFE39BBD6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6ECD4F-034A-4308-85F2-FA342E339B6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3.gif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4.jpe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6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0.gif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3.gi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3.gif"/><Relationship Id="rId4" Type="http://schemas.openxmlformats.org/officeDocument/2006/relationships/image" Target="../media/image40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7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0.gif"/><Relationship Id="rId4" Type="http://schemas.openxmlformats.org/officeDocument/2006/relationships/image" Target="../media/image4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gi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2.bin"/><Relationship Id="rId5" Type="http://schemas.openxmlformats.org/officeDocument/2006/relationships/image" Target="../media/image54.png"/><Relationship Id="rId10" Type="http://schemas.openxmlformats.org/officeDocument/2006/relationships/image" Target="../media/image19.gif"/><Relationship Id="rId4" Type="http://schemas.openxmlformats.org/officeDocument/2006/relationships/image" Target="../media/image53.png"/><Relationship Id="rId9" Type="http://schemas.openxmlformats.org/officeDocument/2006/relationships/oleObject" Target="../embeddings/oleObject5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gi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8.gif"/><Relationship Id="rId4" Type="http://schemas.openxmlformats.org/officeDocument/2006/relationships/image" Target="../media/image57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4.gif"/><Relationship Id="rId11" Type="http://schemas.openxmlformats.org/officeDocument/2006/relationships/image" Target="../media/image67.jpeg"/><Relationship Id="rId5" Type="http://schemas.openxmlformats.org/officeDocument/2006/relationships/image" Target="../media/image63.gif"/><Relationship Id="rId10" Type="http://schemas.openxmlformats.org/officeDocument/2006/relationships/image" Target="../media/image66.jpeg"/><Relationship Id="rId4" Type="http://schemas.openxmlformats.org/officeDocument/2006/relationships/image" Target="../media/image62.gif"/><Relationship Id="rId9" Type="http://schemas.openxmlformats.org/officeDocument/2006/relationships/image" Target="../media/image6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7.jpeg"/><Relationship Id="rId4" Type="http://schemas.openxmlformats.org/officeDocument/2006/relationships/image" Target="../media/image6.gif"/><Relationship Id="rId9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gi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9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gi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490538" y="5260975"/>
            <a:ext cx="8348662" cy="758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solidFill>
                <a:srgbClr val="CC0099"/>
              </a:solidFill>
              <a:latin typeface="Arial"/>
              <a:cs typeface="Arial"/>
            </a:endParaRP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266700" y="279400"/>
            <a:ext cx="8585200" cy="6235700"/>
            <a:chOff x="168" y="176"/>
            <a:chExt cx="5408" cy="3928"/>
          </a:xfrm>
        </p:grpSpPr>
        <p:sp>
          <p:nvSpPr>
            <p:cNvPr id="5125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609600" y="762000"/>
            <a:ext cx="7932738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b="1" kern="1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Деление дробей</a:t>
            </a:r>
          </a:p>
        </p:txBody>
      </p:sp>
      <p:sp>
        <p:nvSpPr>
          <p:cNvPr id="5135" name="WordArt 15"/>
          <p:cNvSpPr>
            <a:spLocks noChangeArrowheads="1" noChangeShapeType="1" noTextEdit="1"/>
          </p:cNvSpPr>
          <p:nvPr/>
        </p:nvSpPr>
        <p:spPr bwMode="auto">
          <a:xfrm>
            <a:off x="685800" y="3733800"/>
            <a:ext cx="777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Коллекция задач для 6 класса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 rot="365490">
            <a:off x="-160338" y="4722813"/>
            <a:ext cx="9764713" cy="1144587"/>
            <a:chOff x="-131" y="3264"/>
            <a:chExt cx="6151" cy="1039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 rot="-356004">
              <a:off x="-131" y="3313"/>
              <a:ext cx="6151" cy="536"/>
            </a:xfrm>
            <a:prstGeom prst="rect">
              <a:avLst/>
            </a:prstGeom>
            <a:gradFill rotWithShape="1">
              <a:gsLst>
                <a:gs pos="0">
                  <a:srgbClr val="B2B2B2"/>
                </a:gs>
                <a:gs pos="50000">
                  <a:srgbClr val="996600"/>
                </a:gs>
                <a:gs pos="100000">
                  <a:srgbClr val="B2B2B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9600" b="1">
                <a:latin typeface="Times New Roman" pitchFamily="18" charset="0"/>
              </a:endParaRPr>
            </a:p>
          </p:txBody>
        </p:sp>
        <p:grpSp>
          <p:nvGrpSpPr>
            <p:cNvPr id="28676" name="Group 4"/>
            <p:cNvGrpSpPr>
              <a:grpSpLocks/>
            </p:cNvGrpSpPr>
            <p:nvPr/>
          </p:nvGrpSpPr>
          <p:grpSpPr bwMode="auto">
            <a:xfrm>
              <a:off x="576" y="3264"/>
              <a:ext cx="4695" cy="1039"/>
              <a:chOff x="720" y="3168"/>
              <a:chExt cx="4695" cy="1039"/>
            </a:xfrm>
          </p:grpSpPr>
          <p:grpSp>
            <p:nvGrpSpPr>
              <p:cNvPr id="28677" name="Group 5"/>
              <p:cNvGrpSpPr>
                <a:grpSpLocks/>
              </p:cNvGrpSpPr>
              <p:nvPr/>
            </p:nvGrpSpPr>
            <p:grpSpPr bwMode="auto">
              <a:xfrm>
                <a:off x="4599" y="3507"/>
                <a:ext cx="55" cy="52"/>
                <a:chOff x="2199" y="3091"/>
                <a:chExt cx="432" cy="140"/>
              </a:xfrm>
            </p:grpSpPr>
            <p:sp>
              <p:nvSpPr>
                <p:cNvPr id="28678" name="Freeform 6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679" name="Freeform 7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680" name="Group 8"/>
              <p:cNvGrpSpPr>
                <a:grpSpLocks/>
              </p:cNvGrpSpPr>
              <p:nvPr/>
            </p:nvGrpSpPr>
            <p:grpSpPr bwMode="auto">
              <a:xfrm>
                <a:off x="5111" y="3643"/>
                <a:ext cx="55" cy="52"/>
                <a:chOff x="2199" y="3091"/>
                <a:chExt cx="432" cy="140"/>
              </a:xfrm>
            </p:grpSpPr>
            <p:sp>
              <p:nvSpPr>
                <p:cNvPr id="28681" name="Freeform 9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682" name="Freeform 10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683" name="Group 11"/>
              <p:cNvGrpSpPr>
                <a:grpSpLocks/>
              </p:cNvGrpSpPr>
              <p:nvPr/>
            </p:nvGrpSpPr>
            <p:grpSpPr bwMode="auto">
              <a:xfrm>
                <a:off x="4183" y="3600"/>
                <a:ext cx="748" cy="296"/>
                <a:chOff x="3353" y="4024"/>
                <a:chExt cx="1021" cy="296"/>
              </a:xfrm>
            </p:grpSpPr>
            <p:grpSp>
              <p:nvGrpSpPr>
                <p:cNvPr id="28684" name="Group 12"/>
                <p:cNvGrpSpPr>
                  <a:grpSpLocks/>
                </p:cNvGrpSpPr>
                <p:nvPr/>
              </p:nvGrpSpPr>
              <p:grpSpPr bwMode="auto">
                <a:xfrm rot="464866">
                  <a:off x="3353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8685" name="Group 13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686" name="Group 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687" name="Freeform 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688" name="Freeform 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689" name="Group 17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690" name="Freeform 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691" name="Freeform 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692" name="Group 20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693" name="Freeform 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694" name="Freeform 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8695" name="Group 23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696" name="Group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697" name="Freeform 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698" name="Freeform 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699" name="Group 27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00" name="Freeform 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01" name="Freeform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02" name="Group 30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03" name="Freeform 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04" name="Freeform 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28705" name="Group 33"/>
                <p:cNvGrpSpPr>
                  <a:grpSpLocks/>
                </p:cNvGrpSpPr>
                <p:nvPr/>
              </p:nvGrpSpPr>
              <p:grpSpPr bwMode="auto">
                <a:xfrm rot="21135134" flipH="1">
                  <a:off x="3830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8706" name="Group 34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707" name="Group 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08" name="Freeform 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09" name="Freeform 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10" name="Group 38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11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12" name="Freeform 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13" name="Group 41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14" name="Freeform 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15" name="Freeform 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8716" name="Group 44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717" name="Group 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18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19" name="Freeform 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20" name="Group 48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21" name="Freeform 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22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23" name="Group 51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24" name="Freeform 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25" name="Freeform 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grpSp>
            <p:nvGrpSpPr>
              <p:cNvPr id="28726" name="Group 54"/>
              <p:cNvGrpSpPr>
                <a:grpSpLocks/>
              </p:cNvGrpSpPr>
              <p:nvPr/>
            </p:nvGrpSpPr>
            <p:grpSpPr bwMode="auto">
              <a:xfrm>
                <a:off x="3888" y="3168"/>
                <a:ext cx="432" cy="140"/>
                <a:chOff x="2199" y="3091"/>
                <a:chExt cx="432" cy="140"/>
              </a:xfrm>
            </p:grpSpPr>
            <p:sp>
              <p:nvSpPr>
                <p:cNvPr id="28727" name="Freeform 55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28" name="Freeform 56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29" name="Group 57"/>
              <p:cNvGrpSpPr>
                <a:grpSpLocks/>
              </p:cNvGrpSpPr>
              <p:nvPr/>
            </p:nvGrpSpPr>
            <p:grpSpPr bwMode="auto">
              <a:xfrm>
                <a:off x="3959" y="3763"/>
                <a:ext cx="104" cy="52"/>
                <a:chOff x="2199" y="3091"/>
                <a:chExt cx="432" cy="140"/>
              </a:xfrm>
            </p:grpSpPr>
            <p:sp>
              <p:nvSpPr>
                <p:cNvPr id="28730" name="Freeform 58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31" name="Freeform 59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32" name="Group 60"/>
              <p:cNvGrpSpPr>
                <a:grpSpLocks/>
              </p:cNvGrpSpPr>
              <p:nvPr/>
            </p:nvGrpSpPr>
            <p:grpSpPr bwMode="auto">
              <a:xfrm>
                <a:off x="5295" y="3595"/>
                <a:ext cx="104" cy="52"/>
                <a:chOff x="2199" y="3091"/>
                <a:chExt cx="432" cy="140"/>
              </a:xfrm>
            </p:grpSpPr>
            <p:sp>
              <p:nvSpPr>
                <p:cNvPr id="28733" name="Freeform 61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34" name="Freeform 62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35" name="Group 63"/>
              <p:cNvGrpSpPr>
                <a:grpSpLocks/>
              </p:cNvGrpSpPr>
              <p:nvPr/>
            </p:nvGrpSpPr>
            <p:grpSpPr bwMode="auto">
              <a:xfrm>
                <a:off x="5095" y="3539"/>
                <a:ext cx="104" cy="52"/>
                <a:chOff x="2199" y="3091"/>
                <a:chExt cx="432" cy="140"/>
              </a:xfrm>
            </p:grpSpPr>
            <p:sp>
              <p:nvSpPr>
                <p:cNvPr id="28736" name="Freeform 64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37" name="Freeform 65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38" name="Group 66"/>
              <p:cNvGrpSpPr>
                <a:grpSpLocks/>
              </p:cNvGrpSpPr>
              <p:nvPr/>
            </p:nvGrpSpPr>
            <p:grpSpPr bwMode="auto">
              <a:xfrm>
                <a:off x="5183" y="3499"/>
                <a:ext cx="104" cy="52"/>
                <a:chOff x="2199" y="3091"/>
                <a:chExt cx="432" cy="140"/>
              </a:xfrm>
            </p:grpSpPr>
            <p:sp>
              <p:nvSpPr>
                <p:cNvPr id="28739" name="Freeform 67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40" name="Freeform 68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41" name="Group 69"/>
              <p:cNvGrpSpPr>
                <a:grpSpLocks/>
              </p:cNvGrpSpPr>
              <p:nvPr/>
            </p:nvGrpSpPr>
            <p:grpSpPr bwMode="auto">
              <a:xfrm>
                <a:off x="5311" y="3451"/>
                <a:ext cx="104" cy="52"/>
                <a:chOff x="2199" y="3091"/>
                <a:chExt cx="432" cy="140"/>
              </a:xfrm>
            </p:grpSpPr>
            <p:sp>
              <p:nvSpPr>
                <p:cNvPr id="28742" name="Freeform 70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43" name="Freeform 71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44" name="Group 72"/>
              <p:cNvGrpSpPr>
                <a:grpSpLocks/>
              </p:cNvGrpSpPr>
              <p:nvPr/>
            </p:nvGrpSpPr>
            <p:grpSpPr bwMode="auto">
              <a:xfrm>
                <a:off x="2367" y="3851"/>
                <a:ext cx="104" cy="52"/>
                <a:chOff x="2199" y="3091"/>
                <a:chExt cx="432" cy="140"/>
              </a:xfrm>
            </p:grpSpPr>
            <p:sp>
              <p:nvSpPr>
                <p:cNvPr id="28745" name="Freeform 73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46" name="Freeform 74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47" name="Group 75"/>
              <p:cNvGrpSpPr>
                <a:grpSpLocks/>
              </p:cNvGrpSpPr>
              <p:nvPr/>
            </p:nvGrpSpPr>
            <p:grpSpPr bwMode="auto">
              <a:xfrm>
                <a:off x="3695" y="3739"/>
                <a:ext cx="104" cy="52"/>
                <a:chOff x="2199" y="3091"/>
                <a:chExt cx="432" cy="140"/>
              </a:xfrm>
            </p:grpSpPr>
            <p:sp>
              <p:nvSpPr>
                <p:cNvPr id="28748" name="Freeform 76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49" name="Freeform 77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50" name="Group 78"/>
              <p:cNvGrpSpPr>
                <a:grpSpLocks/>
              </p:cNvGrpSpPr>
              <p:nvPr/>
            </p:nvGrpSpPr>
            <p:grpSpPr bwMode="auto">
              <a:xfrm>
                <a:off x="2415" y="3931"/>
                <a:ext cx="432" cy="140"/>
                <a:chOff x="2199" y="3091"/>
                <a:chExt cx="432" cy="140"/>
              </a:xfrm>
            </p:grpSpPr>
            <p:sp>
              <p:nvSpPr>
                <p:cNvPr id="28751" name="Freeform 79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52" name="Freeform 80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53" name="Group 81"/>
              <p:cNvGrpSpPr>
                <a:grpSpLocks/>
              </p:cNvGrpSpPr>
              <p:nvPr/>
            </p:nvGrpSpPr>
            <p:grpSpPr bwMode="auto">
              <a:xfrm>
                <a:off x="2679" y="3659"/>
                <a:ext cx="432" cy="140"/>
                <a:chOff x="2199" y="3091"/>
                <a:chExt cx="432" cy="140"/>
              </a:xfrm>
            </p:grpSpPr>
            <p:sp>
              <p:nvSpPr>
                <p:cNvPr id="28754" name="Freeform 82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55" name="Freeform 83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56" name="Group 84"/>
              <p:cNvGrpSpPr>
                <a:grpSpLocks/>
              </p:cNvGrpSpPr>
              <p:nvPr/>
            </p:nvGrpSpPr>
            <p:grpSpPr bwMode="auto">
              <a:xfrm>
                <a:off x="4247" y="3587"/>
                <a:ext cx="104" cy="52"/>
                <a:chOff x="2199" y="3091"/>
                <a:chExt cx="432" cy="140"/>
              </a:xfrm>
            </p:grpSpPr>
            <p:sp>
              <p:nvSpPr>
                <p:cNvPr id="28757" name="Freeform 85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58" name="Freeform 86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59" name="Group 87"/>
              <p:cNvGrpSpPr>
                <a:grpSpLocks/>
              </p:cNvGrpSpPr>
              <p:nvPr/>
            </p:nvGrpSpPr>
            <p:grpSpPr bwMode="auto">
              <a:xfrm>
                <a:off x="2815" y="3883"/>
                <a:ext cx="104" cy="52"/>
                <a:chOff x="2199" y="3091"/>
                <a:chExt cx="432" cy="140"/>
              </a:xfrm>
            </p:grpSpPr>
            <p:sp>
              <p:nvSpPr>
                <p:cNvPr id="28760" name="Freeform 88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61" name="Freeform 89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62" name="Group 90"/>
              <p:cNvGrpSpPr>
                <a:grpSpLocks/>
              </p:cNvGrpSpPr>
              <p:nvPr/>
            </p:nvGrpSpPr>
            <p:grpSpPr bwMode="auto">
              <a:xfrm>
                <a:off x="3039" y="3851"/>
                <a:ext cx="104" cy="52"/>
                <a:chOff x="2199" y="3091"/>
                <a:chExt cx="432" cy="140"/>
              </a:xfrm>
            </p:grpSpPr>
            <p:sp>
              <p:nvSpPr>
                <p:cNvPr id="28763" name="Freeform 91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64" name="Freeform 92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65" name="Group 93"/>
              <p:cNvGrpSpPr>
                <a:grpSpLocks/>
              </p:cNvGrpSpPr>
              <p:nvPr/>
            </p:nvGrpSpPr>
            <p:grpSpPr bwMode="auto">
              <a:xfrm>
                <a:off x="1231" y="3995"/>
                <a:ext cx="104" cy="52"/>
                <a:chOff x="2199" y="3091"/>
                <a:chExt cx="432" cy="140"/>
              </a:xfrm>
            </p:grpSpPr>
            <p:sp>
              <p:nvSpPr>
                <p:cNvPr id="28766" name="Freeform 94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67" name="Freeform 95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68" name="Group 96"/>
              <p:cNvGrpSpPr>
                <a:grpSpLocks/>
              </p:cNvGrpSpPr>
              <p:nvPr/>
            </p:nvGrpSpPr>
            <p:grpSpPr bwMode="auto">
              <a:xfrm>
                <a:off x="1055" y="4059"/>
                <a:ext cx="104" cy="52"/>
                <a:chOff x="2199" y="3091"/>
                <a:chExt cx="432" cy="140"/>
              </a:xfrm>
            </p:grpSpPr>
            <p:sp>
              <p:nvSpPr>
                <p:cNvPr id="28769" name="Freeform 97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70" name="Freeform 98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71" name="Group 99"/>
              <p:cNvGrpSpPr>
                <a:grpSpLocks/>
              </p:cNvGrpSpPr>
              <p:nvPr/>
            </p:nvGrpSpPr>
            <p:grpSpPr bwMode="auto">
              <a:xfrm>
                <a:off x="751" y="4155"/>
                <a:ext cx="104" cy="52"/>
                <a:chOff x="2199" y="3091"/>
                <a:chExt cx="432" cy="140"/>
              </a:xfrm>
            </p:grpSpPr>
            <p:sp>
              <p:nvSpPr>
                <p:cNvPr id="28772" name="Freeform 100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73" name="Freeform 101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74" name="Group 102"/>
              <p:cNvGrpSpPr>
                <a:grpSpLocks/>
              </p:cNvGrpSpPr>
              <p:nvPr/>
            </p:nvGrpSpPr>
            <p:grpSpPr bwMode="auto">
              <a:xfrm>
                <a:off x="911" y="4107"/>
                <a:ext cx="104" cy="52"/>
                <a:chOff x="2199" y="3091"/>
                <a:chExt cx="432" cy="140"/>
              </a:xfrm>
            </p:grpSpPr>
            <p:sp>
              <p:nvSpPr>
                <p:cNvPr id="28775" name="Freeform 103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76" name="Freeform 104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777" name="Group 105"/>
              <p:cNvGrpSpPr>
                <a:grpSpLocks/>
              </p:cNvGrpSpPr>
              <p:nvPr/>
            </p:nvGrpSpPr>
            <p:grpSpPr bwMode="auto">
              <a:xfrm>
                <a:off x="3175" y="3680"/>
                <a:ext cx="748" cy="296"/>
                <a:chOff x="3353" y="4024"/>
                <a:chExt cx="1021" cy="296"/>
              </a:xfrm>
            </p:grpSpPr>
            <p:grpSp>
              <p:nvGrpSpPr>
                <p:cNvPr id="28778" name="Group 106"/>
                <p:cNvGrpSpPr>
                  <a:grpSpLocks/>
                </p:cNvGrpSpPr>
                <p:nvPr/>
              </p:nvGrpSpPr>
              <p:grpSpPr bwMode="auto">
                <a:xfrm rot="464866">
                  <a:off x="3353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8779" name="Group 107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780" name="Group 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81" name="Freeform 1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82" name="Freeform 1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83" name="Group 111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84" name="Freeform 1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85" name="Freeform 1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86" name="Group 114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87" name="Freeform 1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88" name="Freeform 1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8789" name="Group 117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790" name="Group 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91" name="Freeform 1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92" name="Freeform 1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93" name="Group 121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94" name="Freeform 1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95" name="Freeform 1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796" name="Group 124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797" name="Freeform 1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798" name="Freeform 1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28799" name="Group 127"/>
                <p:cNvGrpSpPr>
                  <a:grpSpLocks/>
                </p:cNvGrpSpPr>
                <p:nvPr/>
              </p:nvGrpSpPr>
              <p:grpSpPr bwMode="auto">
                <a:xfrm rot="21135134" flipH="1">
                  <a:off x="3830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8800" name="Group 128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801" name="Group 1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02" name="Freeform 1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03" name="Freeform 1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04" name="Group 132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05" name="Freeform 1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06" name="Freeform 13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07" name="Group 135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08" name="Freeform 1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09" name="Freeform 1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8810" name="Group 138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811" name="Group 1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12" name="Freeform 1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13" name="Freeform 1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14" name="Group 142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15" name="Freeform 1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16" name="Freeform 1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17" name="Group 145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18" name="Freeform 1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19" name="Freeform 1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grpSp>
            <p:nvGrpSpPr>
              <p:cNvPr id="28820" name="Group 148"/>
              <p:cNvGrpSpPr>
                <a:grpSpLocks/>
              </p:cNvGrpSpPr>
              <p:nvPr/>
            </p:nvGrpSpPr>
            <p:grpSpPr bwMode="auto">
              <a:xfrm>
                <a:off x="1576" y="3792"/>
                <a:ext cx="544" cy="372"/>
                <a:chOff x="1576" y="3792"/>
                <a:chExt cx="544" cy="372"/>
              </a:xfrm>
            </p:grpSpPr>
            <p:grpSp>
              <p:nvGrpSpPr>
                <p:cNvPr id="28821" name="Group 149"/>
                <p:cNvGrpSpPr>
                  <a:grpSpLocks/>
                </p:cNvGrpSpPr>
                <p:nvPr/>
              </p:nvGrpSpPr>
              <p:grpSpPr bwMode="auto">
                <a:xfrm>
                  <a:off x="1592" y="3984"/>
                  <a:ext cx="55" cy="52"/>
                  <a:chOff x="2199" y="3091"/>
                  <a:chExt cx="432" cy="140"/>
                </a:xfrm>
              </p:grpSpPr>
              <p:sp>
                <p:nvSpPr>
                  <p:cNvPr id="28822" name="Freeform 15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23" name="Freeform 15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24" name="Group 152"/>
                <p:cNvGrpSpPr>
                  <a:grpSpLocks/>
                </p:cNvGrpSpPr>
                <p:nvPr/>
              </p:nvGrpSpPr>
              <p:grpSpPr bwMode="auto">
                <a:xfrm>
                  <a:off x="1776" y="3936"/>
                  <a:ext cx="104" cy="52"/>
                  <a:chOff x="2199" y="3091"/>
                  <a:chExt cx="432" cy="140"/>
                </a:xfrm>
              </p:grpSpPr>
              <p:sp>
                <p:nvSpPr>
                  <p:cNvPr id="28825" name="Freeform 15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26" name="Freeform 15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27" name="Group 155"/>
                <p:cNvGrpSpPr>
                  <a:grpSpLocks/>
                </p:cNvGrpSpPr>
                <p:nvPr/>
              </p:nvGrpSpPr>
              <p:grpSpPr bwMode="auto">
                <a:xfrm>
                  <a:off x="1576" y="3880"/>
                  <a:ext cx="104" cy="52"/>
                  <a:chOff x="2199" y="3091"/>
                  <a:chExt cx="432" cy="140"/>
                </a:xfrm>
              </p:grpSpPr>
              <p:sp>
                <p:nvSpPr>
                  <p:cNvPr id="28828" name="Freeform 15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29" name="Freeform 15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30" name="Group 158"/>
                <p:cNvGrpSpPr>
                  <a:grpSpLocks/>
                </p:cNvGrpSpPr>
                <p:nvPr/>
              </p:nvGrpSpPr>
              <p:grpSpPr bwMode="auto">
                <a:xfrm>
                  <a:off x="1664" y="3840"/>
                  <a:ext cx="104" cy="52"/>
                  <a:chOff x="2199" y="3091"/>
                  <a:chExt cx="432" cy="140"/>
                </a:xfrm>
              </p:grpSpPr>
              <p:sp>
                <p:nvSpPr>
                  <p:cNvPr id="28831" name="Freeform 15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32" name="Freeform 16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33" name="Group 161"/>
                <p:cNvGrpSpPr>
                  <a:grpSpLocks/>
                </p:cNvGrpSpPr>
                <p:nvPr/>
              </p:nvGrpSpPr>
              <p:grpSpPr bwMode="auto">
                <a:xfrm>
                  <a:off x="17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8834" name="Freeform 16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35" name="Freeform 16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36" name="Group 164"/>
                <p:cNvGrpSpPr>
                  <a:grpSpLocks/>
                </p:cNvGrpSpPr>
                <p:nvPr/>
              </p:nvGrpSpPr>
              <p:grpSpPr bwMode="auto">
                <a:xfrm>
                  <a:off x="19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8837" name="Freeform 16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38" name="Freeform 16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39" name="Group 167"/>
                <p:cNvGrpSpPr>
                  <a:grpSpLocks/>
                </p:cNvGrpSpPr>
                <p:nvPr/>
              </p:nvGrpSpPr>
              <p:grpSpPr bwMode="auto">
                <a:xfrm>
                  <a:off x="2016" y="4112"/>
                  <a:ext cx="104" cy="52"/>
                  <a:chOff x="2199" y="3091"/>
                  <a:chExt cx="432" cy="140"/>
                </a:xfrm>
              </p:grpSpPr>
              <p:sp>
                <p:nvSpPr>
                  <p:cNvPr id="28840" name="Freeform 16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41" name="Freeform 16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8842" name="Group 170"/>
              <p:cNvGrpSpPr>
                <a:grpSpLocks/>
              </p:cNvGrpSpPr>
              <p:nvPr/>
            </p:nvGrpSpPr>
            <p:grpSpPr bwMode="auto">
              <a:xfrm>
                <a:off x="720" y="3648"/>
                <a:ext cx="544" cy="372"/>
                <a:chOff x="1576" y="3792"/>
                <a:chExt cx="544" cy="372"/>
              </a:xfrm>
            </p:grpSpPr>
            <p:grpSp>
              <p:nvGrpSpPr>
                <p:cNvPr id="28843" name="Group 171"/>
                <p:cNvGrpSpPr>
                  <a:grpSpLocks/>
                </p:cNvGrpSpPr>
                <p:nvPr/>
              </p:nvGrpSpPr>
              <p:grpSpPr bwMode="auto">
                <a:xfrm>
                  <a:off x="1592" y="3984"/>
                  <a:ext cx="55" cy="52"/>
                  <a:chOff x="2199" y="3091"/>
                  <a:chExt cx="432" cy="140"/>
                </a:xfrm>
              </p:grpSpPr>
              <p:sp>
                <p:nvSpPr>
                  <p:cNvPr id="28844" name="Freeform 17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45" name="Freeform 17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46" name="Group 174"/>
                <p:cNvGrpSpPr>
                  <a:grpSpLocks/>
                </p:cNvGrpSpPr>
                <p:nvPr/>
              </p:nvGrpSpPr>
              <p:grpSpPr bwMode="auto">
                <a:xfrm>
                  <a:off x="1776" y="3936"/>
                  <a:ext cx="104" cy="52"/>
                  <a:chOff x="2199" y="3091"/>
                  <a:chExt cx="432" cy="140"/>
                </a:xfrm>
              </p:grpSpPr>
              <p:sp>
                <p:nvSpPr>
                  <p:cNvPr id="28847" name="Freeform 17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48" name="Freeform 17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49" name="Group 177"/>
                <p:cNvGrpSpPr>
                  <a:grpSpLocks/>
                </p:cNvGrpSpPr>
                <p:nvPr/>
              </p:nvGrpSpPr>
              <p:grpSpPr bwMode="auto">
                <a:xfrm>
                  <a:off x="1576" y="3880"/>
                  <a:ext cx="104" cy="52"/>
                  <a:chOff x="2199" y="3091"/>
                  <a:chExt cx="432" cy="140"/>
                </a:xfrm>
              </p:grpSpPr>
              <p:sp>
                <p:nvSpPr>
                  <p:cNvPr id="28850" name="Freeform 17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51" name="Freeform 17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52" name="Group 180"/>
                <p:cNvGrpSpPr>
                  <a:grpSpLocks/>
                </p:cNvGrpSpPr>
                <p:nvPr/>
              </p:nvGrpSpPr>
              <p:grpSpPr bwMode="auto">
                <a:xfrm>
                  <a:off x="1664" y="3840"/>
                  <a:ext cx="104" cy="52"/>
                  <a:chOff x="2199" y="3091"/>
                  <a:chExt cx="432" cy="140"/>
                </a:xfrm>
              </p:grpSpPr>
              <p:sp>
                <p:nvSpPr>
                  <p:cNvPr id="28853" name="Freeform 18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54" name="Freeform 18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55" name="Group 183"/>
                <p:cNvGrpSpPr>
                  <a:grpSpLocks/>
                </p:cNvGrpSpPr>
                <p:nvPr/>
              </p:nvGrpSpPr>
              <p:grpSpPr bwMode="auto">
                <a:xfrm>
                  <a:off x="17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8856" name="Freeform 18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57" name="Freeform 18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58" name="Group 186"/>
                <p:cNvGrpSpPr>
                  <a:grpSpLocks/>
                </p:cNvGrpSpPr>
                <p:nvPr/>
              </p:nvGrpSpPr>
              <p:grpSpPr bwMode="auto">
                <a:xfrm>
                  <a:off x="19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8859" name="Freeform 18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60" name="Freeform 18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861" name="Group 189"/>
                <p:cNvGrpSpPr>
                  <a:grpSpLocks/>
                </p:cNvGrpSpPr>
                <p:nvPr/>
              </p:nvGrpSpPr>
              <p:grpSpPr bwMode="auto">
                <a:xfrm>
                  <a:off x="2016" y="4112"/>
                  <a:ext cx="104" cy="52"/>
                  <a:chOff x="2199" y="3091"/>
                  <a:chExt cx="432" cy="140"/>
                </a:xfrm>
              </p:grpSpPr>
              <p:sp>
                <p:nvSpPr>
                  <p:cNvPr id="28862" name="Freeform 19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63" name="Freeform 19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8864" name="Group 192"/>
              <p:cNvGrpSpPr>
                <a:grpSpLocks/>
              </p:cNvGrpSpPr>
              <p:nvPr/>
            </p:nvGrpSpPr>
            <p:grpSpPr bwMode="auto">
              <a:xfrm>
                <a:off x="1344" y="3888"/>
                <a:ext cx="748" cy="296"/>
                <a:chOff x="3353" y="4024"/>
                <a:chExt cx="1021" cy="296"/>
              </a:xfrm>
            </p:grpSpPr>
            <p:grpSp>
              <p:nvGrpSpPr>
                <p:cNvPr id="28865" name="Group 193"/>
                <p:cNvGrpSpPr>
                  <a:grpSpLocks/>
                </p:cNvGrpSpPr>
                <p:nvPr/>
              </p:nvGrpSpPr>
              <p:grpSpPr bwMode="auto">
                <a:xfrm rot="464866">
                  <a:off x="3353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8866" name="Group 194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867" name="Group 1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68" name="Freeform 1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69" name="Freeform 1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70" name="Group 198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71" name="Freeform 1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72" name="Freeform 20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73" name="Group 201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74" name="Freeform 2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75" name="Freeform 2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8876" name="Group 204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877" name="Group 2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78" name="Freeform 2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79" name="Freeform 2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80" name="Group 208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81" name="Freeform 2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82" name="Freeform 2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83" name="Group 211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84" name="Freeform 2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85" name="Freeform 2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28886" name="Group 214"/>
                <p:cNvGrpSpPr>
                  <a:grpSpLocks/>
                </p:cNvGrpSpPr>
                <p:nvPr/>
              </p:nvGrpSpPr>
              <p:grpSpPr bwMode="auto">
                <a:xfrm rot="21135134" flipH="1">
                  <a:off x="3830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8887" name="Group 215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888" name="Group 2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89" name="Freeform 2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90" name="Freeform 2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91" name="Group 219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92" name="Freeform 2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93" name="Freeform 2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894" name="Group 222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95" name="Freeform 2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896" name="Freeform 2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8897" name="Group 225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8898" name="Group 2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899" name="Freeform 2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900" name="Freeform 2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901" name="Group 229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902" name="Freeform 2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903" name="Freeform 2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8904" name="Group 232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8905" name="Freeform 2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906" name="Freeform 23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28910" name="Group 238"/>
          <p:cNvGrpSpPr>
            <a:grpSpLocks/>
          </p:cNvGrpSpPr>
          <p:nvPr/>
        </p:nvGrpSpPr>
        <p:grpSpPr bwMode="auto">
          <a:xfrm>
            <a:off x="10958513" y="4564063"/>
            <a:ext cx="87312" cy="82550"/>
            <a:chOff x="2199" y="3091"/>
            <a:chExt cx="432" cy="140"/>
          </a:xfrm>
        </p:grpSpPr>
        <p:sp>
          <p:nvSpPr>
            <p:cNvPr id="28911" name="Freeform 239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8912" name="Freeform 240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913" name="Group 241"/>
          <p:cNvGrpSpPr>
            <a:grpSpLocks/>
          </p:cNvGrpSpPr>
          <p:nvPr/>
        </p:nvGrpSpPr>
        <p:grpSpPr bwMode="auto">
          <a:xfrm>
            <a:off x="7288213" y="5478463"/>
            <a:ext cx="165100" cy="82550"/>
            <a:chOff x="2199" y="3091"/>
            <a:chExt cx="432" cy="140"/>
          </a:xfrm>
        </p:grpSpPr>
        <p:sp>
          <p:nvSpPr>
            <p:cNvPr id="28914" name="Freeform 24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8915" name="Freeform 243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916" name="Group 244"/>
          <p:cNvGrpSpPr>
            <a:grpSpLocks/>
          </p:cNvGrpSpPr>
          <p:nvPr/>
        </p:nvGrpSpPr>
        <p:grpSpPr bwMode="auto">
          <a:xfrm>
            <a:off x="8215313" y="5554663"/>
            <a:ext cx="165100" cy="82550"/>
            <a:chOff x="2199" y="3091"/>
            <a:chExt cx="432" cy="140"/>
          </a:xfrm>
        </p:grpSpPr>
        <p:sp>
          <p:nvSpPr>
            <p:cNvPr id="28917" name="Freeform 245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8918" name="Freeform 246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919" name="Text Box 247"/>
          <p:cNvSpPr txBox="1">
            <a:spLocks noChangeArrowheads="1"/>
          </p:cNvSpPr>
          <p:nvPr/>
        </p:nvSpPr>
        <p:spPr bwMode="auto">
          <a:xfrm>
            <a:off x="0" y="228600"/>
            <a:ext cx="9144000" cy="21923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 Геолог           ехал на автобусе и             шел пешком. </a:t>
            </a:r>
          </a:p>
          <a:p>
            <a:endParaRPr lang="ru-RU" b="1"/>
          </a:p>
          <a:p>
            <a:r>
              <a:rPr lang="ru-RU" sz="2400" b="1"/>
              <a:t>Весь его путь оказался равным 225 км. С какой скоростью геолог шел пешком и с какой скоростью ехал на автобусе, если он проехал в 14 раз больший путь, чем прошел пешком?             </a:t>
            </a:r>
            <a:endParaRPr lang="ru-RU" sz="2800" b="1"/>
          </a:p>
        </p:txBody>
      </p:sp>
      <p:sp>
        <p:nvSpPr>
          <p:cNvPr id="28925" name="AutoShape 2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3246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926" name="AutoShape 2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239000" y="2362200"/>
            <a:ext cx="16764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graphicFrame>
        <p:nvGraphicFramePr>
          <p:cNvPr id="28928" name="Object 256"/>
          <p:cNvGraphicFramePr>
            <a:graphicFrameLocks noChangeAspect="1"/>
          </p:cNvGraphicFramePr>
          <p:nvPr/>
        </p:nvGraphicFramePr>
        <p:xfrm>
          <a:off x="7924800" y="2971800"/>
          <a:ext cx="895350" cy="1066800"/>
        </p:xfrm>
        <a:graphic>
          <a:graphicData uri="http://schemas.openxmlformats.org/presentationml/2006/ole">
            <p:oleObj spid="_x0000_s28928" name="Формула" r:id="rId4" imgW="330120" imgH="393480" progId="Equation.3">
              <p:embed/>
            </p:oleObj>
          </a:graphicData>
        </a:graphic>
      </p:graphicFrame>
      <p:sp>
        <p:nvSpPr>
          <p:cNvPr id="28938" name="Rectangle 266"/>
          <p:cNvSpPr>
            <a:spLocks noChangeArrowheads="1"/>
          </p:cNvSpPr>
          <p:nvPr/>
        </p:nvSpPr>
        <p:spPr bwMode="auto">
          <a:xfrm>
            <a:off x="3890963" y="5729288"/>
            <a:ext cx="212883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225 км</a:t>
            </a:r>
          </a:p>
        </p:txBody>
      </p:sp>
      <p:sp>
        <p:nvSpPr>
          <p:cNvPr id="28939" name="AutoShape 267"/>
          <p:cNvSpPr>
            <a:spLocks/>
          </p:cNvSpPr>
          <p:nvPr/>
        </p:nvSpPr>
        <p:spPr bwMode="auto">
          <a:xfrm rot="5400000">
            <a:off x="4267200" y="1295400"/>
            <a:ext cx="609600" cy="86868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8929" name="Picture 257" descr="j035466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04756" flipH="1">
            <a:off x="3581400" y="3810000"/>
            <a:ext cx="893763" cy="1473200"/>
          </a:xfrm>
          <a:prstGeom prst="rect">
            <a:avLst/>
          </a:prstGeom>
          <a:noFill/>
        </p:spPr>
      </p:pic>
      <p:grpSp>
        <p:nvGrpSpPr>
          <p:cNvPr id="29186" name="Group 514"/>
          <p:cNvGrpSpPr>
            <a:grpSpLocks/>
          </p:cNvGrpSpPr>
          <p:nvPr/>
        </p:nvGrpSpPr>
        <p:grpSpPr bwMode="auto">
          <a:xfrm>
            <a:off x="9144000" y="4114800"/>
            <a:ext cx="2438400" cy="1089025"/>
            <a:chOff x="1000" y="835"/>
            <a:chExt cx="1871" cy="794"/>
          </a:xfrm>
        </p:grpSpPr>
        <p:sp>
          <p:nvSpPr>
            <p:cNvPr id="29187" name="Freeform 515"/>
            <p:cNvSpPr>
              <a:spLocks/>
            </p:cNvSpPr>
            <p:nvPr/>
          </p:nvSpPr>
          <p:spPr bwMode="auto">
            <a:xfrm>
              <a:off x="1010" y="835"/>
              <a:ext cx="1859" cy="794"/>
            </a:xfrm>
            <a:custGeom>
              <a:avLst/>
              <a:gdLst/>
              <a:ahLst/>
              <a:cxnLst>
                <a:cxn ang="0">
                  <a:pos x="3173" y="85"/>
                </a:cxn>
                <a:cxn ang="0">
                  <a:pos x="2965" y="85"/>
                </a:cxn>
                <a:cxn ang="0">
                  <a:pos x="1525" y="5"/>
                </a:cxn>
                <a:cxn ang="0">
                  <a:pos x="469" y="117"/>
                </a:cxn>
                <a:cxn ang="0">
                  <a:pos x="357" y="133"/>
                </a:cxn>
                <a:cxn ang="0">
                  <a:pos x="325" y="245"/>
                </a:cxn>
                <a:cxn ang="0">
                  <a:pos x="293" y="613"/>
                </a:cxn>
                <a:cxn ang="0">
                  <a:pos x="293" y="773"/>
                </a:cxn>
                <a:cxn ang="0">
                  <a:pos x="229" y="869"/>
                </a:cxn>
                <a:cxn ang="0">
                  <a:pos x="53" y="933"/>
                </a:cxn>
                <a:cxn ang="0">
                  <a:pos x="5" y="1173"/>
                </a:cxn>
                <a:cxn ang="0">
                  <a:pos x="21" y="1397"/>
                </a:cxn>
                <a:cxn ang="0">
                  <a:pos x="101" y="1493"/>
                </a:cxn>
                <a:cxn ang="0">
                  <a:pos x="405" y="1493"/>
                </a:cxn>
                <a:cxn ang="0">
                  <a:pos x="481" y="1481"/>
                </a:cxn>
                <a:cxn ang="0">
                  <a:pos x="511" y="1313"/>
                </a:cxn>
                <a:cxn ang="0">
                  <a:pos x="607" y="1235"/>
                </a:cxn>
                <a:cxn ang="0">
                  <a:pos x="739" y="1199"/>
                </a:cxn>
                <a:cxn ang="0">
                  <a:pos x="871" y="1235"/>
                </a:cxn>
                <a:cxn ang="0">
                  <a:pos x="949" y="1301"/>
                </a:cxn>
                <a:cxn ang="0">
                  <a:pos x="1027" y="1439"/>
                </a:cxn>
                <a:cxn ang="0">
                  <a:pos x="1051" y="1451"/>
                </a:cxn>
                <a:cxn ang="0">
                  <a:pos x="1717" y="1445"/>
                </a:cxn>
                <a:cxn ang="0">
                  <a:pos x="2374" y="1436"/>
                </a:cxn>
                <a:cxn ang="0">
                  <a:pos x="2404" y="1412"/>
                </a:cxn>
                <a:cxn ang="0">
                  <a:pos x="2410" y="1352"/>
                </a:cxn>
                <a:cxn ang="0">
                  <a:pos x="2482" y="1226"/>
                </a:cxn>
                <a:cxn ang="0">
                  <a:pos x="2650" y="1154"/>
                </a:cxn>
                <a:cxn ang="0">
                  <a:pos x="2794" y="1184"/>
                </a:cxn>
                <a:cxn ang="0">
                  <a:pos x="2890" y="1280"/>
                </a:cxn>
                <a:cxn ang="0">
                  <a:pos x="2926" y="1388"/>
                </a:cxn>
                <a:cxn ang="0">
                  <a:pos x="2944" y="1406"/>
                </a:cxn>
                <a:cxn ang="0">
                  <a:pos x="3221" y="1397"/>
                </a:cxn>
                <a:cxn ang="0">
                  <a:pos x="3365" y="1317"/>
                </a:cxn>
                <a:cxn ang="0">
                  <a:pos x="3413" y="773"/>
                </a:cxn>
                <a:cxn ang="0">
                  <a:pos x="3349" y="149"/>
                </a:cxn>
                <a:cxn ang="0">
                  <a:pos x="3173" y="85"/>
                </a:cxn>
              </a:cxnLst>
              <a:rect l="0" t="0" r="r" b="b"/>
              <a:pathLst>
                <a:path w="3416" h="1511">
                  <a:moveTo>
                    <a:pt x="3173" y="85"/>
                  </a:moveTo>
                  <a:cubicBezTo>
                    <a:pt x="3109" y="74"/>
                    <a:pt x="3240" y="98"/>
                    <a:pt x="2965" y="85"/>
                  </a:cubicBezTo>
                  <a:cubicBezTo>
                    <a:pt x="2690" y="72"/>
                    <a:pt x="1941" y="0"/>
                    <a:pt x="1525" y="5"/>
                  </a:cubicBezTo>
                  <a:cubicBezTo>
                    <a:pt x="1109" y="10"/>
                    <a:pt x="664" y="96"/>
                    <a:pt x="469" y="117"/>
                  </a:cubicBezTo>
                  <a:cubicBezTo>
                    <a:pt x="274" y="138"/>
                    <a:pt x="381" y="112"/>
                    <a:pt x="357" y="133"/>
                  </a:cubicBezTo>
                  <a:cubicBezTo>
                    <a:pt x="333" y="154"/>
                    <a:pt x="336" y="165"/>
                    <a:pt x="325" y="245"/>
                  </a:cubicBezTo>
                  <a:cubicBezTo>
                    <a:pt x="314" y="325"/>
                    <a:pt x="298" y="525"/>
                    <a:pt x="293" y="613"/>
                  </a:cubicBezTo>
                  <a:cubicBezTo>
                    <a:pt x="288" y="701"/>
                    <a:pt x="304" y="730"/>
                    <a:pt x="293" y="773"/>
                  </a:cubicBezTo>
                  <a:cubicBezTo>
                    <a:pt x="282" y="816"/>
                    <a:pt x="269" y="842"/>
                    <a:pt x="229" y="869"/>
                  </a:cubicBezTo>
                  <a:cubicBezTo>
                    <a:pt x="189" y="896"/>
                    <a:pt x="90" y="882"/>
                    <a:pt x="53" y="933"/>
                  </a:cubicBezTo>
                  <a:cubicBezTo>
                    <a:pt x="16" y="984"/>
                    <a:pt x="10" y="1096"/>
                    <a:pt x="5" y="1173"/>
                  </a:cubicBezTo>
                  <a:cubicBezTo>
                    <a:pt x="0" y="1250"/>
                    <a:pt x="5" y="1344"/>
                    <a:pt x="21" y="1397"/>
                  </a:cubicBezTo>
                  <a:cubicBezTo>
                    <a:pt x="37" y="1450"/>
                    <a:pt x="37" y="1477"/>
                    <a:pt x="101" y="1493"/>
                  </a:cubicBezTo>
                  <a:cubicBezTo>
                    <a:pt x="165" y="1509"/>
                    <a:pt x="342" y="1495"/>
                    <a:pt x="405" y="1493"/>
                  </a:cubicBezTo>
                  <a:cubicBezTo>
                    <a:pt x="468" y="1491"/>
                    <a:pt x="463" y="1511"/>
                    <a:pt x="481" y="1481"/>
                  </a:cubicBezTo>
                  <a:cubicBezTo>
                    <a:pt x="499" y="1451"/>
                    <a:pt x="490" y="1354"/>
                    <a:pt x="511" y="1313"/>
                  </a:cubicBezTo>
                  <a:cubicBezTo>
                    <a:pt x="532" y="1272"/>
                    <a:pt x="569" y="1254"/>
                    <a:pt x="607" y="1235"/>
                  </a:cubicBezTo>
                  <a:cubicBezTo>
                    <a:pt x="645" y="1216"/>
                    <a:pt x="695" y="1199"/>
                    <a:pt x="739" y="1199"/>
                  </a:cubicBezTo>
                  <a:cubicBezTo>
                    <a:pt x="783" y="1199"/>
                    <a:pt x="836" y="1218"/>
                    <a:pt x="871" y="1235"/>
                  </a:cubicBezTo>
                  <a:cubicBezTo>
                    <a:pt x="906" y="1252"/>
                    <a:pt x="923" y="1267"/>
                    <a:pt x="949" y="1301"/>
                  </a:cubicBezTo>
                  <a:cubicBezTo>
                    <a:pt x="975" y="1335"/>
                    <a:pt x="1010" y="1414"/>
                    <a:pt x="1027" y="1439"/>
                  </a:cubicBezTo>
                  <a:cubicBezTo>
                    <a:pt x="1044" y="1464"/>
                    <a:pt x="936" y="1450"/>
                    <a:pt x="1051" y="1451"/>
                  </a:cubicBezTo>
                  <a:cubicBezTo>
                    <a:pt x="1166" y="1452"/>
                    <a:pt x="1497" y="1447"/>
                    <a:pt x="1717" y="1445"/>
                  </a:cubicBezTo>
                  <a:cubicBezTo>
                    <a:pt x="1937" y="1443"/>
                    <a:pt x="2259" y="1441"/>
                    <a:pt x="2374" y="1436"/>
                  </a:cubicBezTo>
                  <a:cubicBezTo>
                    <a:pt x="2489" y="1431"/>
                    <a:pt x="2398" y="1426"/>
                    <a:pt x="2404" y="1412"/>
                  </a:cubicBezTo>
                  <a:cubicBezTo>
                    <a:pt x="2410" y="1398"/>
                    <a:pt x="2397" y="1383"/>
                    <a:pt x="2410" y="1352"/>
                  </a:cubicBezTo>
                  <a:cubicBezTo>
                    <a:pt x="2423" y="1321"/>
                    <a:pt x="2442" y="1259"/>
                    <a:pt x="2482" y="1226"/>
                  </a:cubicBezTo>
                  <a:cubicBezTo>
                    <a:pt x="2522" y="1193"/>
                    <a:pt x="2598" y="1161"/>
                    <a:pt x="2650" y="1154"/>
                  </a:cubicBezTo>
                  <a:cubicBezTo>
                    <a:pt x="2702" y="1147"/>
                    <a:pt x="2754" y="1163"/>
                    <a:pt x="2794" y="1184"/>
                  </a:cubicBezTo>
                  <a:cubicBezTo>
                    <a:pt x="2834" y="1205"/>
                    <a:pt x="2868" y="1246"/>
                    <a:pt x="2890" y="1280"/>
                  </a:cubicBezTo>
                  <a:cubicBezTo>
                    <a:pt x="2912" y="1314"/>
                    <a:pt x="2917" y="1367"/>
                    <a:pt x="2926" y="1388"/>
                  </a:cubicBezTo>
                  <a:cubicBezTo>
                    <a:pt x="2935" y="1409"/>
                    <a:pt x="2895" y="1405"/>
                    <a:pt x="2944" y="1406"/>
                  </a:cubicBezTo>
                  <a:cubicBezTo>
                    <a:pt x="2993" y="1407"/>
                    <a:pt x="3151" y="1412"/>
                    <a:pt x="3221" y="1397"/>
                  </a:cubicBezTo>
                  <a:cubicBezTo>
                    <a:pt x="3291" y="1382"/>
                    <a:pt x="3333" y="1421"/>
                    <a:pt x="3365" y="1317"/>
                  </a:cubicBezTo>
                  <a:cubicBezTo>
                    <a:pt x="3397" y="1213"/>
                    <a:pt x="3416" y="968"/>
                    <a:pt x="3413" y="773"/>
                  </a:cubicBezTo>
                  <a:cubicBezTo>
                    <a:pt x="3410" y="578"/>
                    <a:pt x="3384" y="266"/>
                    <a:pt x="3349" y="149"/>
                  </a:cubicBezTo>
                  <a:cubicBezTo>
                    <a:pt x="3314" y="32"/>
                    <a:pt x="3237" y="96"/>
                    <a:pt x="3173" y="85"/>
                  </a:cubicBezTo>
                  <a:close/>
                </a:path>
              </a:pathLst>
            </a:custGeom>
            <a:solidFill>
              <a:srgbClr val="3366FF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63500" dir="19387806" algn="ctr" rotWithShape="0">
                <a:schemeClr val="accent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9188" name="Group 516"/>
            <p:cNvGrpSpPr>
              <a:grpSpLocks/>
            </p:cNvGrpSpPr>
            <p:nvPr/>
          </p:nvGrpSpPr>
          <p:grpSpPr bwMode="auto">
            <a:xfrm>
              <a:off x="1763" y="1003"/>
              <a:ext cx="357" cy="254"/>
              <a:chOff x="3475" y="1139"/>
              <a:chExt cx="656" cy="482"/>
            </a:xfrm>
          </p:grpSpPr>
          <p:sp>
            <p:nvSpPr>
              <p:cNvPr id="29189" name="Freeform 517"/>
              <p:cNvSpPr>
                <a:spLocks/>
              </p:cNvSpPr>
              <p:nvPr/>
            </p:nvSpPr>
            <p:spPr bwMode="auto">
              <a:xfrm>
                <a:off x="3475" y="1139"/>
                <a:ext cx="656" cy="482"/>
              </a:xfrm>
              <a:custGeom>
                <a:avLst/>
                <a:gdLst/>
                <a:ahLst/>
                <a:cxnLst>
                  <a:cxn ang="0">
                    <a:pos x="117" y="5"/>
                  </a:cxn>
                  <a:cxn ang="0">
                    <a:pos x="261" y="5"/>
                  </a:cxn>
                  <a:cxn ang="0">
                    <a:pos x="325" y="37"/>
                  </a:cxn>
                  <a:cxn ang="0">
                    <a:pos x="325" y="149"/>
                  </a:cxn>
                  <a:cxn ang="0">
                    <a:pos x="325" y="469"/>
                  </a:cxn>
                  <a:cxn ang="0">
                    <a:pos x="277" y="549"/>
                  </a:cxn>
                  <a:cxn ang="0">
                    <a:pos x="165" y="549"/>
                  </a:cxn>
                  <a:cxn ang="0">
                    <a:pos x="117" y="549"/>
                  </a:cxn>
                  <a:cxn ang="0">
                    <a:pos x="37" y="549"/>
                  </a:cxn>
                  <a:cxn ang="0">
                    <a:pos x="5" y="469"/>
                  </a:cxn>
                  <a:cxn ang="0">
                    <a:pos x="5" y="309"/>
                  </a:cxn>
                  <a:cxn ang="0">
                    <a:pos x="5" y="85"/>
                  </a:cxn>
                  <a:cxn ang="0">
                    <a:pos x="21" y="21"/>
                  </a:cxn>
                  <a:cxn ang="0">
                    <a:pos x="69" y="5"/>
                  </a:cxn>
                  <a:cxn ang="0">
                    <a:pos x="197" y="5"/>
                  </a:cxn>
                </a:cxnLst>
                <a:rect l="0" t="0" r="r" b="b"/>
                <a:pathLst>
                  <a:path w="336" h="562">
                    <a:moveTo>
                      <a:pt x="117" y="5"/>
                    </a:moveTo>
                    <a:cubicBezTo>
                      <a:pt x="171" y="2"/>
                      <a:pt x="226" y="0"/>
                      <a:pt x="261" y="5"/>
                    </a:cubicBezTo>
                    <a:cubicBezTo>
                      <a:pt x="296" y="10"/>
                      <a:pt x="314" y="13"/>
                      <a:pt x="325" y="37"/>
                    </a:cubicBezTo>
                    <a:cubicBezTo>
                      <a:pt x="336" y="61"/>
                      <a:pt x="325" y="77"/>
                      <a:pt x="325" y="149"/>
                    </a:cubicBezTo>
                    <a:cubicBezTo>
                      <a:pt x="325" y="221"/>
                      <a:pt x="333" y="402"/>
                      <a:pt x="325" y="469"/>
                    </a:cubicBezTo>
                    <a:cubicBezTo>
                      <a:pt x="317" y="536"/>
                      <a:pt x="304" y="536"/>
                      <a:pt x="277" y="549"/>
                    </a:cubicBezTo>
                    <a:cubicBezTo>
                      <a:pt x="250" y="562"/>
                      <a:pt x="192" y="549"/>
                      <a:pt x="165" y="549"/>
                    </a:cubicBezTo>
                    <a:cubicBezTo>
                      <a:pt x="138" y="549"/>
                      <a:pt x="138" y="549"/>
                      <a:pt x="117" y="549"/>
                    </a:cubicBezTo>
                    <a:cubicBezTo>
                      <a:pt x="96" y="549"/>
                      <a:pt x="56" y="562"/>
                      <a:pt x="37" y="549"/>
                    </a:cubicBezTo>
                    <a:cubicBezTo>
                      <a:pt x="18" y="536"/>
                      <a:pt x="10" y="509"/>
                      <a:pt x="5" y="469"/>
                    </a:cubicBezTo>
                    <a:cubicBezTo>
                      <a:pt x="0" y="429"/>
                      <a:pt x="5" y="373"/>
                      <a:pt x="5" y="309"/>
                    </a:cubicBezTo>
                    <a:cubicBezTo>
                      <a:pt x="5" y="245"/>
                      <a:pt x="2" y="133"/>
                      <a:pt x="5" y="85"/>
                    </a:cubicBezTo>
                    <a:cubicBezTo>
                      <a:pt x="8" y="37"/>
                      <a:pt x="10" y="34"/>
                      <a:pt x="21" y="21"/>
                    </a:cubicBezTo>
                    <a:cubicBezTo>
                      <a:pt x="32" y="8"/>
                      <a:pt x="40" y="8"/>
                      <a:pt x="69" y="5"/>
                    </a:cubicBezTo>
                    <a:cubicBezTo>
                      <a:pt x="98" y="2"/>
                      <a:pt x="147" y="3"/>
                      <a:pt x="197" y="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190" name="Freeform 518"/>
              <p:cNvSpPr>
                <a:spLocks/>
              </p:cNvSpPr>
              <p:nvPr/>
            </p:nvSpPr>
            <p:spPr bwMode="auto">
              <a:xfrm>
                <a:off x="3768" y="1144"/>
                <a:ext cx="48" cy="464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8" y="464"/>
                  </a:cxn>
                  <a:cxn ang="0">
                    <a:pos x="0" y="464"/>
                  </a:cxn>
                  <a:cxn ang="0">
                    <a:pos x="0" y="0"/>
                  </a:cxn>
                  <a:cxn ang="0">
                    <a:pos x="32" y="0"/>
                  </a:cxn>
                </a:cxnLst>
                <a:rect l="0" t="0" r="r" b="b"/>
                <a:pathLst>
                  <a:path w="48" h="464">
                    <a:moveTo>
                      <a:pt x="32" y="0"/>
                    </a:moveTo>
                    <a:lnTo>
                      <a:pt x="48" y="464"/>
                    </a:lnTo>
                    <a:lnTo>
                      <a:pt x="0" y="464"/>
                    </a:lnTo>
                    <a:lnTo>
                      <a:pt x="0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9191" name="Group 519"/>
            <p:cNvGrpSpPr>
              <a:grpSpLocks/>
            </p:cNvGrpSpPr>
            <p:nvPr/>
          </p:nvGrpSpPr>
          <p:grpSpPr bwMode="auto">
            <a:xfrm>
              <a:off x="2138" y="1003"/>
              <a:ext cx="357" cy="254"/>
              <a:chOff x="3475" y="1139"/>
              <a:chExt cx="656" cy="482"/>
            </a:xfrm>
          </p:grpSpPr>
          <p:sp>
            <p:nvSpPr>
              <p:cNvPr id="29192" name="Freeform 520"/>
              <p:cNvSpPr>
                <a:spLocks/>
              </p:cNvSpPr>
              <p:nvPr/>
            </p:nvSpPr>
            <p:spPr bwMode="auto">
              <a:xfrm>
                <a:off x="3475" y="1139"/>
                <a:ext cx="656" cy="482"/>
              </a:xfrm>
              <a:custGeom>
                <a:avLst/>
                <a:gdLst/>
                <a:ahLst/>
                <a:cxnLst>
                  <a:cxn ang="0">
                    <a:pos x="117" y="5"/>
                  </a:cxn>
                  <a:cxn ang="0">
                    <a:pos x="261" y="5"/>
                  </a:cxn>
                  <a:cxn ang="0">
                    <a:pos x="325" y="37"/>
                  </a:cxn>
                  <a:cxn ang="0">
                    <a:pos x="325" y="149"/>
                  </a:cxn>
                  <a:cxn ang="0">
                    <a:pos x="325" y="469"/>
                  </a:cxn>
                  <a:cxn ang="0">
                    <a:pos x="277" y="549"/>
                  </a:cxn>
                  <a:cxn ang="0">
                    <a:pos x="165" y="549"/>
                  </a:cxn>
                  <a:cxn ang="0">
                    <a:pos x="117" y="549"/>
                  </a:cxn>
                  <a:cxn ang="0">
                    <a:pos x="37" y="549"/>
                  </a:cxn>
                  <a:cxn ang="0">
                    <a:pos x="5" y="469"/>
                  </a:cxn>
                  <a:cxn ang="0">
                    <a:pos x="5" y="309"/>
                  </a:cxn>
                  <a:cxn ang="0">
                    <a:pos x="5" y="85"/>
                  </a:cxn>
                  <a:cxn ang="0">
                    <a:pos x="21" y="21"/>
                  </a:cxn>
                  <a:cxn ang="0">
                    <a:pos x="69" y="5"/>
                  </a:cxn>
                  <a:cxn ang="0">
                    <a:pos x="197" y="5"/>
                  </a:cxn>
                </a:cxnLst>
                <a:rect l="0" t="0" r="r" b="b"/>
                <a:pathLst>
                  <a:path w="336" h="562">
                    <a:moveTo>
                      <a:pt x="117" y="5"/>
                    </a:moveTo>
                    <a:cubicBezTo>
                      <a:pt x="171" y="2"/>
                      <a:pt x="226" y="0"/>
                      <a:pt x="261" y="5"/>
                    </a:cubicBezTo>
                    <a:cubicBezTo>
                      <a:pt x="296" y="10"/>
                      <a:pt x="314" y="13"/>
                      <a:pt x="325" y="37"/>
                    </a:cubicBezTo>
                    <a:cubicBezTo>
                      <a:pt x="336" y="61"/>
                      <a:pt x="325" y="77"/>
                      <a:pt x="325" y="149"/>
                    </a:cubicBezTo>
                    <a:cubicBezTo>
                      <a:pt x="325" y="221"/>
                      <a:pt x="333" y="402"/>
                      <a:pt x="325" y="469"/>
                    </a:cubicBezTo>
                    <a:cubicBezTo>
                      <a:pt x="317" y="536"/>
                      <a:pt x="304" y="536"/>
                      <a:pt x="277" y="549"/>
                    </a:cubicBezTo>
                    <a:cubicBezTo>
                      <a:pt x="250" y="562"/>
                      <a:pt x="192" y="549"/>
                      <a:pt x="165" y="549"/>
                    </a:cubicBezTo>
                    <a:cubicBezTo>
                      <a:pt x="138" y="549"/>
                      <a:pt x="138" y="549"/>
                      <a:pt x="117" y="549"/>
                    </a:cubicBezTo>
                    <a:cubicBezTo>
                      <a:pt x="96" y="549"/>
                      <a:pt x="56" y="562"/>
                      <a:pt x="37" y="549"/>
                    </a:cubicBezTo>
                    <a:cubicBezTo>
                      <a:pt x="18" y="536"/>
                      <a:pt x="10" y="509"/>
                      <a:pt x="5" y="469"/>
                    </a:cubicBezTo>
                    <a:cubicBezTo>
                      <a:pt x="0" y="429"/>
                      <a:pt x="5" y="373"/>
                      <a:pt x="5" y="309"/>
                    </a:cubicBezTo>
                    <a:cubicBezTo>
                      <a:pt x="5" y="245"/>
                      <a:pt x="2" y="133"/>
                      <a:pt x="5" y="85"/>
                    </a:cubicBezTo>
                    <a:cubicBezTo>
                      <a:pt x="8" y="37"/>
                      <a:pt x="10" y="34"/>
                      <a:pt x="21" y="21"/>
                    </a:cubicBezTo>
                    <a:cubicBezTo>
                      <a:pt x="32" y="8"/>
                      <a:pt x="40" y="8"/>
                      <a:pt x="69" y="5"/>
                    </a:cubicBezTo>
                    <a:cubicBezTo>
                      <a:pt x="98" y="2"/>
                      <a:pt x="147" y="3"/>
                      <a:pt x="197" y="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193" name="Freeform 521"/>
              <p:cNvSpPr>
                <a:spLocks/>
              </p:cNvSpPr>
              <p:nvPr/>
            </p:nvSpPr>
            <p:spPr bwMode="auto">
              <a:xfrm>
                <a:off x="3768" y="1144"/>
                <a:ext cx="48" cy="464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8" y="464"/>
                  </a:cxn>
                  <a:cxn ang="0">
                    <a:pos x="0" y="464"/>
                  </a:cxn>
                  <a:cxn ang="0">
                    <a:pos x="0" y="0"/>
                  </a:cxn>
                  <a:cxn ang="0">
                    <a:pos x="32" y="0"/>
                  </a:cxn>
                </a:cxnLst>
                <a:rect l="0" t="0" r="r" b="b"/>
                <a:pathLst>
                  <a:path w="48" h="464">
                    <a:moveTo>
                      <a:pt x="32" y="0"/>
                    </a:moveTo>
                    <a:lnTo>
                      <a:pt x="48" y="464"/>
                    </a:lnTo>
                    <a:lnTo>
                      <a:pt x="0" y="464"/>
                    </a:lnTo>
                    <a:lnTo>
                      <a:pt x="0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194" name="Freeform 522"/>
            <p:cNvSpPr>
              <a:spLocks/>
            </p:cNvSpPr>
            <p:nvPr/>
          </p:nvSpPr>
          <p:spPr bwMode="auto">
            <a:xfrm>
              <a:off x="2521" y="977"/>
              <a:ext cx="350" cy="294"/>
            </a:xfrm>
            <a:custGeom>
              <a:avLst/>
              <a:gdLst/>
              <a:ahLst/>
              <a:cxnLst>
                <a:cxn ang="0">
                  <a:pos x="228" y="53"/>
                </a:cxn>
                <a:cxn ang="0">
                  <a:pos x="510" y="53"/>
                </a:cxn>
                <a:cxn ang="0">
                  <a:pos x="597" y="38"/>
                </a:cxn>
                <a:cxn ang="0">
                  <a:pos x="629" y="278"/>
                </a:cxn>
                <a:cxn ang="0">
                  <a:pos x="629" y="518"/>
                </a:cxn>
                <a:cxn ang="0">
                  <a:pos x="541" y="520"/>
                </a:cxn>
                <a:cxn ang="0">
                  <a:pos x="322" y="520"/>
                </a:cxn>
                <a:cxn ang="0">
                  <a:pos x="228" y="520"/>
                </a:cxn>
                <a:cxn ang="0">
                  <a:pos x="72" y="520"/>
                </a:cxn>
                <a:cxn ang="0">
                  <a:pos x="10" y="451"/>
                </a:cxn>
                <a:cxn ang="0">
                  <a:pos x="10" y="314"/>
                </a:cxn>
                <a:cxn ang="0">
                  <a:pos x="10" y="122"/>
                </a:cxn>
                <a:cxn ang="0">
                  <a:pos x="41" y="67"/>
                </a:cxn>
                <a:cxn ang="0">
                  <a:pos x="135" y="53"/>
                </a:cxn>
                <a:cxn ang="0">
                  <a:pos x="385" y="53"/>
                </a:cxn>
              </a:cxnLst>
              <a:rect l="0" t="0" r="r" b="b"/>
              <a:pathLst>
                <a:path w="644" h="558">
                  <a:moveTo>
                    <a:pt x="228" y="53"/>
                  </a:moveTo>
                  <a:cubicBezTo>
                    <a:pt x="334" y="51"/>
                    <a:pt x="449" y="55"/>
                    <a:pt x="510" y="53"/>
                  </a:cubicBezTo>
                  <a:cubicBezTo>
                    <a:pt x="571" y="51"/>
                    <a:pt x="577" y="0"/>
                    <a:pt x="597" y="38"/>
                  </a:cubicBezTo>
                  <a:cubicBezTo>
                    <a:pt x="617" y="76"/>
                    <a:pt x="624" y="198"/>
                    <a:pt x="629" y="278"/>
                  </a:cubicBezTo>
                  <a:cubicBezTo>
                    <a:pt x="634" y="358"/>
                    <a:pt x="644" y="478"/>
                    <a:pt x="629" y="518"/>
                  </a:cubicBezTo>
                  <a:cubicBezTo>
                    <a:pt x="614" y="558"/>
                    <a:pt x="592" y="520"/>
                    <a:pt x="541" y="520"/>
                  </a:cubicBezTo>
                  <a:cubicBezTo>
                    <a:pt x="490" y="520"/>
                    <a:pt x="375" y="520"/>
                    <a:pt x="322" y="520"/>
                  </a:cubicBezTo>
                  <a:cubicBezTo>
                    <a:pt x="269" y="520"/>
                    <a:pt x="269" y="520"/>
                    <a:pt x="228" y="520"/>
                  </a:cubicBezTo>
                  <a:cubicBezTo>
                    <a:pt x="187" y="520"/>
                    <a:pt x="109" y="531"/>
                    <a:pt x="72" y="520"/>
                  </a:cubicBezTo>
                  <a:cubicBezTo>
                    <a:pt x="35" y="509"/>
                    <a:pt x="20" y="486"/>
                    <a:pt x="10" y="451"/>
                  </a:cubicBezTo>
                  <a:cubicBezTo>
                    <a:pt x="0" y="417"/>
                    <a:pt x="10" y="369"/>
                    <a:pt x="10" y="314"/>
                  </a:cubicBezTo>
                  <a:cubicBezTo>
                    <a:pt x="10" y="259"/>
                    <a:pt x="4" y="163"/>
                    <a:pt x="10" y="122"/>
                  </a:cubicBezTo>
                  <a:cubicBezTo>
                    <a:pt x="16" y="81"/>
                    <a:pt x="20" y="78"/>
                    <a:pt x="41" y="67"/>
                  </a:cubicBezTo>
                  <a:cubicBezTo>
                    <a:pt x="62" y="56"/>
                    <a:pt x="78" y="56"/>
                    <a:pt x="135" y="53"/>
                  </a:cubicBezTo>
                  <a:cubicBezTo>
                    <a:pt x="191" y="51"/>
                    <a:pt x="287" y="52"/>
                    <a:pt x="385" y="53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195" name="Freeform 523"/>
            <p:cNvSpPr>
              <a:spLocks/>
            </p:cNvSpPr>
            <p:nvPr/>
          </p:nvSpPr>
          <p:spPr bwMode="auto">
            <a:xfrm>
              <a:off x="2680" y="1006"/>
              <a:ext cx="26" cy="24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196" name="Freeform 524"/>
            <p:cNvSpPr>
              <a:spLocks/>
            </p:cNvSpPr>
            <p:nvPr/>
          </p:nvSpPr>
          <p:spPr bwMode="auto">
            <a:xfrm>
              <a:off x="1161" y="946"/>
              <a:ext cx="298" cy="330"/>
            </a:xfrm>
            <a:custGeom>
              <a:avLst/>
              <a:gdLst/>
              <a:ahLst/>
              <a:cxnLst>
                <a:cxn ang="0">
                  <a:pos x="203" y="112"/>
                </a:cxn>
                <a:cxn ang="0">
                  <a:pos x="429" y="112"/>
                </a:cxn>
                <a:cxn ang="0">
                  <a:pos x="530" y="140"/>
                </a:cxn>
                <a:cxn ang="0">
                  <a:pos x="530" y="236"/>
                </a:cxn>
                <a:cxn ang="0">
                  <a:pos x="530" y="510"/>
                </a:cxn>
                <a:cxn ang="0">
                  <a:pos x="454" y="579"/>
                </a:cxn>
                <a:cxn ang="0">
                  <a:pos x="278" y="579"/>
                </a:cxn>
                <a:cxn ang="0">
                  <a:pos x="203" y="579"/>
                </a:cxn>
                <a:cxn ang="0">
                  <a:pos x="77" y="579"/>
                </a:cxn>
                <a:cxn ang="0">
                  <a:pos x="8" y="593"/>
                </a:cxn>
                <a:cxn ang="0">
                  <a:pos x="27" y="373"/>
                </a:cxn>
                <a:cxn ang="0">
                  <a:pos x="27" y="181"/>
                </a:cxn>
                <a:cxn ang="0">
                  <a:pos x="56" y="17"/>
                </a:cxn>
                <a:cxn ang="0">
                  <a:pos x="88" y="81"/>
                </a:cxn>
                <a:cxn ang="0">
                  <a:pos x="329" y="112"/>
                </a:cxn>
              </a:cxnLst>
              <a:rect l="0" t="0" r="r" b="b"/>
              <a:pathLst>
                <a:path w="547" h="627">
                  <a:moveTo>
                    <a:pt x="203" y="112"/>
                  </a:moveTo>
                  <a:cubicBezTo>
                    <a:pt x="288" y="110"/>
                    <a:pt x="374" y="108"/>
                    <a:pt x="429" y="112"/>
                  </a:cubicBezTo>
                  <a:cubicBezTo>
                    <a:pt x="484" y="117"/>
                    <a:pt x="512" y="119"/>
                    <a:pt x="530" y="140"/>
                  </a:cubicBezTo>
                  <a:cubicBezTo>
                    <a:pt x="547" y="160"/>
                    <a:pt x="530" y="174"/>
                    <a:pt x="530" y="236"/>
                  </a:cubicBezTo>
                  <a:cubicBezTo>
                    <a:pt x="530" y="298"/>
                    <a:pt x="542" y="453"/>
                    <a:pt x="530" y="510"/>
                  </a:cubicBezTo>
                  <a:cubicBezTo>
                    <a:pt x="517" y="568"/>
                    <a:pt x="497" y="568"/>
                    <a:pt x="454" y="579"/>
                  </a:cubicBezTo>
                  <a:cubicBezTo>
                    <a:pt x="412" y="590"/>
                    <a:pt x="321" y="579"/>
                    <a:pt x="278" y="579"/>
                  </a:cubicBezTo>
                  <a:cubicBezTo>
                    <a:pt x="236" y="579"/>
                    <a:pt x="236" y="579"/>
                    <a:pt x="203" y="579"/>
                  </a:cubicBezTo>
                  <a:cubicBezTo>
                    <a:pt x="170" y="579"/>
                    <a:pt x="109" y="577"/>
                    <a:pt x="77" y="579"/>
                  </a:cubicBezTo>
                  <a:cubicBezTo>
                    <a:pt x="45" y="581"/>
                    <a:pt x="16" y="627"/>
                    <a:pt x="8" y="593"/>
                  </a:cubicBezTo>
                  <a:cubicBezTo>
                    <a:pt x="0" y="559"/>
                    <a:pt x="24" y="442"/>
                    <a:pt x="27" y="373"/>
                  </a:cubicBezTo>
                  <a:cubicBezTo>
                    <a:pt x="30" y="304"/>
                    <a:pt x="22" y="240"/>
                    <a:pt x="27" y="181"/>
                  </a:cubicBezTo>
                  <a:cubicBezTo>
                    <a:pt x="32" y="122"/>
                    <a:pt x="46" y="34"/>
                    <a:pt x="56" y="17"/>
                  </a:cubicBezTo>
                  <a:cubicBezTo>
                    <a:pt x="66" y="0"/>
                    <a:pt x="43" y="65"/>
                    <a:pt x="88" y="81"/>
                  </a:cubicBezTo>
                  <a:cubicBezTo>
                    <a:pt x="133" y="97"/>
                    <a:pt x="279" y="106"/>
                    <a:pt x="329" y="112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197" name="Freeform 525"/>
            <p:cNvSpPr>
              <a:spLocks/>
            </p:cNvSpPr>
            <p:nvPr/>
          </p:nvSpPr>
          <p:spPr bwMode="auto">
            <a:xfrm>
              <a:off x="1300" y="1006"/>
              <a:ext cx="20" cy="24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198" name="Freeform 526"/>
            <p:cNvSpPr>
              <a:spLocks/>
            </p:cNvSpPr>
            <p:nvPr/>
          </p:nvSpPr>
          <p:spPr bwMode="auto">
            <a:xfrm>
              <a:off x="2302" y="1404"/>
              <a:ext cx="317" cy="183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199" name="Freeform 527"/>
            <p:cNvSpPr>
              <a:spLocks/>
            </p:cNvSpPr>
            <p:nvPr/>
          </p:nvSpPr>
          <p:spPr bwMode="auto">
            <a:xfrm>
              <a:off x="1256" y="1433"/>
              <a:ext cx="317" cy="182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200" name="Oval 528"/>
            <p:cNvSpPr>
              <a:spLocks noChangeArrowheads="1"/>
            </p:cNvSpPr>
            <p:nvPr/>
          </p:nvSpPr>
          <p:spPr bwMode="auto">
            <a:xfrm>
              <a:off x="1000" y="1342"/>
              <a:ext cx="52" cy="76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201" name="Freeform 529"/>
            <p:cNvSpPr>
              <a:spLocks/>
            </p:cNvSpPr>
            <p:nvPr/>
          </p:nvSpPr>
          <p:spPr bwMode="auto">
            <a:xfrm>
              <a:off x="1446" y="921"/>
              <a:ext cx="315" cy="683"/>
            </a:xfrm>
            <a:custGeom>
              <a:avLst/>
              <a:gdLst/>
              <a:ahLst/>
              <a:cxnLst>
                <a:cxn ang="0">
                  <a:pos x="559" y="1195"/>
                </a:cxn>
                <a:cxn ang="0">
                  <a:pos x="559" y="253"/>
                </a:cxn>
                <a:cxn ang="0">
                  <a:pos x="541" y="61"/>
                </a:cxn>
                <a:cxn ang="0">
                  <a:pos x="415" y="13"/>
                </a:cxn>
                <a:cxn ang="0">
                  <a:pos x="283" y="1"/>
                </a:cxn>
                <a:cxn ang="0">
                  <a:pos x="140" y="18"/>
                </a:cxn>
                <a:cxn ang="0">
                  <a:pos x="73" y="49"/>
                </a:cxn>
                <a:cxn ang="0">
                  <a:pos x="28" y="98"/>
                </a:cxn>
                <a:cxn ang="0">
                  <a:pos x="28" y="306"/>
                </a:cxn>
                <a:cxn ang="0">
                  <a:pos x="25" y="655"/>
                </a:cxn>
                <a:cxn ang="0">
                  <a:pos x="1" y="931"/>
                </a:cxn>
                <a:cxn ang="0">
                  <a:pos x="19" y="1003"/>
                </a:cxn>
                <a:cxn ang="0">
                  <a:pos x="43" y="1015"/>
                </a:cxn>
                <a:cxn ang="0">
                  <a:pos x="139" y="1075"/>
                </a:cxn>
                <a:cxn ang="0">
                  <a:pos x="220" y="1234"/>
                </a:cxn>
                <a:cxn ang="0">
                  <a:pos x="229" y="1279"/>
                </a:cxn>
                <a:cxn ang="0">
                  <a:pos x="300" y="1282"/>
                </a:cxn>
                <a:cxn ang="0">
                  <a:pos x="444" y="1282"/>
                </a:cxn>
                <a:cxn ang="0">
                  <a:pos x="559" y="1285"/>
                </a:cxn>
                <a:cxn ang="0">
                  <a:pos x="559" y="1195"/>
                </a:cxn>
              </a:cxnLst>
              <a:rect l="0" t="0" r="r" b="b"/>
              <a:pathLst>
                <a:path w="578" h="1299">
                  <a:moveTo>
                    <a:pt x="559" y="1195"/>
                  </a:moveTo>
                  <a:cubicBezTo>
                    <a:pt x="559" y="1023"/>
                    <a:pt x="562" y="442"/>
                    <a:pt x="559" y="253"/>
                  </a:cubicBezTo>
                  <a:cubicBezTo>
                    <a:pt x="556" y="64"/>
                    <a:pt x="565" y="101"/>
                    <a:pt x="541" y="61"/>
                  </a:cubicBezTo>
                  <a:cubicBezTo>
                    <a:pt x="517" y="21"/>
                    <a:pt x="458" y="23"/>
                    <a:pt x="415" y="13"/>
                  </a:cubicBezTo>
                  <a:cubicBezTo>
                    <a:pt x="372" y="3"/>
                    <a:pt x="329" y="0"/>
                    <a:pt x="283" y="1"/>
                  </a:cubicBezTo>
                  <a:cubicBezTo>
                    <a:pt x="237" y="2"/>
                    <a:pt x="175" y="10"/>
                    <a:pt x="140" y="18"/>
                  </a:cubicBezTo>
                  <a:cubicBezTo>
                    <a:pt x="105" y="26"/>
                    <a:pt x="92" y="36"/>
                    <a:pt x="73" y="49"/>
                  </a:cubicBezTo>
                  <a:cubicBezTo>
                    <a:pt x="54" y="62"/>
                    <a:pt x="35" y="55"/>
                    <a:pt x="28" y="98"/>
                  </a:cubicBezTo>
                  <a:cubicBezTo>
                    <a:pt x="21" y="141"/>
                    <a:pt x="28" y="213"/>
                    <a:pt x="28" y="306"/>
                  </a:cubicBezTo>
                  <a:cubicBezTo>
                    <a:pt x="28" y="399"/>
                    <a:pt x="29" y="551"/>
                    <a:pt x="25" y="655"/>
                  </a:cubicBezTo>
                  <a:cubicBezTo>
                    <a:pt x="21" y="759"/>
                    <a:pt x="2" y="873"/>
                    <a:pt x="1" y="931"/>
                  </a:cubicBezTo>
                  <a:cubicBezTo>
                    <a:pt x="0" y="989"/>
                    <a:pt x="12" y="989"/>
                    <a:pt x="19" y="1003"/>
                  </a:cubicBezTo>
                  <a:cubicBezTo>
                    <a:pt x="26" y="1017"/>
                    <a:pt x="23" y="1003"/>
                    <a:pt x="43" y="1015"/>
                  </a:cubicBezTo>
                  <a:cubicBezTo>
                    <a:pt x="63" y="1027"/>
                    <a:pt x="110" y="1039"/>
                    <a:pt x="139" y="1075"/>
                  </a:cubicBezTo>
                  <a:cubicBezTo>
                    <a:pt x="168" y="1111"/>
                    <a:pt x="205" y="1200"/>
                    <a:pt x="220" y="1234"/>
                  </a:cubicBezTo>
                  <a:cubicBezTo>
                    <a:pt x="235" y="1268"/>
                    <a:pt x="216" y="1271"/>
                    <a:pt x="229" y="1279"/>
                  </a:cubicBezTo>
                  <a:cubicBezTo>
                    <a:pt x="242" y="1287"/>
                    <a:pt x="264" y="1282"/>
                    <a:pt x="300" y="1282"/>
                  </a:cubicBezTo>
                  <a:cubicBezTo>
                    <a:pt x="336" y="1282"/>
                    <a:pt x="401" y="1282"/>
                    <a:pt x="444" y="1282"/>
                  </a:cubicBezTo>
                  <a:cubicBezTo>
                    <a:pt x="487" y="1282"/>
                    <a:pt x="540" y="1299"/>
                    <a:pt x="559" y="1285"/>
                  </a:cubicBezTo>
                  <a:cubicBezTo>
                    <a:pt x="578" y="1271"/>
                    <a:pt x="559" y="1214"/>
                    <a:pt x="559" y="1195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202" name="Freeform 530"/>
            <p:cNvSpPr>
              <a:spLocks/>
            </p:cNvSpPr>
            <p:nvPr/>
          </p:nvSpPr>
          <p:spPr bwMode="auto">
            <a:xfrm>
              <a:off x="1467" y="1003"/>
              <a:ext cx="279" cy="254"/>
            </a:xfrm>
            <a:custGeom>
              <a:avLst/>
              <a:gdLst/>
              <a:ahLst/>
              <a:cxnLst>
                <a:cxn ang="0">
                  <a:pos x="117" y="5"/>
                </a:cxn>
                <a:cxn ang="0">
                  <a:pos x="261" y="5"/>
                </a:cxn>
                <a:cxn ang="0">
                  <a:pos x="325" y="37"/>
                </a:cxn>
                <a:cxn ang="0">
                  <a:pos x="325" y="149"/>
                </a:cxn>
                <a:cxn ang="0">
                  <a:pos x="325" y="469"/>
                </a:cxn>
                <a:cxn ang="0">
                  <a:pos x="277" y="549"/>
                </a:cxn>
                <a:cxn ang="0">
                  <a:pos x="165" y="549"/>
                </a:cxn>
                <a:cxn ang="0">
                  <a:pos x="117" y="549"/>
                </a:cxn>
                <a:cxn ang="0">
                  <a:pos x="37" y="549"/>
                </a:cxn>
                <a:cxn ang="0">
                  <a:pos x="5" y="469"/>
                </a:cxn>
                <a:cxn ang="0">
                  <a:pos x="5" y="309"/>
                </a:cxn>
                <a:cxn ang="0">
                  <a:pos x="5" y="85"/>
                </a:cxn>
                <a:cxn ang="0">
                  <a:pos x="21" y="21"/>
                </a:cxn>
                <a:cxn ang="0">
                  <a:pos x="69" y="5"/>
                </a:cxn>
                <a:cxn ang="0">
                  <a:pos x="197" y="5"/>
                </a:cxn>
              </a:cxnLst>
              <a:rect l="0" t="0" r="r" b="b"/>
              <a:pathLst>
                <a:path w="336" h="562">
                  <a:moveTo>
                    <a:pt x="117" y="5"/>
                  </a:moveTo>
                  <a:cubicBezTo>
                    <a:pt x="171" y="2"/>
                    <a:pt x="226" y="0"/>
                    <a:pt x="261" y="5"/>
                  </a:cubicBezTo>
                  <a:cubicBezTo>
                    <a:pt x="296" y="10"/>
                    <a:pt x="314" y="13"/>
                    <a:pt x="325" y="37"/>
                  </a:cubicBezTo>
                  <a:cubicBezTo>
                    <a:pt x="336" y="61"/>
                    <a:pt x="325" y="77"/>
                    <a:pt x="325" y="149"/>
                  </a:cubicBezTo>
                  <a:cubicBezTo>
                    <a:pt x="325" y="221"/>
                    <a:pt x="333" y="402"/>
                    <a:pt x="325" y="469"/>
                  </a:cubicBezTo>
                  <a:cubicBezTo>
                    <a:pt x="317" y="536"/>
                    <a:pt x="304" y="536"/>
                    <a:pt x="277" y="549"/>
                  </a:cubicBezTo>
                  <a:cubicBezTo>
                    <a:pt x="250" y="562"/>
                    <a:pt x="192" y="549"/>
                    <a:pt x="165" y="549"/>
                  </a:cubicBezTo>
                  <a:cubicBezTo>
                    <a:pt x="138" y="549"/>
                    <a:pt x="138" y="549"/>
                    <a:pt x="117" y="549"/>
                  </a:cubicBezTo>
                  <a:cubicBezTo>
                    <a:pt x="96" y="549"/>
                    <a:pt x="56" y="562"/>
                    <a:pt x="37" y="549"/>
                  </a:cubicBezTo>
                  <a:cubicBezTo>
                    <a:pt x="18" y="536"/>
                    <a:pt x="10" y="509"/>
                    <a:pt x="5" y="469"/>
                  </a:cubicBezTo>
                  <a:cubicBezTo>
                    <a:pt x="0" y="429"/>
                    <a:pt x="5" y="373"/>
                    <a:pt x="5" y="309"/>
                  </a:cubicBezTo>
                  <a:cubicBezTo>
                    <a:pt x="5" y="245"/>
                    <a:pt x="2" y="133"/>
                    <a:pt x="5" y="85"/>
                  </a:cubicBezTo>
                  <a:cubicBezTo>
                    <a:pt x="8" y="37"/>
                    <a:pt x="10" y="34"/>
                    <a:pt x="21" y="21"/>
                  </a:cubicBezTo>
                  <a:cubicBezTo>
                    <a:pt x="32" y="8"/>
                    <a:pt x="40" y="8"/>
                    <a:pt x="69" y="5"/>
                  </a:cubicBezTo>
                  <a:cubicBezTo>
                    <a:pt x="98" y="2"/>
                    <a:pt x="147" y="3"/>
                    <a:pt x="197" y="5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29203" name="Freeform 531"/>
            <p:cNvSpPr>
              <a:spLocks/>
            </p:cNvSpPr>
            <p:nvPr/>
          </p:nvSpPr>
          <p:spPr bwMode="auto">
            <a:xfrm>
              <a:off x="1714" y="1262"/>
              <a:ext cx="17" cy="6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60"/>
                </a:cxn>
                <a:cxn ang="0">
                  <a:pos x="18" y="120"/>
                </a:cxn>
                <a:cxn ang="0">
                  <a:pos x="30" y="54"/>
                </a:cxn>
                <a:cxn ang="0">
                  <a:pos x="12" y="0"/>
                </a:cxn>
              </a:cxnLst>
              <a:rect l="0" t="0" r="r" b="b"/>
              <a:pathLst>
                <a:path w="30" h="120">
                  <a:moveTo>
                    <a:pt x="12" y="0"/>
                  </a:moveTo>
                  <a:lnTo>
                    <a:pt x="0" y="60"/>
                  </a:lnTo>
                  <a:lnTo>
                    <a:pt x="18" y="120"/>
                  </a:lnTo>
                  <a:lnTo>
                    <a:pt x="30" y="5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204" name="Group 532"/>
          <p:cNvGrpSpPr>
            <a:grpSpLocks/>
          </p:cNvGrpSpPr>
          <p:nvPr/>
        </p:nvGrpSpPr>
        <p:grpSpPr bwMode="auto">
          <a:xfrm rot="-324712">
            <a:off x="10896600" y="4953000"/>
            <a:ext cx="295275" cy="300038"/>
            <a:chOff x="4920" y="2408"/>
            <a:chExt cx="432" cy="432"/>
          </a:xfrm>
        </p:grpSpPr>
        <p:sp>
          <p:nvSpPr>
            <p:cNvPr id="29205" name="AutoShape 533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206" name="Oval 534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9207" name="Group 535"/>
          <p:cNvGrpSpPr>
            <a:grpSpLocks/>
          </p:cNvGrpSpPr>
          <p:nvPr/>
        </p:nvGrpSpPr>
        <p:grpSpPr bwMode="auto">
          <a:xfrm rot="-324712">
            <a:off x="9525000" y="4953000"/>
            <a:ext cx="295275" cy="300038"/>
            <a:chOff x="4920" y="2408"/>
            <a:chExt cx="432" cy="432"/>
          </a:xfrm>
        </p:grpSpPr>
        <p:sp>
          <p:nvSpPr>
            <p:cNvPr id="29208" name="AutoShape 536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209" name="Oval 537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8931" name="Group 259"/>
          <p:cNvGrpSpPr>
            <a:grpSpLocks/>
          </p:cNvGrpSpPr>
          <p:nvPr/>
        </p:nvGrpSpPr>
        <p:grpSpPr bwMode="auto">
          <a:xfrm>
            <a:off x="8510588" y="4876800"/>
            <a:ext cx="633412" cy="685800"/>
            <a:chOff x="2464" y="3024"/>
            <a:chExt cx="399" cy="432"/>
          </a:xfrm>
        </p:grpSpPr>
        <p:grpSp>
          <p:nvGrpSpPr>
            <p:cNvPr id="28932" name="Group 260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8933" name="Oval 261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934" name="Oval 262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935" name="Oval 263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936" name="Freeform 264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941" name="Group 269"/>
          <p:cNvGrpSpPr>
            <a:grpSpLocks/>
          </p:cNvGrpSpPr>
          <p:nvPr/>
        </p:nvGrpSpPr>
        <p:grpSpPr bwMode="auto">
          <a:xfrm>
            <a:off x="0" y="4953000"/>
            <a:ext cx="633413" cy="685800"/>
            <a:chOff x="2464" y="3024"/>
            <a:chExt cx="399" cy="432"/>
          </a:xfrm>
        </p:grpSpPr>
        <p:grpSp>
          <p:nvGrpSpPr>
            <p:cNvPr id="28942" name="Group 270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8943" name="Oval 271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944" name="Oval 272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945" name="Oval 273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946" name="Freeform 274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947" name="Group 275"/>
          <p:cNvGrpSpPr>
            <a:grpSpLocks/>
          </p:cNvGrpSpPr>
          <p:nvPr/>
        </p:nvGrpSpPr>
        <p:grpSpPr bwMode="auto">
          <a:xfrm>
            <a:off x="3581400" y="4876800"/>
            <a:ext cx="633413" cy="685800"/>
            <a:chOff x="2464" y="3024"/>
            <a:chExt cx="399" cy="432"/>
          </a:xfrm>
        </p:grpSpPr>
        <p:grpSp>
          <p:nvGrpSpPr>
            <p:cNvPr id="28948" name="Group 276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8949" name="Oval 277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950" name="Oval 278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951" name="Oval 279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952" name="Freeform 280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9210" name="Object 538"/>
          <p:cNvGraphicFramePr>
            <a:graphicFrameLocks noChangeAspect="1"/>
          </p:cNvGraphicFramePr>
          <p:nvPr/>
        </p:nvGraphicFramePr>
        <p:xfrm>
          <a:off x="533400" y="2514600"/>
          <a:ext cx="895350" cy="1066800"/>
        </p:xfrm>
        <a:graphic>
          <a:graphicData uri="http://schemas.openxmlformats.org/presentationml/2006/ole">
            <p:oleObj spid="_x0000_s29210" name="Формула" r:id="rId6" imgW="330120" imgH="393480" progId="Equation.3">
              <p:embed/>
            </p:oleObj>
          </a:graphicData>
        </a:graphic>
      </p:graphicFrame>
      <p:graphicFrame>
        <p:nvGraphicFramePr>
          <p:cNvPr id="29211" name="Object 539"/>
          <p:cNvGraphicFramePr>
            <a:graphicFrameLocks noChangeAspect="1"/>
          </p:cNvGraphicFramePr>
          <p:nvPr/>
        </p:nvGraphicFramePr>
        <p:xfrm>
          <a:off x="5105400" y="0"/>
          <a:ext cx="831850" cy="990600"/>
        </p:xfrm>
        <a:graphic>
          <a:graphicData uri="http://schemas.openxmlformats.org/presentationml/2006/ole">
            <p:oleObj spid="_x0000_s29211" name="Формула" r:id="rId7" imgW="330120" imgH="393480" progId="Equation.3">
              <p:embed/>
            </p:oleObj>
          </a:graphicData>
        </a:graphic>
      </p:graphicFrame>
      <p:graphicFrame>
        <p:nvGraphicFramePr>
          <p:cNvPr id="29212" name="Object 540"/>
          <p:cNvGraphicFramePr>
            <a:graphicFrameLocks noChangeAspect="1"/>
          </p:cNvGraphicFramePr>
          <p:nvPr/>
        </p:nvGraphicFramePr>
        <p:xfrm>
          <a:off x="1295400" y="0"/>
          <a:ext cx="831850" cy="990600"/>
        </p:xfrm>
        <a:graphic>
          <a:graphicData uri="http://schemas.openxmlformats.org/presentationml/2006/ole">
            <p:oleObj spid="_x0000_s29212" name="Формула" r:id="rId8" imgW="330120" imgH="393480" progId="Equation.3">
              <p:embed/>
            </p:oleObj>
          </a:graphicData>
        </a:graphic>
      </p:graphicFrame>
      <p:grpSp>
        <p:nvGrpSpPr>
          <p:cNvPr id="29219" name="Group 547"/>
          <p:cNvGrpSpPr>
            <a:grpSpLocks/>
          </p:cNvGrpSpPr>
          <p:nvPr/>
        </p:nvGrpSpPr>
        <p:grpSpPr bwMode="auto">
          <a:xfrm>
            <a:off x="304800" y="4876800"/>
            <a:ext cx="8458200" cy="0"/>
            <a:chOff x="192" y="3072"/>
            <a:chExt cx="5328" cy="0"/>
          </a:xfrm>
        </p:grpSpPr>
        <p:sp>
          <p:nvSpPr>
            <p:cNvPr id="29213" name="Line 541"/>
            <p:cNvSpPr>
              <a:spLocks noChangeShapeType="1"/>
            </p:cNvSpPr>
            <p:nvPr/>
          </p:nvSpPr>
          <p:spPr bwMode="auto">
            <a:xfrm>
              <a:off x="192" y="3072"/>
              <a:ext cx="2208" cy="0"/>
            </a:xfrm>
            <a:prstGeom prst="line">
              <a:avLst/>
            </a:prstGeom>
            <a:noFill/>
            <a:ln w="57150">
              <a:solidFill>
                <a:srgbClr val="5C00B8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214" name="Line 542"/>
            <p:cNvSpPr>
              <a:spLocks noChangeShapeType="1"/>
            </p:cNvSpPr>
            <p:nvPr/>
          </p:nvSpPr>
          <p:spPr bwMode="auto">
            <a:xfrm>
              <a:off x="2592" y="3072"/>
              <a:ext cx="2928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217" name="Group 545"/>
          <p:cNvGrpSpPr>
            <a:grpSpLocks/>
          </p:cNvGrpSpPr>
          <p:nvPr/>
        </p:nvGrpSpPr>
        <p:grpSpPr bwMode="auto">
          <a:xfrm rot="-634279">
            <a:off x="4876800" y="3733800"/>
            <a:ext cx="2743200" cy="742950"/>
            <a:chOff x="3024" y="2448"/>
            <a:chExt cx="1728" cy="468"/>
          </a:xfrm>
        </p:grpSpPr>
        <p:sp>
          <p:nvSpPr>
            <p:cNvPr id="29215" name="Text Box 543"/>
            <p:cNvSpPr txBox="1">
              <a:spLocks noChangeArrowheads="1"/>
            </p:cNvSpPr>
            <p:nvPr/>
          </p:nvSpPr>
          <p:spPr bwMode="auto">
            <a:xfrm>
              <a:off x="3024" y="2496"/>
              <a:ext cx="115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5C00B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 14 раз</a:t>
              </a:r>
            </a:p>
          </p:txBody>
        </p:sp>
        <p:sp>
          <p:nvSpPr>
            <p:cNvPr id="29216" name="Oval 544"/>
            <p:cNvSpPr>
              <a:spLocks noChangeArrowheads="1"/>
            </p:cNvSpPr>
            <p:nvPr/>
          </p:nvSpPr>
          <p:spPr bwMode="auto">
            <a:xfrm>
              <a:off x="4220" y="2448"/>
              <a:ext cx="532" cy="46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&gt;</a:t>
              </a:r>
              <a:endParaRPr lang="ru-RU" sz="800">
                <a:latin typeface="Times New Roman" pitchFamily="18" charset="0"/>
              </a:endParaRPr>
            </a:p>
          </p:txBody>
        </p:sp>
      </p:grpSp>
      <p:sp>
        <p:nvSpPr>
          <p:cNvPr id="29218" name="AutoShape 546"/>
          <p:cNvSpPr>
            <a:spLocks noChangeArrowheads="1"/>
          </p:cNvSpPr>
          <p:nvPr/>
        </p:nvSpPr>
        <p:spPr bwMode="auto">
          <a:xfrm rot="15862794" flipV="1">
            <a:off x="3092451" y="950912"/>
            <a:ext cx="1295400" cy="5038725"/>
          </a:xfrm>
          <a:prstGeom prst="curvedLeftArrow">
            <a:avLst>
              <a:gd name="adj1" fmla="val 77794"/>
              <a:gd name="adj2" fmla="val 155588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9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74167 0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29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-0.74166 0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29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74167 -3.33333E-6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29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8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7" dur="1000" fill="hold"/>
                                        <p:tgtEl>
                                          <p:spTgt spid="29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" dur="1000" fill="hold"/>
                                        <p:tgtEl>
                                          <p:spTgt spid="29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4166 -3.33333E-6 L -1.25833 -3.33333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9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4166 0 L -1.25833 0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9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4166 0 L -1.25833 0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9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292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29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39878 0.0037 " pathEditMode="relative" rAng="0" ptsTypes="AA">
                                      <p:cBhvr>
                                        <p:cTn id="39" dur="5000" fill="hold"/>
                                        <p:tgtEl>
                                          <p:spTgt spid="28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8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9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9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9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2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26"/>
                  </p:tgtEl>
                </p:cond>
              </p:nextCondLst>
            </p:seq>
          </p:childTnLst>
        </p:cTn>
      </p:par>
    </p:tnLst>
    <p:bldLst>
      <p:bldP spid="292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3" name="Text Box 121"/>
          <p:cNvSpPr txBox="1">
            <a:spLocks noChangeArrowheads="1"/>
          </p:cNvSpPr>
          <p:nvPr/>
        </p:nvSpPr>
        <p:spPr bwMode="auto">
          <a:xfrm>
            <a:off x="228600" y="168275"/>
            <a:ext cx="8839200" cy="8223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В бочонке и бидоне 80 л кваса. В бидоне      количества кваса, находящегося в бочонке.    </a:t>
            </a:r>
            <a:endParaRPr lang="ru-RU" sz="2800" b="1"/>
          </a:p>
        </p:txBody>
      </p:sp>
      <p:grpSp>
        <p:nvGrpSpPr>
          <p:cNvPr id="18558" name="Group 126"/>
          <p:cNvGrpSpPr>
            <a:grpSpLocks/>
          </p:cNvGrpSpPr>
          <p:nvPr/>
        </p:nvGrpSpPr>
        <p:grpSpPr bwMode="auto">
          <a:xfrm>
            <a:off x="3886200" y="1828800"/>
            <a:ext cx="1981200" cy="4572000"/>
            <a:chOff x="2448" y="1152"/>
            <a:chExt cx="1248" cy="2880"/>
          </a:xfrm>
        </p:grpSpPr>
        <p:sp>
          <p:nvSpPr>
            <p:cNvPr id="18506" name="AutoShape 74"/>
            <p:cNvSpPr>
              <a:spLocks/>
            </p:cNvSpPr>
            <p:nvPr/>
          </p:nvSpPr>
          <p:spPr bwMode="auto">
            <a:xfrm>
              <a:off x="2448" y="1152"/>
              <a:ext cx="384" cy="2880"/>
            </a:xfrm>
            <a:prstGeom prst="rightBrace">
              <a:avLst>
                <a:gd name="adj1" fmla="val 6250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507" name="Text Box 75"/>
            <p:cNvSpPr txBox="1">
              <a:spLocks noChangeArrowheads="1"/>
            </p:cNvSpPr>
            <p:nvPr/>
          </p:nvSpPr>
          <p:spPr bwMode="auto">
            <a:xfrm>
              <a:off x="2832" y="2304"/>
              <a:ext cx="86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80л</a:t>
              </a:r>
            </a:p>
          </p:txBody>
        </p:sp>
      </p:grpSp>
      <p:grpSp>
        <p:nvGrpSpPr>
          <p:cNvPr id="18548" name="Group 116"/>
          <p:cNvGrpSpPr>
            <a:grpSpLocks/>
          </p:cNvGrpSpPr>
          <p:nvPr/>
        </p:nvGrpSpPr>
        <p:grpSpPr bwMode="auto">
          <a:xfrm>
            <a:off x="533400" y="1752600"/>
            <a:ext cx="1236663" cy="2085975"/>
            <a:chOff x="480" y="720"/>
            <a:chExt cx="779" cy="1314"/>
          </a:xfrm>
        </p:grpSpPr>
        <p:grpSp>
          <p:nvGrpSpPr>
            <p:cNvPr id="18523" name="Group 91"/>
            <p:cNvGrpSpPr>
              <a:grpSpLocks/>
            </p:cNvGrpSpPr>
            <p:nvPr/>
          </p:nvGrpSpPr>
          <p:grpSpPr bwMode="auto">
            <a:xfrm>
              <a:off x="501" y="728"/>
              <a:ext cx="721" cy="136"/>
              <a:chOff x="584" y="1008"/>
              <a:chExt cx="1329" cy="289"/>
            </a:xfrm>
          </p:grpSpPr>
          <p:sp>
            <p:nvSpPr>
              <p:cNvPr id="18524" name="Freeform 92"/>
              <p:cNvSpPr>
                <a:spLocks/>
              </p:cNvSpPr>
              <p:nvPr/>
            </p:nvSpPr>
            <p:spPr bwMode="auto">
              <a:xfrm>
                <a:off x="592" y="1160"/>
                <a:ext cx="1313" cy="1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25" name="Freeform 93"/>
              <p:cNvSpPr>
                <a:spLocks/>
              </p:cNvSpPr>
              <p:nvPr/>
            </p:nvSpPr>
            <p:spPr bwMode="auto">
              <a:xfrm flipV="1">
                <a:off x="584" y="1008"/>
                <a:ext cx="1329" cy="1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526" name="Freeform 94"/>
            <p:cNvSpPr>
              <a:spLocks/>
            </p:cNvSpPr>
            <p:nvPr/>
          </p:nvSpPr>
          <p:spPr bwMode="auto">
            <a:xfrm>
              <a:off x="506" y="1035"/>
              <a:ext cx="711" cy="912"/>
            </a:xfrm>
            <a:custGeom>
              <a:avLst/>
              <a:gdLst/>
              <a:ahLst/>
              <a:cxnLst>
                <a:cxn ang="0">
                  <a:pos x="16" y="1920"/>
                </a:cxn>
                <a:cxn ang="0">
                  <a:pos x="1312" y="1944"/>
                </a:cxn>
                <a:cxn ang="0">
                  <a:pos x="1312" y="0"/>
                </a:cxn>
                <a:cxn ang="0">
                  <a:pos x="0" y="16"/>
                </a:cxn>
                <a:cxn ang="0">
                  <a:pos x="16" y="1920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527" name="Group 95"/>
            <p:cNvGrpSpPr>
              <a:grpSpLocks/>
            </p:cNvGrpSpPr>
            <p:nvPr/>
          </p:nvGrpSpPr>
          <p:grpSpPr bwMode="auto">
            <a:xfrm>
              <a:off x="514" y="1028"/>
              <a:ext cx="712" cy="1006"/>
              <a:chOff x="608" y="1648"/>
              <a:chExt cx="1313" cy="2145"/>
            </a:xfrm>
          </p:grpSpPr>
          <p:grpSp>
            <p:nvGrpSpPr>
              <p:cNvPr id="18528" name="Group 96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</p:grpSpPr>
            <p:sp>
              <p:nvSpPr>
                <p:cNvPr id="18529" name="Line 97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30" name="Line 98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8531" name="Freeform 99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66CCFF"/>
                  </a:gs>
                </a:gsLst>
                <a:lin ang="18900000" scaled="1"/>
              </a:gradFill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532" name="Group 100"/>
            <p:cNvGrpSpPr>
              <a:grpSpLocks/>
            </p:cNvGrpSpPr>
            <p:nvPr/>
          </p:nvGrpSpPr>
          <p:grpSpPr bwMode="auto">
            <a:xfrm>
              <a:off x="514" y="829"/>
              <a:ext cx="705" cy="210"/>
              <a:chOff x="608" y="1224"/>
              <a:chExt cx="1299" cy="448"/>
            </a:xfrm>
          </p:grpSpPr>
          <p:sp>
            <p:nvSpPr>
              <p:cNvPr id="18533" name="Freeform 101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34" name="Freeform 102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18535" name="Picture 103" descr="uz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3" y="1004"/>
              <a:ext cx="677" cy="99"/>
            </a:xfrm>
            <a:prstGeom prst="rect">
              <a:avLst/>
            </a:prstGeom>
            <a:noFill/>
          </p:spPr>
        </p:pic>
        <p:grpSp>
          <p:nvGrpSpPr>
            <p:cNvPr id="18536" name="Group 104"/>
            <p:cNvGrpSpPr>
              <a:grpSpLocks/>
            </p:cNvGrpSpPr>
            <p:nvPr/>
          </p:nvGrpSpPr>
          <p:grpSpPr bwMode="auto">
            <a:xfrm>
              <a:off x="751" y="720"/>
              <a:ext cx="215" cy="91"/>
              <a:chOff x="3156" y="2103"/>
              <a:chExt cx="436" cy="250"/>
            </a:xfrm>
          </p:grpSpPr>
          <p:sp>
            <p:nvSpPr>
              <p:cNvPr id="18537" name="Freeform 105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/>
                <a:ahLst/>
                <a:cxnLst>
                  <a:cxn ang="0">
                    <a:pos x="212" y="225"/>
                  </a:cxn>
                  <a:cxn ang="0">
                    <a:pos x="28" y="225"/>
                  </a:cxn>
                  <a:cxn ang="0">
                    <a:pos x="44" y="113"/>
                  </a:cxn>
                  <a:cxn ang="0">
                    <a:pos x="116" y="31"/>
                  </a:cxn>
                  <a:cxn ang="0">
                    <a:pos x="212" y="1"/>
                  </a:cxn>
                  <a:cxn ang="0">
                    <a:pos x="308" y="36"/>
                  </a:cxn>
                  <a:cxn ang="0">
                    <a:pos x="404" y="121"/>
                  </a:cxn>
                  <a:cxn ang="0">
                    <a:pos x="404" y="217"/>
                  </a:cxn>
                  <a:cxn ang="0">
                    <a:pos x="212" y="225"/>
                  </a:cxn>
                </a:cxnLst>
                <a:rect l="0" t="0" r="r" b="b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38" name="Freeform 106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/>
                <a:ahLst/>
                <a:cxnLst>
                  <a:cxn ang="0">
                    <a:pos x="36" y="131"/>
                  </a:cxn>
                  <a:cxn ang="0">
                    <a:pos x="84" y="43"/>
                  </a:cxn>
                  <a:cxn ang="0">
                    <a:pos x="164" y="3"/>
                  </a:cxn>
                  <a:cxn ang="0">
                    <a:pos x="260" y="27"/>
                  </a:cxn>
                  <a:cxn ang="0">
                    <a:pos x="300" y="131"/>
                  </a:cxn>
                  <a:cxn ang="0">
                    <a:pos x="36" y="131"/>
                  </a:cxn>
                </a:cxnLst>
                <a:rect l="0" t="0" r="r" b="b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539" name="Group 107"/>
            <p:cNvGrpSpPr>
              <a:grpSpLocks/>
            </p:cNvGrpSpPr>
            <p:nvPr/>
          </p:nvGrpSpPr>
          <p:grpSpPr bwMode="auto">
            <a:xfrm flipV="1">
              <a:off x="480" y="885"/>
              <a:ext cx="779" cy="396"/>
              <a:chOff x="464" y="613"/>
              <a:chExt cx="1739" cy="1116"/>
            </a:xfrm>
          </p:grpSpPr>
          <p:sp>
            <p:nvSpPr>
              <p:cNvPr id="18540" name="Freeform 108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/>
                <a:ahLst/>
                <a:cxnLst>
                  <a:cxn ang="0">
                    <a:pos x="256" y="819"/>
                  </a:cxn>
                  <a:cxn ang="0">
                    <a:pos x="304" y="947"/>
                  </a:cxn>
                  <a:cxn ang="0">
                    <a:pos x="80" y="739"/>
                  </a:cxn>
                  <a:cxn ang="0">
                    <a:pos x="16" y="371"/>
                  </a:cxn>
                  <a:cxn ang="0">
                    <a:pos x="176" y="147"/>
                  </a:cxn>
                  <a:cxn ang="0">
                    <a:pos x="656" y="19"/>
                  </a:cxn>
                  <a:cxn ang="0">
                    <a:pos x="1120" y="35"/>
                  </a:cxn>
                  <a:cxn ang="0">
                    <a:pos x="1648" y="211"/>
                  </a:cxn>
                  <a:cxn ang="0">
                    <a:pos x="1664" y="563"/>
                  </a:cxn>
                  <a:cxn ang="0">
                    <a:pos x="1568" y="771"/>
                  </a:cxn>
                  <a:cxn ang="0">
                    <a:pos x="1344" y="947"/>
                  </a:cxn>
                  <a:cxn ang="0">
                    <a:pos x="1392" y="851"/>
                  </a:cxn>
                </a:cxnLst>
                <a:rect l="0" t="0" r="r" b="b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41" name="Freeform 109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42" name="Freeform 110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43" name="Freeform 111"/>
              <p:cNvSpPr>
                <a:spLocks/>
              </p:cNvSpPr>
              <p:nvPr/>
            </p:nvSpPr>
            <p:spPr bwMode="auto">
              <a:xfrm rot="16891287">
                <a:off x="680" y="1621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8547" name="Group 115"/>
          <p:cNvGrpSpPr>
            <a:grpSpLocks/>
          </p:cNvGrpSpPr>
          <p:nvPr/>
        </p:nvGrpSpPr>
        <p:grpSpPr bwMode="auto">
          <a:xfrm>
            <a:off x="381000" y="4495800"/>
            <a:ext cx="1828800" cy="2133600"/>
            <a:chOff x="240" y="1894"/>
            <a:chExt cx="1344" cy="1590"/>
          </a:xfrm>
        </p:grpSpPr>
        <p:sp>
          <p:nvSpPr>
            <p:cNvPr id="18510" name="Freeform 78" descr="Дуб"/>
            <p:cNvSpPr>
              <a:spLocks/>
            </p:cNvSpPr>
            <p:nvPr/>
          </p:nvSpPr>
          <p:spPr bwMode="auto">
            <a:xfrm>
              <a:off x="336" y="2016"/>
              <a:ext cx="1166" cy="14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" y="45"/>
                </a:cxn>
                <a:cxn ang="0">
                  <a:pos x="428" y="78"/>
                </a:cxn>
                <a:cxn ang="0">
                  <a:pos x="760" y="79"/>
                </a:cxn>
                <a:cxn ang="0">
                  <a:pos x="1166" y="0"/>
                </a:cxn>
                <a:cxn ang="0">
                  <a:pos x="1152" y="1397"/>
                </a:cxn>
                <a:cxn ang="0">
                  <a:pos x="771" y="1468"/>
                </a:cxn>
                <a:cxn ang="0">
                  <a:pos x="284" y="1424"/>
                </a:cxn>
                <a:cxn ang="0">
                  <a:pos x="125" y="1399"/>
                </a:cxn>
                <a:cxn ang="0">
                  <a:pos x="29" y="1368"/>
                </a:cxn>
                <a:cxn ang="0">
                  <a:pos x="6" y="909"/>
                </a:cxn>
                <a:cxn ang="0">
                  <a:pos x="0" y="0"/>
                </a:cxn>
              </a:cxnLst>
              <a:rect l="0" t="0" r="r" b="b"/>
              <a:pathLst>
                <a:path w="1166" h="1468">
                  <a:moveTo>
                    <a:pt x="0" y="0"/>
                  </a:moveTo>
                  <a:lnTo>
                    <a:pt x="211" y="45"/>
                  </a:lnTo>
                  <a:lnTo>
                    <a:pt x="428" y="78"/>
                  </a:lnTo>
                  <a:lnTo>
                    <a:pt x="760" y="79"/>
                  </a:lnTo>
                  <a:lnTo>
                    <a:pt x="1166" y="0"/>
                  </a:lnTo>
                  <a:lnTo>
                    <a:pt x="1152" y="1397"/>
                  </a:lnTo>
                  <a:lnTo>
                    <a:pt x="771" y="1468"/>
                  </a:lnTo>
                  <a:lnTo>
                    <a:pt x="284" y="1424"/>
                  </a:lnTo>
                  <a:lnTo>
                    <a:pt x="125" y="1399"/>
                  </a:lnTo>
                  <a:lnTo>
                    <a:pt x="29" y="1368"/>
                  </a:lnTo>
                  <a:lnTo>
                    <a:pt x="6" y="90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5" cstate="print"/>
              <a:srcRect/>
              <a:tile tx="0" ty="0" sx="100000" sy="100000" flip="none" algn="tl"/>
            </a:blipFill>
            <a:ln w="19050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11" name="Freeform 79"/>
            <p:cNvSpPr>
              <a:spLocks/>
            </p:cNvSpPr>
            <p:nvPr/>
          </p:nvSpPr>
          <p:spPr bwMode="auto">
            <a:xfrm>
              <a:off x="677" y="2074"/>
              <a:ext cx="89" cy="138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2" y="588"/>
                </a:cxn>
                <a:cxn ang="0">
                  <a:pos x="75" y="1223"/>
                </a:cxn>
                <a:cxn ang="0">
                  <a:pos x="87" y="1385"/>
                </a:cxn>
              </a:cxnLst>
              <a:rect l="0" t="0" r="r" b="b"/>
              <a:pathLst>
                <a:path w="89" h="1385">
                  <a:moveTo>
                    <a:pt x="62" y="0"/>
                  </a:moveTo>
                  <a:cubicBezTo>
                    <a:pt x="52" y="100"/>
                    <a:pt x="0" y="384"/>
                    <a:pt x="2" y="588"/>
                  </a:cubicBezTo>
                  <a:cubicBezTo>
                    <a:pt x="4" y="792"/>
                    <a:pt x="60" y="1091"/>
                    <a:pt x="75" y="1223"/>
                  </a:cubicBezTo>
                  <a:cubicBezTo>
                    <a:pt x="89" y="1356"/>
                    <a:pt x="84" y="1351"/>
                    <a:pt x="87" y="1385"/>
                  </a:cubicBezTo>
                </a:path>
              </a:pathLst>
            </a:custGeom>
            <a:noFill/>
            <a:ln w="1905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12" name="Freeform 80"/>
            <p:cNvSpPr>
              <a:spLocks/>
            </p:cNvSpPr>
            <p:nvPr/>
          </p:nvSpPr>
          <p:spPr bwMode="auto">
            <a:xfrm>
              <a:off x="452" y="2045"/>
              <a:ext cx="142" cy="1392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2" y="627"/>
                </a:cxn>
                <a:cxn ang="0">
                  <a:pos x="99" y="1241"/>
                </a:cxn>
                <a:cxn ang="0">
                  <a:pos x="142" y="1392"/>
                </a:cxn>
              </a:cxnLst>
              <a:rect l="0" t="0" r="r" b="b"/>
              <a:pathLst>
                <a:path w="142" h="1392">
                  <a:moveTo>
                    <a:pt x="86" y="0"/>
                  </a:moveTo>
                  <a:cubicBezTo>
                    <a:pt x="72" y="107"/>
                    <a:pt x="0" y="420"/>
                    <a:pt x="2" y="627"/>
                  </a:cubicBezTo>
                  <a:cubicBezTo>
                    <a:pt x="4" y="834"/>
                    <a:pt x="76" y="1114"/>
                    <a:pt x="99" y="1241"/>
                  </a:cubicBezTo>
                  <a:cubicBezTo>
                    <a:pt x="123" y="1368"/>
                    <a:pt x="133" y="1361"/>
                    <a:pt x="142" y="1392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13" name="Freeform 81"/>
            <p:cNvSpPr>
              <a:spLocks/>
            </p:cNvSpPr>
            <p:nvPr/>
          </p:nvSpPr>
          <p:spPr bwMode="auto">
            <a:xfrm>
              <a:off x="1238" y="2103"/>
              <a:ext cx="91" cy="136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85" y="429"/>
                </a:cxn>
                <a:cxn ang="0">
                  <a:pos x="73" y="860"/>
                </a:cxn>
                <a:cxn ang="0">
                  <a:pos x="0" y="1366"/>
                </a:cxn>
              </a:cxnLst>
              <a:rect l="0" t="0" r="r" b="b"/>
              <a:pathLst>
                <a:path w="91" h="1366">
                  <a:moveTo>
                    <a:pt x="34" y="0"/>
                  </a:moveTo>
                  <a:cubicBezTo>
                    <a:pt x="45" y="71"/>
                    <a:pt x="79" y="286"/>
                    <a:pt x="85" y="429"/>
                  </a:cubicBezTo>
                  <a:cubicBezTo>
                    <a:pt x="91" y="572"/>
                    <a:pt x="87" y="704"/>
                    <a:pt x="73" y="860"/>
                  </a:cubicBezTo>
                  <a:cubicBezTo>
                    <a:pt x="58" y="1016"/>
                    <a:pt x="15" y="1260"/>
                    <a:pt x="0" y="136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14" name="Freeform 82"/>
            <p:cNvSpPr>
              <a:spLocks/>
            </p:cNvSpPr>
            <p:nvPr/>
          </p:nvSpPr>
          <p:spPr bwMode="auto">
            <a:xfrm>
              <a:off x="881" y="2103"/>
              <a:ext cx="77" cy="1366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" y="569"/>
                </a:cxn>
                <a:cxn ang="0">
                  <a:pos x="29" y="1097"/>
                </a:cxn>
                <a:cxn ang="0">
                  <a:pos x="77" y="1366"/>
                </a:cxn>
              </a:cxnLst>
              <a:rect l="0" t="0" r="r" b="b"/>
              <a:pathLst>
                <a:path w="77" h="1366">
                  <a:moveTo>
                    <a:pt x="60" y="0"/>
                  </a:moveTo>
                  <a:cubicBezTo>
                    <a:pt x="53" y="95"/>
                    <a:pt x="10" y="386"/>
                    <a:pt x="5" y="569"/>
                  </a:cubicBezTo>
                  <a:cubicBezTo>
                    <a:pt x="0" y="752"/>
                    <a:pt x="17" y="964"/>
                    <a:pt x="29" y="1097"/>
                  </a:cubicBezTo>
                  <a:cubicBezTo>
                    <a:pt x="41" y="1229"/>
                    <a:pt x="67" y="1310"/>
                    <a:pt x="77" y="1366"/>
                  </a:cubicBezTo>
                </a:path>
              </a:pathLst>
            </a:custGeom>
            <a:noFill/>
            <a:ln w="1905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15" name="Freeform 83"/>
            <p:cNvSpPr>
              <a:spLocks/>
            </p:cNvSpPr>
            <p:nvPr/>
          </p:nvSpPr>
          <p:spPr bwMode="auto">
            <a:xfrm>
              <a:off x="1080" y="2103"/>
              <a:ext cx="25" cy="1377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4" y="580"/>
                </a:cxn>
                <a:cxn ang="0">
                  <a:pos x="12" y="1086"/>
                </a:cxn>
                <a:cxn ang="0">
                  <a:pos x="0" y="1377"/>
                </a:cxn>
              </a:cxnLst>
              <a:rect l="0" t="0" r="r" b="b"/>
              <a:pathLst>
                <a:path w="25" h="1377">
                  <a:moveTo>
                    <a:pt x="19" y="0"/>
                  </a:moveTo>
                  <a:cubicBezTo>
                    <a:pt x="20" y="99"/>
                    <a:pt x="25" y="399"/>
                    <a:pt x="24" y="580"/>
                  </a:cubicBezTo>
                  <a:cubicBezTo>
                    <a:pt x="23" y="761"/>
                    <a:pt x="16" y="954"/>
                    <a:pt x="12" y="1086"/>
                  </a:cubicBezTo>
                  <a:cubicBezTo>
                    <a:pt x="8" y="1219"/>
                    <a:pt x="2" y="1316"/>
                    <a:pt x="0" y="1377"/>
                  </a:cubicBezTo>
                </a:path>
              </a:pathLst>
            </a:custGeom>
            <a:noFill/>
            <a:ln w="1905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516" name="Group 84"/>
            <p:cNvGrpSpPr>
              <a:grpSpLocks/>
            </p:cNvGrpSpPr>
            <p:nvPr/>
          </p:nvGrpSpPr>
          <p:grpSpPr bwMode="auto">
            <a:xfrm>
              <a:off x="240" y="1973"/>
              <a:ext cx="1344" cy="1457"/>
              <a:chOff x="1285" y="1640"/>
              <a:chExt cx="1723" cy="2165"/>
            </a:xfrm>
          </p:grpSpPr>
          <p:sp>
            <p:nvSpPr>
              <p:cNvPr id="18517" name="Freeform 85" descr="Дуб"/>
              <p:cNvSpPr>
                <a:spLocks/>
              </p:cNvSpPr>
              <p:nvPr/>
            </p:nvSpPr>
            <p:spPr bwMode="auto">
              <a:xfrm>
                <a:off x="1285" y="1640"/>
                <a:ext cx="163" cy="2085"/>
              </a:xfrm>
              <a:custGeom>
                <a:avLst/>
                <a:gdLst/>
                <a:ahLst/>
                <a:cxnLst>
                  <a:cxn ang="0">
                    <a:pos x="115" y="0"/>
                  </a:cxn>
                  <a:cxn ang="0">
                    <a:pos x="3" y="976"/>
                  </a:cxn>
                  <a:cxn ang="0">
                    <a:pos x="131" y="1888"/>
                  </a:cxn>
                  <a:cxn ang="0">
                    <a:pos x="163" y="2064"/>
                  </a:cxn>
                </a:cxnLst>
                <a:rect l="0" t="0" r="r" b="b"/>
                <a:pathLst>
                  <a:path w="163" h="2085">
                    <a:moveTo>
                      <a:pt x="115" y="0"/>
                    </a:moveTo>
                    <a:cubicBezTo>
                      <a:pt x="96" y="163"/>
                      <a:pt x="0" y="661"/>
                      <a:pt x="3" y="976"/>
                    </a:cubicBezTo>
                    <a:cubicBezTo>
                      <a:pt x="6" y="1291"/>
                      <a:pt x="104" y="1707"/>
                      <a:pt x="131" y="1888"/>
                    </a:cubicBezTo>
                    <a:cubicBezTo>
                      <a:pt x="158" y="2069"/>
                      <a:pt x="159" y="2085"/>
                      <a:pt x="163" y="2064"/>
                    </a:cubicBezTo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18" name="Freeform 86" descr="Дуб"/>
              <p:cNvSpPr>
                <a:spLocks/>
              </p:cNvSpPr>
              <p:nvPr/>
            </p:nvSpPr>
            <p:spPr bwMode="auto">
              <a:xfrm flipH="1">
                <a:off x="2845" y="1720"/>
                <a:ext cx="163" cy="2085"/>
              </a:xfrm>
              <a:custGeom>
                <a:avLst/>
                <a:gdLst/>
                <a:ahLst/>
                <a:cxnLst>
                  <a:cxn ang="0">
                    <a:pos x="115" y="0"/>
                  </a:cxn>
                  <a:cxn ang="0">
                    <a:pos x="3" y="976"/>
                  </a:cxn>
                  <a:cxn ang="0">
                    <a:pos x="131" y="1888"/>
                  </a:cxn>
                  <a:cxn ang="0">
                    <a:pos x="163" y="2064"/>
                  </a:cxn>
                </a:cxnLst>
                <a:rect l="0" t="0" r="r" b="b"/>
                <a:pathLst>
                  <a:path w="163" h="2085">
                    <a:moveTo>
                      <a:pt x="115" y="0"/>
                    </a:moveTo>
                    <a:cubicBezTo>
                      <a:pt x="96" y="163"/>
                      <a:pt x="0" y="661"/>
                      <a:pt x="3" y="976"/>
                    </a:cubicBezTo>
                    <a:cubicBezTo>
                      <a:pt x="6" y="1291"/>
                      <a:pt x="104" y="1707"/>
                      <a:pt x="131" y="1888"/>
                    </a:cubicBezTo>
                    <a:cubicBezTo>
                      <a:pt x="158" y="2069"/>
                      <a:pt x="159" y="2085"/>
                      <a:pt x="163" y="2064"/>
                    </a:cubicBezTo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519" name="Freeform 87"/>
            <p:cNvSpPr>
              <a:spLocks/>
            </p:cNvSpPr>
            <p:nvPr/>
          </p:nvSpPr>
          <p:spPr bwMode="auto">
            <a:xfrm rot="-224357">
              <a:off x="267" y="1894"/>
              <a:ext cx="1269" cy="215"/>
            </a:xfrm>
            <a:custGeom>
              <a:avLst/>
              <a:gdLst/>
              <a:ahLst/>
              <a:cxnLst>
                <a:cxn ang="0">
                  <a:pos x="112" y="13"/>
                </a:cxn>
                <a:cxn ang="0">
                  <a:pos x="864" y="13"/>
                </a:cxn>
                <a:cxn ang="0">
                  <a:pos x="1504" y="93"/>
                </a:cxn>
                <a:cxn ang="0">
                  <a:pos x="1248" y="141"/>
                </a:cxn>
                <a:cxn ang="0">
                  <a:pos x="672" y="141"/>
                </a:cxn>
                <a:cxn ang="0">
                  <a:pos x="192" y="77"/>
                </a:cxn>
                <a:cxn ang="0">
                  <a:pos x="112" y="13"/>
                </a:cxn>
              </a:cxnLst>
              <a:rect l="0" t="0" r="r" b="b"/>
              <a:pathLst>
                <a:path w="1568" h="152">
                  <a:moveTo>
                    <a:pt x="112" y="13"/>
                  </a:moveTo>
                  <a:cubicBezTo>
                    <a:pt x="224" y="2"/>
                    <a:pt x="632" y="0"/>
                    <a:pt x="864" y="13"/>
                  </a:cubicBezTo>
                  <a:cubicBezTo>
                    <a:pt x="1096" y="26"/>
                    <a:pt x="1440" y="72"/>
                    <a:pt x="1504" y="93"/>
                  </a:cubicBezTo>
                  <a:cubicBezTo>
                    <a:pt x="1568" y="114"/>
                    <a:pt x="1387" y="133"/>
                    <a:pt x="1248" y="141"/>
                  </a:cubicBezTo>
                  <a:cubicBezTo>
                    <a:pt x="1109" y="149"/>
                    <a:pt x="848" y="152"/>
                    <a:pt x="672" y="141"/>
                  </a:cubicBezTo>
                  <a:cubicBezTo>
                    <a:pt x="496" y="130"/>
                    <a:pt x="285" y="98"/>
                    <a:pt x="192" y="77"/>
                  </a:cubicBezTo>
                  <a:cubicBezTo>
                    <a:pt x="99" y="56"/>
                    <a:pt x="0" y="24"/>
                    <a:pt x="112" y="13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45" name="Freeform 113"/>
            <p:cNvSpPr>
              <a:spLocks/>
            </p:cNvSpPr>
            <p:nvPr/>
          </p:nvSpPr>
          <p:spPr bwMode="auto">
            <a:xfrm>
              <a:off x="288" y="2298"/>
              <a:ext cx="1280" cy="11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92" y="54"/>
                </a:cxn>
                <a:cxn ang="0">
                  <a:pos x="528" y="102"/>
                </a:cxn>
                <a:cxn ang="0">
                  <a:pos x="768" y="102"/>
                </a:cxn>
                <a:cxn ang="0">
                  <a:pos x="1056" y="54"/>
                </a:cxn>
                <a:cxn ang="0">
                  <a:pos x="1248" y="6"/>
                </a:cxn>
                <a:cxn ang="0">
                  <a:pos x="1251" y="21"/>
                </a:cxn>
                <a:cxn ang="0">
                  <a:pos x="1200" y="54"/>
                </a:cxn>
              </a:cxnLst>
              <a:rect l="0" t="0" r="r" b="b"/>
              <a:pathLst>
                <a:path w="1280" h="110">
                  <a:moveTo>
                    <a:pt x="0" y="6"/>
                  </a:moveTo>
                  <a:cubicBezTo>
                    <a:pt x="52" y="22"/>
                    <a:pt x="104" y="38"/>
                    <a:pt x="192" y="54"/>
                  </a:cubicBezTo>
                  <a:cubicBezTo>
                    <a:pt x="280" y="70"/>
                    <a:pt x="432" y="94"/>
                    <a:pt x="528" y="102"/>
                  </a:cubicBezTo>
                  <a:cubicBezTo>
                    <a:pt x="624" y="110"/>
                    <a:pt x="680" y="110"/>
                    <a:pt x="768" y="102"/>
                  </a:cubicBezTo>
                  <a:cubicBezTo>
                    <a:pt x="856" y="94"/>
                    <a:pt x="976" y="70"/>
                    <a:pt x="1056" y="54"/>
                  </a:cubicBezTo>
                  <a:cubicBezTo>
                    <a:pt x="1136" y="38"/>
                    <a:pt x="1216" y="12"/>
                    <a:pt x="1248" y="6"/>
                  </a:cubicBezTo>
                  <a:cubicBezTo>
                    <a:pt x="1280" y="0"/>
                    <a:pt x="1259" y="13"/>
                    <a:pt x="1251" y="21"/>
                  </a:cubicBezTo>
                  <a:cubicBezTo>
                    <a:pt x="1243" y="29"/>
                    <a:pt x="1211" y="47"/>
                    <a:pt x="1200" y="54"/>
                  </a:cubicBezTo>
                </a:path>
              </a:pathLst>
            </a:custGeom>
            <a:noFill/>
            <a:ln w="76200" cmpd="sng">
              <a:solidFill>
                <a:srgbClr val="682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546" name="Freeform 114"/>
            <p:cNvSpPr>
              <a:spLocks/>
            </p:cNvSpPr>
            <p:nvPr/>
          </p:nvSpPr>
          <p:spPr bwMode="auto">
            <a:xfrm>
              <a:off x="288" y="3072"/>
              <a:ext cx="1280" cy="11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92" y="54"/>
                </a:cxn>
                <a:cxn ang="0">
                  <a:pos x="528" y="102"/>
                </a:cxn>
                <a:cxn ang="0">
                  <a:pos x="768" y="102"/>
                </a:cxn>
                <a:cxn ang="0">
                  <a:pos x="1056" y="54"/>
                </a:cxn>
                <a:cxn ang="0">
                  <a:pos x="1248" y="6"/>
                </a:cxn>
                <a:cxn ang="0">
                  <a:pos x="1251" y="21"/>
                </a:cxn>
                <a:cxn ang="0">
                  <a:pos x="1200" y="54"/>
                </a:cxn>
              </a:cxnLst>
              <a:rect l="0" t="0" r="r" b="b"/>
              <a:pathLst>
                <a:path w="1280" h="110">
                  <a:moveTo>
                    <a:pt x="0" y="6"/>
                  </a:moveTo>
                  <a:cubicBezTo>
                    <a:pt x="52" y="22"/>
                    <a:pt x="104" y="38"/>
                    <a:pt x="192" y="54"/>
                  </a:cubicBezTo>
                  <a:cubicBezTo>
                    <a:pt x="280" y="70"/>
                    <a:pt x="432" y="94"/>
                    <a:pt x="528" y="102"/>
                  </a:cubicBezTo>
                  <a:cubicBezTo>
                    <a:pt x="624" y="110"/>
                    <a:pt x="680" y="110"/>
                    <a:pt x="768" y="102"/>
                  </a:cubicBezTo>
                  <a:cubicBezTo>
                    <a:pt x="856" y="94"/>
                    <a:pt x="976" y="70"/>
                    <a:pt x="1056" y="54"/>
                  </a:cubicBezTo>
                  <a:cubicBezTo>
                    <a:pt x="1136" y="38"/>
                    <a:pt x="1216" y="12"/>
                    <a:pt x="1248" y="6"/>
                  </a:cubicBezTo>
                  <a:cubicBezTo>
                    <a:pt x="1280" y="0"/>
                    <a:pt x="1259" y="13"/>
                    <a:pt x="1251" y="21"/>
                  </a:cubicBezTo>
                  <a:cubicBezTo>
                    <a:pt x="1243" y="29"/>
                    <a:pt x="1211" y="47"/>
                    <a:pt x="1200" y="54"/>
                  </a:cubicBezTo>
                </a:path>
              </a:pathLst>
            </a:custGeom>
            <a:noFill/>
            <a:ln w="76200" cmpd="sng">
              <a:solidFill>
                <a:srgbClr val="682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8549" name="Object 117"/>
          <p:cNvGraphicFramePr>
            <a:graphicFrameLocks noChangeAspect="1"/>
          </p:cNvGraphicFramePr>
          <p:nvPr/>
        </p:nvGraphicFramePr>
        <p:xfrm>
          <a:off x="6645275" y="-76200"/>
          <a:ext cx="449263" cy="990600"/>
        </p:xfrm>
        <a:graphic>
          <a:graphicData uri="http://schemas.openxmlformats.org/presentationml/2006/ole">
            <p:oleObj spid="_x0000_s18549" name="Формула" r:id="rId6" imgW="177480" imgH="393480" progId="Equation.3">
              <p:embed/>
            </p:oleObj>
          </a:graphicData>
        </a:graphic>
      </p:graphicFrame>
      <p:sp>
        <p:nvSpPr>
          <p:cNvPr id="18550" name="AutoShape 118"/>
          <p:cNvSpPr>
            <a:spLocks noChangeArrowheads="1"/>
          </p:cNvSpPr>
          <p:nvPr/>
        </p:nvSpPr>
        <p:spPr bwMode="auto">
          <a:xfrm>
            <a:off x="2743200" y="2895600"/>
            <a:ext cx="1143000" cy="3276600"/>
          </a:xfrm>
          <a:prstGeom prst="curvedLeftArrow">
            <a:avLst>
              <a:gd name="adj1" fmla="val 57333"/>
              <a:gd name="adj2" fmla="val 114667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8560" name="Group 128"/>
          <p:cNvGrpSpPr>
            <a:grpSpLocks/>
          </p:cNvGrpSpPr>
          <p:nvPr/>
        </p:nvGrpSpPr>
        <p:grpSpPr bwMode="auto">
          <a:xfrm>
            <a:off x="5715000" y="1371600"/>
            <a:ext cx="3352800" cy="5105400"/>
            <a:chOff x="3600" y="864"/>
            <a:chExt cx="2112" cy="3216"/>
          </a:xfrm>
        </p:grpSpPr>
        <p:sp>
          <p:nvSpPr>
            <p:cNvPr id="18508" name="AutoShape 76"/>
            <p:cNvSpPr>
              <a:spLocks noChangeArrowheads="1"/>
            </p:cNvSpPr>
            <p:nvPr/>
          </p:nvSpPr>
          <p:spPr bwMode="auto">
            <a:xfrm rot="1086730" flipH="1">
              <a:off x="3600" y="3216"/>
              <a:ext cx="2112" cy="864"/>
            </a:xfrm>
            <a:prstGeom prst="leftArrow">
              <a:avLst>
                <a:gd name="adj1" fmla="val 50000"/>
                <a:gd name="adj2" fmla="val 61111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pPr algn="ctr"/>
              <a:r>
                <a:rPr lang="ru-RU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В 20 кувшинов</a:t>
              </a:r>
            </a:p>
          </p:txBody>
        </p:sp>
        <p:sp>
          <p:nvSpPr>
            <p:cNvPr id="18551" name="AutoShape 119"/>
            <p:cNvSpPr>
              <a:spLocks noChangeArrowheads="1"/>
            </p:cNvSpPr>
            <p:nvPr/>
          </p:nvSpPr>
          <p:spPr bwMode="auto">
            <a:xfrm rot="20740288" flipH="1">
              <a:off x="3600" y="864"/>
              <a:ext cx="2112" cy="864"/>
            </a:xfrm>
            <a:prstGeom prst="leftArrow">
              <a:avLst>
                <a:gd name="adj1" fmla="val 50000"/>
                <a:gd name="adj2" fmla="val 61111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pPr algn="ctr"/>
              <a:r>
                <a:rPr lang="ru-RU" sz="28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В 32 банки</a:t>
              </a:r>
            </a:p>
          </p:txBody>
        </p:sp>
      </p:grpSp>
      <p:grpSp>
        <p:nvGrpSpPr>
          <p:cNvPr id="18559" name="Group 127"/>
          <p:cNvGrpSpPr>
            <a:grpSpLocks/>
          </p:cNvGrpSpPr>
          <p:nvPr/>
        </p:nvGrpSpPr>
        <p:grpSpPr bwMode="auto">
          <a:xfrm>
            <a:off x="5029200" y="1905000"/>
            <a:ext cx="768350" cy="3978275"/>
            <a:chOff x="3168" y="1200"/>
            <a:chExt cx="484" cy="2506"/>
          </a:xfrm>
        </p:grpSpPr>
        <p:sp>
          <p:nvSpPr>
            <p:cNvPr id="18520" name="Text Box 88"/>
            <p:cNvSpPr txBox="1">
              <a:spLocks noChangeArrowheads="1"/>
            </p:cNvSpPr>
            <p:nvPr/>
          </p:nvSpPr>
          <p:spPr bwMode="auto">
            <a:xfrm>
              <a:off x="3216" y="2880"/>
              <a:ext cx="436" cy="82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8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18552" name="Text Box 120"/>
            <p:cNvSpPr txBox="1">
              <a:spLocks noChangeArrowheads="1"/>
            </p:cNvSpPr>
            <p:nvPr/>
          </p:nvSpPr>
          <p:spPr bwMode="auto">
            <a:xfrm>
              <a:off x="3168" y="1200"/>
              <a:ext cx="436" cy="82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8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?</a:t>
              </a:r>
            </a:p>
          </p:txBody>
        </p:sp>
      </p:grpSp>
      <p:graphicFrame>
        <p:nvGraphicFramePr>
          <p:cNvPr id="18554" name="Object 122"/>
          <p:cNvGraphicFramePr>
            <a:graphicFrameLocks noChangeAspect="1"/>
          </p:cNvGraphicFramePr>
          <p:nvPr/>
        </p:nvGraphicFramePr>
        <p:xfrm>
          <a:off x="1905000" y="2133600"/>
          <a:ext cx="827088" cy="1828800"/>
        </p:xfrm>
        <a:graphic>
          <a:graphicData uri="http://schemas.openxmlformats.org/presentationml/2006/ole">
            <p:oleObj spid="_x0000_s18554" name="Формула" r:id="rId7" imgW="177480" imgH="393480" progId="Equation.3">
              <p:embed/>
            </p:oleObj>
          </a:graphicData>
        </a:graphic>
      </p:graphicFrame>
      <p:sp>
        <p:nvSpPr>
          <p:cNvPr id="18555" name="Rectangle 123"/>
          <p:cNvSpPr>
            <a:spLocks noChangeArrowheads="1"/>
          </p:cNvSpPr>
          <p:nvPr/>
        </p:nvSpPr>
        <p:spPr bwMode="auto">
          <a:xfrm>
            <a:off x="228600" y="914400"/>
            <a:ext cx="7335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Квас из бочонка разлили в 20 кувшинов, </a:t>
            </a:r>
          </a:p>
          <a:p>
            <a:r>
              <a:rPr lang="ru-RU" sz="2400" b="1"/>
              <a:t>                                       а из бидона – в 32 банки. </a:t>
            </a:r>
          </a:p>
        </p:txBody>
      </p:sp>
      <p:sp>
        <p:nvSpPr>
          <p:cNvPr id="18557" name="Rectangle 125"/>
          <p:cNvSpPr>
            <a:spLocks noChangeArrowheads="1"/>
          </p:cNvSpPr>
          <p:nvPr/>
        </p:nvSpPr>
        <p:spPr bwMode="auto">
          <a:xfrm>
            <a:off x="5791200" y="3048000"/>
            <a:ext cx="3328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 b="1"/>
              <a:t>Где больше кваса: </a:t>
            </a:r>
          </a:p>
          <a:p>
            <a:pPr algn="r"/>
            <a:r>
              <a:rPr lang="ru-RU" sz="2400" b="1"/>
              <a:t>в одном кувшине </a:t>
            </a:r>
          </a:p>
          <a:p>
            <a:pPr algn="r"/>
            <a:r>
              <a:rPr lang="ru-RU" sz="2400" b="1"/>
              <a:t>или в одной банке?</a:t>
            </a:r>
          </a:p>
          <a:p>
            <a:pPr algn="r"/>
            <a:r>
              <a:rPr lang="ru-RU" sz="2400" b="1"/>
              <a:t> На сколько литров?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1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50" grpId="0" animBg="1"/>
      <p:bldP spid="18555" grpId="0"/>
      <p:bldP spid="185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76200" y="0"/>
            <a:ext cx="9144000" cy="26479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Турист 3 ч шел пешком со скоростью 5 км/ч, а далее </a:t>
            </a:r>
          </a:p>
          <a:p>
            <a:r>
              <a:rPr lang="ru-RU" sz="2400" b="1"/>
              <a:t>4 ч он ехал на поезде, скорость которого в 12 раз больше. Оставшийся путь турист проехал на автобусе за 8 ч.  </a:t>
            </a:r>
          </a:p>
          <a:p>
            <a:r>
              <a:rPr lang="ru-RU" sz="2400" b="1"/>
              <a:t>С какой средней скоростью двигался турист за время путешествия, если скорость автобуса составляла </a:t>
            </a:r>
          </a:p>
          <a:p>
            <a:r>
              <a:rPr lang="ru-RU" sz="2400" b="1"/>
              <a:t>    </a:t>
            </a:r>
          </a:p>
          <a:p>
            <a:r>
              <a:rPr lang="ru-RU" sz="2400" b="1"/>
              <a:t>     скорости поезда? </a:t>
            </a:r>
          </a:p>
        </p:txBody>
      </p:sp>
      <p:grpSp>
        <p:nvGrpSpPr>
          <p:cNvPr id="65539" name="Group 3"/>
          <p:cNvGrpSpPr>
            <a:grpSpLocks/>
          </p:cNvGrpSpPr>
          <p:nvPr/>
        </p:nvGrpSpPr>
        <p:grpSpPr bwMode="auto">
          <a:xfrm>
            <a:off x="7620000" y="1905000"/>
            <a:ext cx="982663" cy="1230313"/>
            <a:chOff x="1373" y="2193"/>
            <a:chExt cx="619" cy="775"/>
          </a:xfrm>
        </p:grpSpPr>
        <p:sp>
          <p:nvSpPr>
            <p:cNvPr id="65540" name="Freeform 4"/>
            <p:cNvSpPr>
              <a:spLocks/>
            </p:cNvSpPr>
            <p:nvPr/>
          </p:nvSpPr>
          <p:spPr bwMode="auto">
            <a:xfrm>
              <a:off x="1384" y="2208"/>
              <a:ext cx="608" cy="760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96" y="392"/>
                </a:cxn>
                <a:cxn ang="0">
                  <a:pos x="608" y="394"/>
                </a:cxn>
                <a:cxn ang="0">
                  <a:pos x="471" y="203"/>
                </a:cxn>
                <a:cxn ang="0">
                  <a:pos x="597" y="0"/>
                </a:cxn>
                <a:cxn ang="0">
                  <a:pos x="16" y="13"/>
                </a:cxn>
                <a:cxn ang="0">
                  <a:pos x="16" y="760"/>
                </a:cxn>
              </a:cxnLst>
              <a:rect l="0" t="0" r="r" b="b"/>
              <a:pathLst>
                <a:path w="608" h="760">
                  <a:moveTo>
                    <a:pt x="0" y="392"/>
                  </a:moveTo>
                  <a:lnTo>
                    <a:pt x="96" y="392"/>
                  </a:lnTo>
                  <a:lnTo>
                    <a:pt x="608" y="394"/>
                  </a:lnTo>
                  <a:lnTo>
                    <a:pt x="471" y="203"/>
                  </a:lnTo>
                  <a:lnTo>
                    <a:pt x="597" y="0"/>
                  </a:lnTo>
                  <a:lnTo>
                    <a:pt x="16" y="13"/>
                  </a:lnTo>
                  <a:lnTo>
                    <a:pt x="16" y="760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5541" name="Text Box 5"/>
            <p:cNvSpPr txBox="1">
              <a:spLocks noChangeArrowheads="1"/>
            </p:cNvSpPr>
            <p:nvPr/>
          </p:nvSpPr>
          <p:spPr bwMode="auto">
            <a:xfrm>
              <a:off x="1373" y="2193"/>
              <a:ext cx="523" cy="404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 ч</a:t>
              </a:r>
            </a:p>
          </p:txBody>
        </p:sp>
      </p:grpSp>
      <p:pic>
        <p:nvPicPr>
          <p:cNvPr id="65542" name="Picture 6" descr="j035466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95244">
            <a:off x="6324600" y="4724400"/>
            <a:ext cx="847725" cy="1397000"/>
          </a:xfrm>
          <a:prstGeom prst="rect">
            <a:avLst/>
          </a:prstGeom>
          <a:noFill/>
        </p:spPr>
      </p:pic>
      <p:sp>
        <p:nvSpPr>
          <p:cNvPr id="65543" name="Line 7"/>
          <p:cNvSpPr>
            <a:spLocks noChangeShapeType="1"/>
          </p:cNvSpPr>
          <p:nvPr/>
        </p:nvSpPr>
        <p:spPr bwMode="auto">
          <a:xfrm flipV="1">
            <a:off x="228600" y="6096000"/>
            <a:ext cx="6705600" cy="76200"/>
          </a:xfrm>
          <a:prstGeom prst="line">
            <a:avLst/>
          </a:prstGeom>
          <a:noFill/>
          <a:ln w="57150">
            <a:solidFill>
              <a:srgbClr val="F25100"/>
            </a:solidFill>
            <a:round/>
            <a:headEnd type="stealth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3962400" y="2743200"/>
            <a:ext cx="48768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stealth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65545" name="Picture 9" descr="j035466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95244">
            <a:off x="4038600" y="1371600"/>
            <a:ext cx="893763" cy="1473200"/>
          </a:xfrm>
          <a:prstGeom prst="rect">
            <a:avLst/>
          </a:prstGeom>
          <a:noFill/>
        </p:spPr>
      </p:pic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6350" y="3657600"/>
            <a:ext cx="8993188" cy="993775"/>
            <a:chOff x="4" y="2304"/>
            <a:chExt cx="5665" cy="626"/>
          </a:xfrm>
        </p:grpSpPr>
        <p:sp>
          <p:nvSpPr>
            <p:cNvPr id="65547" name="Freeform 11"/>
            <p:cNvSpPr>
              <a:spLocks/>
            </p:cNvSpPr>
            <p:nvPr/>
          </p:nvSpPr>
          <p:spPr bwMode="auto">
            <a:xfrm rot="21228534" flipH="1">
              <a:off x="744" y="2650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48" name="Freeform 12"/>
            <p:cNvSpPr>
              <a:spLocks/>
            </p:cNvSpPr>
            <p:nvPr/>
          </p:nvSpPr>
          <p:spPr bwMode="auto">
            <a:xfrm rot="21228534" flipH="1">
              <a:off x="579" y="2657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49" name="Freeform 13"/>
            <p:cNvSpPr>
              <a:spLocks/>
            </p:cNvSpPr>
            <p:nvPr/>
          </p:nvSpPr>
          <p:spPr bwMode="auto">
            <a:xfrm rot="21228534" flipH="1">
              <a:off x="393" y="265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50" name="Freeform 14"/>
            <p:cNvSpPr>
              <a:spLocks/>
            </p:cNvSpPr>
            <p:nvPr/>
          </p:nvSpPr>
          <p:spPr bwMode="auto">
            <a:xfrm rot="21228534" flipH="1">
              <a:off x="199" y="2668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51" name="Freeform 15"/>
            <p:cNvSpPr>
              <a:spLocks/>
            </p:cNvSpPr>
            <p:nvPr/>
          </p:nvSpPr>
          <p:spPr bwMode="auto">
            <a:xfrm rot="21228534" flipH="1">
              <a:off x="4" y="2665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52" name="Freeform 16"/>
            <p:cNvSpPr>
              <a:spLocks/>
            </p:cNvSpPr>
            <p:nvPr/>
          </p:nvSpPr>
          <p:spPr bwMode="auto">
            <a:xfrm rot="21228534" flipH="1">
              <a:off x="5408" y="230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65553" name="Group 17"/>
          <p:cNvGrpSpPr>
            <a:grpSpLocks/>
          </p:cNvGrpSpPr>
          <p:nvPr/>
        </p:nvGrpSpPr>
        <p:grpSpPr bwMode="auto">
          <a:xfrm>
            <a:off x="7099300" y="3687763"/>
            <a:ext cx="1617663" cy="560387"/>
            <a:chOff x="4472" y="2323"/>
            <a:chExt cx="1019" cy="353"/>
          </a:xfrm>
        </p:grpSpPr>
        <p:sp>
          <p:nvSpPr>
            <p:cNvPr id="65554" name="Freeform 18"/>
            <p:cNvSpPr>
              <a:spLocks/>
            </p:cNvSpPr>
            <p:nvPr/>
          </p:nvSpPr>
          <p:spPr bwMode="auto">
            <a:xfrm rot="21228534" flipH="1">
              <a:off x="4472" y="241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55" name="Freeform 19"/>
            <p:cNvSpPr>
              <a:spLocks/>
            </p:cNvSpPr>
            <p:nvPr/>
          </p:nvSpPr>
          <p:spPr bwMode="auto">
            <a:xfrm rot="21228534" flipH="1">
              <a:off x="5230" y="232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56" name="Freeform 20"/>
            <p:cNvSpPr>
              <a:spLocks/>
            </p:cNvSpPr>
            <p:nvPr/>
          </p:nvSpPr>
          <p:spPr bwMode="auto">
            <a:xfrm rot="21228534" flipH="1">
              <a:off x="5008" y="234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65557" name="Group 21"/>
          <p:cNvGrpSpPr>
            <a:grpSpLocks/>
          </p:cNvGrpSpPr>
          <p:nvPr/>
        </p:nvGrpSpPr>
        <p:grpSpPr bwMode="auto">
          <a:xfrm>
            <a:off x="-25400" y="3870325"/>
            <a:ext cx="9169400" cy="714375"/>
            <a:chOff x="-16" y="2438"/>
            <a:chExt cx="5776" cy="450"/>
          </a:xfrm>
        </p:grpSpPr>
        <p:grpSp>
          <p:nvGrpSpPr>
            <p:cNvPr id="65558" name="Group 22"/>
            <p:cNvGrpSpPr>
              <a:grpSpLocks/>
            </p:cNvGrpSpPr>
            <p:nvPr/>
          </p:nvGrpSpPr>
          <p:grpSpPr bwMode="auto">
            <a:xfrm rot="21228534" flipH="1">
              <a:off x="915" y="2438"/>
              <a:ext cx="4139" cy="406"/>
              <a:chOff x="-23" y="2840"/>
              <a:chExt cx="4211" cy="516"/>
            </a:xfrm>
          </p:grpSpPr>
          <p:sp>
            <p:nvSpPr>
              <p:cNvPr id="65559" name="Freeform 23"/>
              <p:cNvSpPr>
                <a:spLocks/>
              </p:cNvSpPr>
              <p:nvPr/>
            </p:nvSpPr>
            <p:spPr bwMode="auto">
              <a:xfrm>
                <a:off x="149" y="3039"/>
                <a:ext cx="282" cy="300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0" name="Freeform 24"/>
              <p:cNvSpPr>
                <a:spLocks/>
              </p:cNvSpPr>
              <p:nvPr/>
            </p:nvSpPr>
            <p:spPr bwMode="auto">
              <a:xfrm>
                <a:off x="521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1" name="Freeform 25"/>
              <p:cNvSpPr>
                <a:spLocks/>
              </p:cNvSpPr>
              <p:nvPr/>
            </p:nvSpPr>
            <p:spPr bwMode="auto">
              <a:xfrm>
                <a:off x="748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2" name="Freeform 26"/>
              <p:cNvSpPr>
                <a:spLocks/>
              </p:cNvSpPr>
              <p:nvPr/>
            </p:nvSpPr>
            <p:spPr bwMode="auto">
              <a:xfrm>
                <a:off x="975" y="300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3" name="Freeform 27"/>
              <p:cNvSpPr>
                <a:spLocks/>
              </p:cNvSpPr>
              <p:nvPr/>
            </p:nvSpPr>
            <p:spPr bwMode="auto">
              <a:xfrm>
                <a:off x="1202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4" name="Freeform 28"/>
              <p:cNvSpPr>
                <a:spLocks/>
              </p:cNvSpPr>
              <p:nvPr/>
            </p:nvSpPr>
            <p:spPr bwMode="auto">
              <a:xfrm>
                <a:off x="1383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5" name="Freeform 29"/>
              <p:cNvSpPr>
                <a:spLocks/>
              </p:cNvSpPr>
              <p:nvPr/>
            </p:nvSpPr>
            <p:spPr bwMode="auto">
              <a:xfrm>
                <a:off x="1610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6" name="Freeform 30"/>
              <p:cNvSpPr>
                <a:spLocks/>
              </p:cNvSpPr>
              <p:nvPr/>
            </p:nvSpPr>
            <p:spPr bwMode="auto">
              <a:xfrm>
                <a:off x="1791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7" name="Freeform 31"/>
              <p:cNvSpPr>
                <a:spLocks/>
              </p:cNvSpPr>
              <p:nvPr/>
            </p:nvSpPr>
            <p:spPr bwMode="auto">
              <a:xfrm>
                <a:off x="2018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8" name="Freeform 32"/>
              <p:cNvSpPr>
                <a:spLocks/>
              </p:cNvSpPr>
              <p:nvPr/>
            </p:nvSpPr>
            <p:spPr bwMode="auto">
              <a:xfrm>
                <a:off x="2200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69" name="Freeform 33"/>
              <p:cNvSpPr>
                <a:spLocks/>
              </p:cNvSpPr>
              <p:nvPr/>
            </p:nvSpPr>
            <p:spPr bwMode="auto">
              <a:xfrm>
                <a:off x="2472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0" name="Freeform 34"/>
              <p:cNvSpPr>
                <a:spLocks/>
              </p:cNvSpPr>
              <p:nvPr/>
            </p:nvSpPr>
            <p:spPr bwMode="auto">
              <a:xfrm>
                <a:off x="2653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1" name="Freeform 35"/>
              <p:cNvSpPr>
                <a:spLocks/>
              </p:cNvSpPr>
              <p:nvPr/>
            </p:nvSpPr>
            <p:spPr bwMode="auto">
              <a:xfrm>
                <a:off x="2835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2" name="Freeform 36"/>
              <p:cNvSpPr>
                <a:spLocks/>
              </p:cNvSpPr>
              <p:nvPr/>
            </p:nvSpPr>
            <p:spPr bwMode="auto">
              <a:xfrm>
                <a:off x="3016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3" name="Freeform 37"/>
              <p:cNvSpPr>
                <a:spLocks/>
              </p:cNvSpPr>
              <p:nvPr/>
            </p:nvSpPr>
            <p:spPr bwMode="auto">
              <a:xfrm>
                <a:off x="3198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4" name="Freeform 38"/>
              <p:cNvSpPr>
                <a:spLocks/>
              </p:cNvSpPr>
              <p:nvPr/>
            </p:nvSpPr>
            <p:spPr bwMode="auto">
              <a:xfrm>
                <a:off x="3379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5" name="Freeform 39"/>
              <p:cNvSpPr>
                <a:spLocks/>
              </p:cNvSpPr>
              <p:nvPr/>
            </p:nvSpPr>
            <p:spPr bwMode="auto">
              <a:xfrm>
                <a:off x="3560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6" name="Freeform 40"/>
              <p:cNvSpPr>
                <a:spLocks/>
              </p:cNvSpPr>
              <p:nvPr/>
            </p:nvSpPr>
            <p:spPr bwMode="auto">
              <a:xfrm>
                <a:off x="3742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7" name="Freeform 41"/>
              <p:cNvSpPr>
                <a:spLocks/>
              </p:cNvSpPr>
              <p:nvPr/>
            </p:nvSpPr>
            <p:spPr bwMode="auto">
              <a:xfrm>
                <a:off x="3923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5578" name="Freeform 42"/>
              <p:cNvSpPr>
                <a:spLocks/>
              </p:cNvSpPr>
              <p:nvPr/>
            </p:nvSpPr>
            <p:spPr bwMode="auto">
              <a:xfrm>
                <a:off x="-23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65579" name="Line 43"/>
            <p:cNvSpPr>
              <a:spLocks noChangeShapeType="1"/>
            </p:cNvSpPr>
            <p:nvPr/>
          </p:nvSpPr>
          <p:spPr bwMode="auto">
            <a:xfrm rot="-371466">
              <a:off x="9" y="2484"/>
              <a:ext cx="5751" cy="2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5580" name="Freeform 44"/>
            <p:cNvSpPr>
              <a:spLocks/>
            </p:cNvSpPr>
            <p:nvPr/>
          </p:nvSpPr>
          <p:spPr bwMode="auto">
            <a:xfrm>
              <a:off x="-16" y="2498"/>
              <a:ext cx="5736" cy="390"/>
            </a:xfrm>
            <a:custGeom>
              <a:avLst/>
              <a:gdLst/>
              <a:ahLst/>
              <a:cxnLst>
                <a:cxn ang="0">
                  <a:pos x="0" y="390"/>
                </a:cxn>
                <a:cxn ang="0">
                  <a:pos x="5736" y="0"/>
                </a:cxn>
              </a:cxnLst>
              <a:rect l="0" t="0" r="r" b="b"/>
              <a:pathLst>
                <a:path w="5736" h="390">
                  <a:moveTo>
                    <a:pt x="0" y="390"/>
                  </a:moveTo>
                  <a:lnTo>
                    <a:pt x="5736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65581" name="AutoShape 4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53200" y="6248400"/>
            <a:ext cx="17526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Показать</a:t>
            </a:r>
          </a:p>
        </p:txBody>
      </p:sp>
      <p:sp>
        <p:nvSpPr>
          <p:cNvPr id="65582" name="AutoShape 4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05800" y="62484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5583" name="Group 47"/>
          <p:cNvGrpSpPr>
            <a:grpSpLocks/>
          </p:cNvGrpSpPr>
          <p:nvPr/>
        </p:nvGrpSpPr>
        <p:grpSpPr bwMode="auto">
          <a:xfrm>
            <a:off x="2971800" y="3124200"/>
            <a:ext cx="982663" cy="1230313"/>
            <a:chOff x="1373" y="2193"/>
            <a:chExt cx="619" cy="775"/>
          </a:xfrm>
        </p:grpSpPr>
        <p:sp>
          <p:nvSpPr>
            <p:cNvPr id="65584" name="Freeform 48"/>
            <p:cNvSpPr>
              <a:spLocks/>
            </p:cNvSpPr>
            <p:nvPr/>
          </p:nvSpPr>
          <p:spPr bwMode="auto">
            <a:xfrm>
              <a:off x="1384" y="2208"/>
              <a:ext cx="608" cy="760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96" y="392"/>
                </a:cxn>
                <a:cxn ang="0">
                  <a:pos x="608" y="394"/>
                </a:cxn>
                <a:cxn ang="0">
                  <a:pos x="471" y="203"/>
                </a:cxn>
                <a:cxn ang="0">
                  <a:pos x="597" y="0"/>
                </a:cxn>
                <a:cxn ang="0">
                  <a:pos x="16" y="13"/>
                </a:cxn>
                <a:cxn ang="0">
                  <a:pos x="16" y="760"/>
                </a:cxn>
              </a:cxnLst>
              <a:rect l="0" t="0" r="r" b="b"/>
              <a:pathLst>
                <a:path w="608" h="760">
                  <a:moveTo>
                    <a:pt x="0" y="392"/>
                  </a:moveTo>
                  <a:lnTo>
                    <a:pt x="96" y="392"/>
                  </a:lnTo>
                  <a:lnTo>
                    <a:pt x="608" y="394"/>
                  </a:lnTo>
                  <a:lnTo>
                    <a:pt x="471" y="203"/>
                  </a:lnTo>
                  <a:lnTo>
                    <a:pt x="597" y="0"/>
                  </a:lnTo>
                  <a:lnTo>
                    <a:pt x="16" y="13"/>
                  </a:lnTo>
                  <a:lnTo>
                    <a:pt x="16" y="760"/>
                  </a:lnTo>
                </a:path>
              </a:pathLst>
            </a:custGeom>
            <a:solidFill>
              <a:srgbClr val="33CCFF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5585" name="Text Box 49"/>
            <p:cNvSpPr txBox="1">
              <a:spLocks noChangeArrowheads="1"/>
            </p:cNvSpPr>
            <p:nvPr/>
          </p:nvSpPr>
          <p:spPr bwMode="auto">
            <a:xfrm>
              <a:off x="1373" y="2193"/>
              <a:ext cx="523" cy="404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 ч</a:t>
              </a:r>
            </a:p>
          </p:txBody>
        </p:sp>
      </p:grpSp>
      <p:grpSp>
        <p:nvGrpSpPr>
          <p:cNvPr id="65586" name="Group 50"/>
          <p:cNvGrpSpPr>
            <a:grpSpLocks/>
          </p:cNvGrpSpPr>
          <p:nvPr/>
        </p:nvGrpSpPr>
        <p:grpSpPr bwMode="auto">
          <a:xfrm>
            <a:off x="4343400" y="4876800"/>
            <a:ext cx="990600" cy="1230313"/>
            <a:chOff x="1373" y="2193"/>
            <a:chExt cx="619" cy="775"/>
          </a:xfrm>
        </p:grpSpPr>
        <p:sp>
          <p:nvSpPr>
            <p:cNvPr id="65587" name="Freeform 51"/>
            <p:cNvSpPr>
              <a:spLocks/>
            </p:cNvSpPr>
            <p:nvPr/>
          </p:nvSpPr>
          <p:spPr bwMode="auto">
            <a:xfrm>
              <a:off x="1384" y="2208"/>
              <a:ext cx="608" cy="760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96" y="392"/>
                </a:cxn>
                <a:cxn ang="0">
                  <a:pos x="608" y="394"/>
                </a:cxn>
                <a:cxn ang="0">
                  <a:pos x="471" y="203"/>
                </a:cxn>
                <a:cxn ang="0">
                  <a:pos x="597" y="0"/>
                </a:cxn>
                <a:cxn ang="0">
                  <a:pos x="16" y="13"/>
                </a:cxn>
                <a:cxn ang="0">
                  <a:pos x="16" y="760"/>
                </a:cxn>
              </a:cxnLst>
              <a:rect l="0" t="0" r="r" b="b"/>
              <a:pathLst>
                <a:path w="608" h="760">
                  <a:moveTo>
                    <a:pt x="0" y="392"/>
                  </a:moveTo>
                  <a:lnTo>
                    <a:pt x="96" y="392"/>
                  </a:lnTo>
                  <a:lnTo>
                    <a:pt x="608" y="394"/>
                  </a:lnTo>
                  <a:lnTo>
                    <a:pt x="471" y="203"/>
                  </a:lnTo>
                  <a:lnTo>
                    <a:pt x="597" y="0"/>
                  </a:lnTo>
                  <a:lnTo>
                    <a:pt x="16" y="13"/>
                  </a:lnTo>
                  <a:lnTo>
                    <a:pt x="16" y="760"/>
                  </a:lnTo>
                </a:path>
              </a:pathLst>
            </a:custGeom>
            <a:solidFill>
              <a:srgbClr val="FFFF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5588" name="Text Box 52"/>
            <p:cNvSpPr txBox="1">
              <a:spLocks noChangeArrowheads="1"/>
            </p:cNvSpPr>
            <p:nvPr/>
          </p:nvSpPr>
          <p:spPr bwMode="auto">
            <a:xfrm>
              <a:off x="1373" y="2193"/>
              <a:ext cx="523" cy="404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8 ч</a:t>
              </a:r>
            </a:p>
          </p:txBody>
        </p:sp>
      </p:grpSp>
      <p:grpSp>
        <p:nvGrpSpPr>
          <p:cNvPr id="65589" name="Group 53"/>
          <p:cNvGrpSpPr>
            <a:grpSpLocks/>
          </p:cNvGrpSpPr>
          <p:nvPr/>
        </p:nvGrpSpPr>
        <p:grpSpPr bwMode="auto">
          <a:xfrm flipH="1">
            <a:off x="-700088" y="5483225"/>
            <a:ext cx="87313" cy="82550"/>
            <a:chOff x="2199" y="3091"/>
            <a:chExt cx="432" cy="140"/>
          </a:xfrm>
        </p:grpSpPr>
        <p:sp>
          <p:nvSpPr>
            <p:cNvPr id="65590" name="Freeform 5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5591" name="Freeform 55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592" name="Group 56"/>
          <p:cNvGrpSpPr>
            <a:grpSpLocks/>
          </p:cNvGrpSpPr>
          <p:nvPr/>
        </p:nvGrpSpPr>
        <p:grpSpPr bwMode="auto">
          <a:xfrm flipH="1">
            <a:off x="-2438400" y="5033963"/>
            <a:ext cx="2438400" cy="1089025"/>
            <a:chOff x="1000" y="835"/>
            <a:chExt cx="1871" cy="794"/>
          </a:xfrm>
        </p:grpSpPr>
        <p:sp>
          <p:nvSpPr>
            <p:cNvPr id="65593" name="Freeform 57"/>
            <p:cNvSpPr>
              <a:spLocks/>
            </p:cNvSpPr>
            <p:nvPr/>
          </p:nvSpPr>
          <p:spPr bwMode="auto">
            <a:xfrm>
              <a:off x="1010" y="835"/>
              <a:ext cx="1859" cy="794"/>
            </a:xfrm>
            <a:custGeom>
              <a:avLst/>
              <a:gdLst/>
              <a:ahLst/>
              <a:cxnLst>
                <a:cxn ang="0">
                  <a:pos x="3173" y="85"/>
                </a:cxn>
                <a:cxn ang="0">
                  <a:pos x="2965" y="85"/>
                </a:cxn>
                <a:cxn ang="0">
                  <a:pos x="1525" y="5"/>
                </a:cxn>
                <a:cxn ang="0">
                  <a:pos x="469" y="117"/>
                </a:cxn>
                <a:cxn ang="0">
                  <a:pos x="357" y="133"/>
                </a:cxn>
                <a:cxn ang="0">
                  <a:pos x="325" y="245"/>
                </a:cxn>
                <a:cxn ang="0">
                  <a:pos x="293" y="613"/>
                </a:cxn>
                <a:cxn ang="0">
                  <a:pos x="293" y="773"/>
                </a:cxn>
                <a:cxn ang="0">
                  <a:pos x="229" y="869"/>
                </a:cxn>
                <a:cxn ang="0">
                  <a:pos x="53" y="933"/>
                </a:cxn>
                <a:cxn ang="0">
                  <a:pos x="5" y="1173"/>
                </a:cxn>
                <a:cxn ang="0">
                  <a:pos x="21" y="1397"/>
                </a:cxn>
                <a:cxn ang="0">
                  <a:pos x="101" y="1493"/>
                </a:cxn>
                <a:cxn ang="0">
                  <a:pos x="405" y="1493"/>
                </a:cxn>
                <a:cxn ang="0">
                  <a:pos x="481" y="1481"/>
                </a:cxn>
                <a:cxn ang="0">
                  <a:pos x="511" y="1313"/>
                </a:cxn>
                <a:cxn ang="0">
                  <a:pos x="607" y="1235"/>
                </a:cxn>
                <a:cxn ang="0">
                  <a:pos x="739" y="1199"/>
                </a:cxn>
                <a:cxn ang="0">
                  <a:pos x="871" y="1235"/>
                </a:cxn>
                <a:cxn ang="0">
                  <a:pos x="949" y="1301"/>
                </a:cxn>
                <a:cxn ang="0">
                  <a:pos x="1027" y="1439"/>
                </a:cxn>
                <a:cxn ang="0">
                  <a:pos x="1051" y="1451"/>
                </a:cxn>
                <a:cxn ang="0">
                  <a:pos x="1717" y="1445"/>
                </a:cxn>
                <a:cxn ang="0">
                  <a:pos x="2374" y="1436"/>
                </a:cxn>
                <a:cxn ang="0">
                  <a:pos x="2404" y="1412"/>
                </a:cxn>
                <a:cxn ang="0">
                  <a:pos x="2410" y="1352"/>
                </a:cxn>
                <a:cxn ang="0">
                  <a:pos x="2482" y="1226"/>
                </a:cxn>
                <a:cxn ang="0">
                  <a:pos x="2650" y="1154"/>
                </a:cxn>
                <a:cxn ang="0">
                  <a:pos x="2794" y="1184"/>
                </a:cxn>
                <a:cxn ang="0">
                  <a:pos x="2890" y="1280"/>
                </a:cxn>
                <a:cxn ang="0">
                  <a:pos x="2926" y="1388"/>
                </a:cxn>
                <a:cxn ang="0">
                  <a:pos x="2944" y="1406"/>
                </a:cxn>
                <a:cxn ang="0">
                  <a:pos x="3221" y="1397"/>
                </a:cxn>
                <a:cxn ang="0">
                  <a:pos x="3365" y="1317"/>
                </a:cxn>
                <a:cxn ang="0">
                  <a:pos x="3413" y="773"/>
                </a:cxn>
                <a:cxn ang="0">
                  <a:pos x="3349" y="149"/>
                </a:cxn>
                <a:cxn ang="0">
                  <a:pos x="3173" y="85"/>
                </a:cxn>
              </a:cxnLst>
              <a:rect l="0" t="0" r="r" b="b"/>
              <a:pathLst>
                <a:path w="3416" h="1511">
                  <a:moveTo>
                    <a:pt x="3173" y="85"/>
                  </a:moveTo>
                  <a:cubicBezTo>
                    <a:pt x="3109" y="74"/>
                    <a:pt x="3240" y="98"/>
                    <a:pt x="2965" y="85"/>
                  </a:cubicBezTo>
                  <a:cubicBezTo>
                    <a:pt x="2690" y="72"/>
                    <a:pt x="1941" y="0"/>
                    <a:pt x="1525" y="5"/>
                  </a:cubicBezTo>
                  <a:cubicBezTo>
                    <a:pt x="1109" y="10"/>
                    <a:pt x="664" y="96"/>
                    <a:pt x="469" y="117"/>
                  </a:cubicBezTo>
                  <a:cubicBezTo>
                    <a:pt x="274" y="138"/>
                    <a:pt x="381" y="112"/>
                    <a:pt x="357" y="133"/>
                  </a:cubicBezTo>
                  <a:cubicBezTo>
                    <a:pt x="333" y="154"/>
                    <a:pt x="336" y="165"/>
                    <a:pt x="325" y="245"/>
                  </a:cubicBezTo>
                  <a:cubicBezTo>
                    <a:pt x="314" y="325"/>
                    <a:pt x="298" y="525"/>
                    <a:pt x="293" y="613"/>
                  </a:cubicBezTo>
                  <a:cubicBezTo>
                    <a:pt x="288" y="701"/>
                    <a:pt x="304" y="730"/>
                    <a:pt x="293" y="773"/>
                  </a:cubicBezTo>
                  <a:cubicBezTo>
                    <a:pt x="282" y="816"/>
                    <a:pt x="269" y="842"/>
                    <a:pt x="229" y="869"/>
                  </a:cubicBezTo>
                  <a:cubicBezTo>
                    <a:pt x="189" y="896"/>
                    <a:pt x="90" y="882"/>
                    <a:pt x="53" y="933"/>
                  </a:cubicBezTo>
                  <a:cubicBezTo>
                    <a:pt x="16" y="984"/>
                    <a:pt x="10" y="1096"/>
                    <a:pt x="5" y="1173"/>
                  </a:cubicBezTo>
                  <a:cubicBezTo>
                    <a:pt x="0" y="1250"/>
                    <a:pt x="5" y="1344"/>
                    <a:pt x="21" y="1397"/>
                  </a:cubicBezTo>
                  <a:cubicBezTo>
                    <a:pt x="37" y="1450"/>
                    <a:pt x="37" y="1477"/>
                    <a:pt x="101" y="1493"/>
                  </a:cubicBezTo>
                  <a:cubicBezTo>
                    <a:pt x="165" y="1509"/>
                    <a:pt x="342" y="1495"/>
                    <a:pt x="405" y="1493"/>
                  </a:cubicBezTo>
                  <a:cubicBezTo>
                    <a:pt x="468" y="1491"/>
                    <a:pt x="463" y="1511"/>
                    <a:pt x="481" y="1481"/>
                  </a:cubicBezTo>
                  <a:cubicBezTo>
                    <a:pt x="499" y="1451"/>
                    <a:pt x="490" y="1354"/>
                    <a:pt x="511" y="1313"/>
                  </a:cubicBezTo>
                  <a:cubicBezTo>
                    <a:pt x="532" y="1272"/>
                    <a:pt x="569" y="1254"/>
                    <a:pt x="607" y="1235"/>
                  </a:cubicBezTo>
                  <a:cubicBezTo>
                    <a:pt x="645" y="1216"/>
                    <a:pt x="695" y="1199"/>
                    <a:pt x="739" y="1199"/>
                  </a:cubicBezTo>
                  <a:cubicBezTo>
                    <a:pt x="783" y="1199"/>
                    <a:pt x="836" y="1218"/>
                    <a:pt x="871" y="1235"/>
                  </a:cubicBezTo>
                  <a:cubicBezTo>
                    <a:pt x="906" y="1252"/>
                    <a:pt x="923" y="1267"/>
                    <a:pt x="949" y="1301"/>
                  </a:cubicBezTo>
                  <a:cubicBezTo>
                    <a:pt x="975" y="1335"/>
                    <a:pt x="1010" y="1414"/>
                    <a:pt x="1027" y="1439"/>
                  </a:cubicBezTo>
                  <a:cubicBezTo>
                    <a:pt x="1044" y="1464"/>
                    <a:pt x="936" y="1450"/>
                    <a:pt x="1051" y="1451"/>
                  </a:cubicBezTo>
                  <a:cubicBezTo>
                    <a:pt x="1166" y="1452"/>
                    <a:pt x="1497" y="1447"/>
                    <a:pt x="1717" y="1445"/>
                  </a:cubicBezTo>
                  <a:cubicBezTo>
                    <a:pt x="1937" y="1443"/>
                    <a:pt x="2259" y="1441"/>
                    <a:pt x="2374" y="1436"/>
                  </a:cubicBezTo>
                  <a:cubicBezTo>
                    <a:pt x="2489" y="1431"/>
                    <a:pt x="2398" y="1426"/>
                    <a:pt x="2404" y="1412"/>
                  </a:cubicBezTo>
                  <a:cubicBezTo>
                    <a:pt x="2410" y="1398"/>
                    <a:pt x="2397" y="1383"/>
                    <a:pt x="2410" y="1352"/>
                  </a:cubicBezTo>
                  <a:cubicBezTo>
                    <a:pt x="2423" y="1321"/>
                    <a:pt x="2442" y="1259"/>
                    <a:pt x="2482" y="1226"/>
                  </a:cubicBezTo>
                  <a:cubicBezTo>
                    <a:pt x="2522" y="1193"/>
                    <a:pt x="2598" y="1161"/>
                    <a:pt x="2650" y="1154"/>
                  </a:cubicBezTo>
                  <a:cubicBezTo>
                    <a:pt x="2702" y="1147"/>
                    <a:pt x="2754" y="1163"/>
                    <a:pt x="2794" y="1184"/>
                  </a:cubicBezTo>
                  <a:cubicBezTo>
                    <a:pt x="2834" y="1205"/>
                    <a:pt x="2868" y="1246"/>
                    <a:pt x="2890" y="1280"/>
                  </a:cubicBezTo>
                  <a:cubicBezTo>
                    <a:pt x="2912" y="1314"/>
                    <a:pt x="2917" y="1367"/>
                    <a:pt x="2926" y="1388"/>
                  </a:cubicBezTo>
                  <a:cubicBezTo>
                    <a:pt x="2935" y="1409"/>
                    <a:pt x="2895" y="1405"/>
                    <a:pt x="2944" y="1406"/>
                  </a:cubicBezTo>
                  <a:cubicBezTo>
                    <a:pt x="2993" y="1407"/>
                    <a:pt x="3151" y="1412"/>
                    <a:pt x="3221" y="1397"/>
                  </a:cubicBezTo>
                  <a:cubicBezTo>
                    <a:pt x="3291" y="1382"/>
                    <a:pt x="3333" y="1421"/>
                    <a:pt x="3365" y="1317"/>
                  </a:cubicBezTo>
                  <a:cubicBezTo>
                    <a:pt x="3397" y="1213"/>
                    <a:pt x="3416" y="968"/>
                    <a:pt x="3413" y="773"/>
                  </a:cubicBezTo>
                  <a:cubicBezTo>
                    <a:pt x="3410" y="578"/>
                    <a:pt x="3384" y="266"/>
                    <a:pt x="3349" y="149"/>
                  </a:cubicBezTo>
                  <a:cubicBezTo>
                    <a:pt x="3314" y="32"/>
                    <a:pt x="3237" y="96"/>
                    <a:pt x="3173" y="85"/>
                  </a:cubicBezTo>
                  <a:close/>
                </a:path>
              </a:pathLst>
            </a:custGeom>
            <a:solidFill>
              <a:srgbClr val="3366FF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63500" dir="19387806" algn="ctr" rotWithShape="0">
                <a:schemeClr val="accent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5594" name="Group 58"/>
            <p:cNvGrpSpPr>
              <a:grpSpLocks/>
            </p:cNvGrpSpPr>
            <p:nvPr/>
          </p:nvGrpSpPr>
          <p:grpSpPr bwMode="auto">
            <a:xfrm>
              <a:off x="1763" y="1003"/>
              <a:ext cx="357" cy="254"/>
              <a:chOff x="3475" y="1139"/>
              <a:chExt cx="656" cy="482"/>
            </a:xfrm>
          </p:grpSpPr>
          <p:sp>
            <p:nvSpPr>
              <p:cNvPr id="65595" name="Freeform 59"/>
              <p:cNvSpPr>
                <a:spLocks/>
              </p:cNvSpPr>
              <p:nvPr/>
            </p:nvSpPr>
            <p:spPr bwMode="auto">
              <a:xfrm>
                <a:off x="3475" y="1139"/>
                <a:ext cx="656" cy="482"/>
              </a:xfrm>
              <a:custGeom>
                <a:avLst/>
                <a:gdLst/>
                <a:ahLst/>
                <a:cxnLst>
                  <a:cxn ang="0">
                    <a:pos x="117" y="5"/>
                  </a:cxn>
                  <a:cxn ang="0">
                    <a:pos x="261" y="5"/>
                  </a:cxn>
                  <a:cxn ang="0">
                    <a:pos x="325" y="37"/>
                  </a:cxn>
                  <a:cxn ang="0">
                    <a:pos x="325" y="149"/>
                  </a:cxn>
                  <a:cxn ang="0">
                    <a:pos x="325" y="469"/>
                  </a:cxn>
                  <a:cxn ang="0">
                    <a:pos x="277" y="549"/>
                  </a:cxn>
                  <a:cxn ang="0">
                    <a:pos x="165" y="549"/>
                  </a:cxn>
                  <a:cxn ang="0">
                    <a:pos x="117" y="549"/>
                  </a:cxn>
                  <a:cxn ang="0">
                    <a:pos x="37" y="549"/>
                  </a:cxn>
                  <a:cxn ang="0">
                    <a:pos x="5" y="469"/>
                  </a:cxn>
                  <a:cxn ang="0">
                    <a:pos x="5" y="309"/>
                  </a:cxn>
                  <a:cxn ang="0">
                    <a:pos x="5" y="85"/>
                  </a:cxn>
                  <a:cxn ang="0">
                    <a:pos x="21" y="21"/>
                  </a:cxn>
                  <a:cxn ang="0">
                    <a:pos x="69" y="5"/>
                  </a:cxn>
                  <a:cxn ang="0">
                    <a:pos x="197" y="5"/>
                  </a:cxn>
                </a:cxnLst>
                <a:rect l="0" t="0" r="r" b="b"/>
                <a:pathLst>
                  <a:path w="336" h="562">
                    <a:moveTo>
                      <a:pt x="117" y="5"/>
                    </a:moveTo>
                    <a:cubicBezTo>
                      <a:pt x="171" y="2"/>
                      <a:pt x="226" y="0"/>
                      <a:pt x="261" y="5"/>
                    </a:cubicBezTo>
                    <a:cubicBezTo>
                      <a:pt x="296" y="10"/>
                      <a:pt x="314" y="13"/>
                      <a:pt x="325" y="37"/>
                    </a:cubicBezTo>
                    <a:cubicBezTo>
                      <a:pt x="336" y="61"/>
                      <a:pt x="325" y="77"/>
                      <a:pt x="325" y="149"/>
                    </a:cubicBezTo>
                    <a:cubicBezTo>
                      <a:pt x="325" y="221"/>
                      <a:pt x="333" y="402"/>
                      <a:pt x="325" y="469"/>
                    </a:cubicBezTo>
                    <a:cubicBezTo>
                      <a:pt x="317" y="536"/>
                      <a:pt x="304" y="536"/>
                      <a:pt x="277" y="549"/>
                    </a:cubicBezTo>
                    <a:cubicBezTo>
                      <a:pt x="250" y="562"/>
                      <a:pt x="192" y="549"/>
                      <a:pt x="165" y="549"/>
                    </a:cubicBezTo>
                    <a:cubicBezTo>
                      <a:pt x="138" y="549"/>
                      <a:pt x="138" y="549"/>
                      <a:pt x="117" y="549"/>
                    </a:cubicBezTo>
                    <a:cubicBezTo>
                      <a:pt x="96" y="549"/>
                      <a:pt x="56" y="562"/>
                      <a:pt x="37" y="549"/>
                    </a:cubicBezTo>
                    <a:cubicBezTo>
                      <a:pt x="18" y="536"/>
                      <a:pt x="10" y="509"/>
                      <a:pt x="5" y="469"/>
                    </a:cubicBezTo>
                    <a:cubicBezTo>
                      <a:pt x="0" y="429"/>
                      <a:pt x="5" y="373"/>
                      <a:pt x="5" y="309"/>
                    </a:cubicBezTo>
                    <a:cubicBezTo>
                      <a:pt x="5" y="245"/>
                      <a:pt x="2" y="133"/>
                      <a:pt x="5" y="85"/>
                    </a:cubicBezTo>
                    <a:cubicBezTo>
                      <a:pt x="8" y="37"/>
                      <a:pt x="10" y="34"/>
                      <a:pt x="21" y="21"/>
                    </a:cubicBezTo>
                    <a:cubicBezTo>
                      <a:pt x="32" y="8"/>
                      <a:pt x="40" y="8"/>
                      <a:pt x="69" y="5"/>
                    </a:cubicBezTo>
                    <a:cubicBezTo>
                      <a:pt x="98" y="2"/>
                      <a:pt x="147" y="3"/>
                      <a:pt x="197" y="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6" name="Freeform 60"/>
              <p:cNvSpPr>
                <a:spLocks/>
              </p:cNvSpPr>
              <p:nvPr/>
            </p:nvSpPr>
            <p:spPr bwMode="auto">
              <a:xfrm>
                <a:off x="3768" y="1144"/>
                <a:ext cx="48" cy="464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8" y="464"/>
                  </a:cxn>
                  <a:cxn ang="0">
                    <a:pos x="0" y="464"/>
                  </a:cxn>
                  <a:cxn ang="0">
                    <a:pos x="0" y="0"/>
                  </a:cxn>
                  <a:cxn ang="0">
                    <a:pos x="32" y="0"/>
                  </a:cxn>
                </a:cxnLst>
                <a:rect l="0" t="0" r="r" b="b"/>
                <a:pathLst>
                  <a:path w="48" h="464">
                    <a:moveTo>
                      <a:pt x="32" y="0"/>
                    </a:moveTo>
                    <a:lnTo>
                      <a:pt x="48" y="464"/>
                    </a:lnTo>
                    <a:lnTo>
                      <a:pt x="0" y="464"/>
                    </a:lnTo>
                    <a:lnTo>
                      <a:pt x="0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597" name="Group 61"/>
            <p:cNvGrpSpPr>
              <a:grpSpLocks/>
            </p:cNvGrpSpPr>
            <p:nvPr/>
          </p:nvGrpSpPr>
          <p:grpSpPr bwMode="auto">
            <a:xfrm>
              <a:off x="2138" y="1003"/>
              <a:ext cx="357" cy="254"/>
              <a:chOff x="3475" y="1139"/>
              <a:chExt cx="656" cy="482"/>
            </a:xfrm>
          </p:grpSpPr>
          <p:sp>
            <p:nvSpPr>
              <p:cNvPr id="65598" name="Freeform 62"/>
              <p:cNvSpPr>
                <a:spLocks/>
              </p:cNvSpPr>
              <p:nvPr/>
            </p:nvSpPr>
            <p:spPr bwMode="auto">
              <a:xfrm>
                <a:off x="3475" y="1139"/>
                <a:ext cx="656" cy="482"/>
              </a:xfrm>
              <a:custGeom>
                <a:avLst/>
                <a:gdLst/>
                <a:ahLst/>
                <a:cxnLst>
                  <a:cxn ang="0">
                    <a:pos x="117" y="5"/>
                  </a:cxn>
                  <a:cxn ang="0">
                    <a:pos x="261" y="5"/>
                  </a:cxn>
                  <a:cxn ang="0">
                    <a:pos x="325" y="37"/>
                  </a:cxn>
                  <a:cxn ang="0">
                    <a:pos x="325" y="149"/>
                  </a:cxn>
                  <a:cxn ang="0">
                    <a:pos x="325" y="469"/>
                  </a:cxn>
                  <a:cxn ang="0">
                    <a:pos x="277" y="549"/>
                  </a:cxn>
                  <a:cxn ang="0">
                    <a:pos x="165" y="549"/>
                  </a:cxn>
                  <a:cxn ang="0">
                    <a:pos x="117" y="549"/>
                  </a:cxn>
                  <a:cxn ang="0">
                    <a:pos x="37" y="549"/>
                  </a:cxn>
                  <a:cxn ang="0">
                    <a:pos x="5" y="469"/>
                  </a:cxn>
                  <a:cxn ang="0">
                    <a:pos x="5" y="309"/>
                  </a:cxn>
                  <a:cxn ang="0">
                    <a:pos x="5" y="85"/>
                  </a:cxn>
                  <a:cxn ang="0">
                    <a:pos x="21" y="21"/>
                  </a:cxn>
                  <a:cxn ang="0">
                    <a:pos x="69" y="5"/>
                  </a:cxn>
                  <a:cxn ang="0">
                    <a:pos x="197" y="5"/>
                  </a:cxn>
                </a:cxnLst>
                <a:rect l="0" t="0" r="r" b="b"/>
                <a:pathLst>
                  <a:path w="336" h="562">
                    <a:moveTo>
                      <a:pt x="117" y="5"/>
                    </a:moveTo>
                    <a:cubicBezTo>
                      <a:pt x="171" y="2"/>
                      <a:pt x="226" y="0"/>
                      <a:pt x="261" y="5"/>
                    </a:cubicBezTo>
                    <a:cubicBezTo>
                      <a:pt x="296" y="10"/>
                      <a:pt x="314" y="13"/>
                      <a:pt x="325" y="37"/>
                    </a:cubicBezTo>
                    <a:cubicBezTo>
                      <a:pt x="336" y="61"/>
                      <a:pt x="325" y="77"/>
                      <a:pt x="325" y="149"/>
                    </a:cubicBezTo>
                    <a:cubicBezTo>
                      <a:pt x="325" y="221"/>
                      <a:pt x="333" y="402"/>
                      <a:pt x="325" y="469"/>
                    </a:cubicBezTo>
                    <a:cubicBezTo>
                      <a:pt x="317" y="536"/>
                      <a:pt x="304" y="536"/>
                      <a:pt x="277" y="549"/>
                    </a:cubicBezTo>
                    <a:cubicBezTo>
                      <a:pt x="250" y="562"/>
                      <a:pt x="192" y="549"/>
                      <a:pt x="165" y="549"/>
                    </a:cubicBezTo>
                    <a:cubicBezTo>
                      <a:pt x="138" y="549"/>
                      <a:pt x="138" y="549"/>
                      <a:pt x="117" y="549"/>
                    </a:cubicBezTo>
                    <a:cubicBezTo>
                      <a:pt x="96" y="549"/>
                      <a:pt x="56" y="562"/>
                      <a:pt x="37" y="549"/>
                    </a:cubicBezTo>
                    <a:cubicBezTo>
                      <a:pt x="18" y="536"/>
                      <a:pt x="10" y="509"/>
                      <a:pt x="5" y="469"/>
                    </a:cubicBezTo>
                    <a:cubicBezTo>
                      <a:pt x="0" y="429"/>
                      <a:pt x="5" y="373"/>
                      <a:pt x="5" y="309"/>
                    </a:cubicBezTo>
                    <a:cubicBezTo>
                      <a:pt x="5" y="245"/>
                      <a:pt x="2" y="133"/>
                      <a:pt x="5" y="85"/>
                    </a:cubicBezTo>
                    <a:cubicBezTo>
                      <a:pt x="8" y="37"/>
                      <a:pt x="10" y="34"/>
                      <a:pt x="21" y="21"/>
                    </a:cubicBezTo>
                    <a:cubicBezTo>
                      <a:pt x="32" y="8"/>
                      <a:pt x="40" y="8"/>
                      <a:pt x="69" y="5"/>
                    </a:cubicBezTo>
                    <a:cubicBezTo>
                      <a:pt x="98" y="2"/>
                      <a:pt x="147" y="3"/>
                      <a:pt x="197" y="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599" name="Freeform 63"/>
              <p:cNvSpPr>
                <a:spLocks/>
              </p:cNvSpPr>
              <p:nvPr/>
            </p:nvSpPr>
            <p:spPr bwMode="auto">
              <a:xfrm>
                <a:off x="3768" y="1144"/>
                <a:ext cx="48" cy="464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8" y="464"/>
                  </a:cxn>
                  <a:cxn ang="0">
                    <a:pos x="0" y="464"/>
                  </a:cxn>
                  <a:cxn ang="0">
                    <a:pos x="0" y="0"/>
                  </a:cxn>
                  <a:cxn ang="0">
                    <a:pos x="32" y="0"/>
                  </a:cxn>
                </a:cxnLst>
                <a:rect l="0" t="0" r="r" b="b"/>
                <a:pathLst>
                  <a:path w="48" h="464">
                    <a:moveTo>
                      <a:pt x="32" y="0"/>
                    </a:moveTo>
                    <a:lnTo>
                      <a:pt x="48" y="464"/>
                    </a:lnTo>
                    <a:lnTo>
                      <a:pt x="0" y="464"/>
                    </a:lnTo>
                    <a:lnTo>
                      <a:pt x="0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600" name="Freeform 64"/>
            <p:cNvSpPr>
              <a:spLocks/>
            </p:cNvSpPr>
            <p:nvPr/>
          </p:nvSpPr>
          <p:spPr bwMode="auto">
            <a:xfrm>
              <a:off x="2521" y="977"/>
              <a:ext cx="350" cy="294"/>
            </a:xfrm>
            <a:custGeom>
              <a:avLst/>
              <a:gdLst/>
              <a:ahLst/>
              <a:cxnLst>
                <a:cxn ang="0">
                  <a:pos x="228" y="53"/>
                </a:cxn>
                <a:cxn ang="0">
                  <a:pos x="510" y="53"/>
                </a:cxn>
                <a:cxn ang="0">
                  <a:pos x="597" y="38"/>
                </a:cxn>
                <a:cxn ang="0">
                  <a:pos x="629" y="278"/>
                </a:cxn>
                <a:cxn ang="0">
                  <a:pos x="629" y="518"/>
                </a:cxn>
                <a:cxn ang="0">
                  <a:pos x="541" y="520"/>
                </a:cxn>
                <a:cxn ang="0">
                  <a:pos x="322" y="520"/>
                </a:cxn>
                <a:cxn ang="0">
                  <a:pos x="228" y="520"/>
                </a:cxn>
                <a:cxn ang="0">
                  <a:pos x="72" y="520"/>
                </a:cxn>
                <a:cxn ang="0">
                  <a:pos x="10" y="451"/>
                </a:cxn>
                <a:cxn ang="0">
                  <a:pos x="10" y="314"/>
                </a:cxn>
                <a:cxn ang="0">
                  <a:pos x="10" y="122"/>
                </a:cxn>
                <a:cxn ang="0">
                  <a:pos x="41" y="67"/>
                </a:cxn>
                <a:cxn ang="0">
                  <a:pos x="135" y="53"/>
                </a:cxn>
                <a:cxn ang="0">
                  <a:pos x="385" y="53"/>
                </a:cxn>
              </a:cxnLst>
              <a:rect l="0" t="0" r="r" b="b"/>
              <a:pathLst>
                <a:path w="644" h="558">
                  <a:moveTo>
                    <a:pt x="228" y="53"/>
                  </a:moveTo>
                  <a:cubicBezTo>
                    <a:pt x="334" y="51"/>
                    <a:pt x="449" y="55"/>
                    <a:pt x="510" y="53"/>
                  </a:cubicBezTo>
                  <a:cubicBezTo>
                    <a:pt x="571" y="51"/>
                    <a:pt x="577" y="0"/>
                    <a:pt x="597" y="38"/>
                  </a:cubicBezTo>
                  <a:cubicBezTo>
                    <a:pt x="617" y="76"/>
                    <a:pt x="624" y="198"/>
                    <a:pt x="629" y="278"/>
                  </a:cubicBezTo>
                  <a:cubicBezTo>
                    <a:pt x="634" y="358"/>
                    <a:pt x="644" y="478"/>
                    <a:pt x="629" y="518"/>
                  </a:cubicBezTo>
                  <a:cubicBezTo>
                    <a:pt x="614" y="558"/>
                    <a:pt x="592" y="520"/>
                    <a:pt x="541" y="520"/>
                  </a:cubicBezTo>
                  <a:cubicBezTo>
                    <a:pt x="490" y="520"/>
                    <a:pt x="375" y="520"/>
                    <a:pt x="322" y="520"/>
                  </a:cubicBezTo>
                  <a:cubicBezTo>
                    <a:pt x="269" y="520"/>
                    <a:pt x="269" y="520"/>
                    <a:pt x="228" y="520"/>
                  </a:cubicBezTo>
                  <a:cubicBezTo>
                    <a:pt x="187" y="520"/>
                    <a:pt x="109" y="531"/>
                    <a:pt x="72" y="520"/>
                  </a:cubicBezTo>
                  <a:cubicBezTo>
                    <a:pt x="35" y="509"/>
                    <a:pt x="20" y="486"/>
                    <a:pt x="10" y="451"/>
                  </a:cubicBezTo>
                  <a:cubicBezTo>
                    <a:pt x="0" y="417"/>
                    <a:pt x="10" y="369"/>
                    <a:pt x="10" y="314"/>
                  </a:cubicBezTo>
                  <a:cubicBezTo>
                    <a:pt x="10" y="259"/>
                    <a:pt x="4" y="163"/>
                    <a:pt x="10" y="122"/>
                  </a:cubicBezTo>
                  <a:cubicBezTo>
                    <a:pt x="16" y="81"/>
                    <a:pt x="20" y="78"/>
                    <a:pt x="41" y="67"/>
                  </a:cubicBezTo>
                  <a:cubicBezTo>
                    <a:pt x="62" y="56"/>
                    <a:pt x="78" y="56"/>
                    <a:pt x="135" y="53"/>
                  </a:cubicBezTo>
                  <a:cubicBezTo>
                    <a:pt x="191" y="51"/>
                    <a:pt x="287" y="52"/>
                    <a:pt x="385" y="53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1" name="Freeform 65"/>
            <p:cNvSpPr>
              <a:spLocks/>
            </p:cNvSpPr>
            <p:nvPr/>
          </p:nvSpPr>
          <p:spPr bwMode="auto">
            <a:xfrm>
              <a:off x="2680" y="1006"/>
              <a:ext cx="26" cy="24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2" name="Freeform 66"/>
            <p:cNvSpPr>
              <a:spLocks/>
            </p:cNvSpPr>
            <p:nvPr/>
          </p:nvSpPr>
          <p:spPr bwMode="auto">
            <a:xfrm>
              <a:off x="1161" y="946"/>
              <a:ext cx="298" cy="330"/>
            </a:xfrm>
            <a:custGeom>
              <a:avLst/>
              <a:gdLst/>
              <a:ahLst/>
              <a:cxnLst>
                <a:cxn ang="0">
                  <a:pos x="203" y="112"/>
                </a:cxn>
                <a:cxn ang="0">
                  <a:pos x="429" y="112"/>
                </a:cxn>
                <a:cxn ang="0">
                  <a:pos x="530" y="140"/>
                </a:cxn>
                <a:cxn ang="0">
                  <a:pos x="530" y="236"/>
                </a:cxn>
                <a:cxn ang="0">
                  <a:pos x="530" y="510"/>
                </a:cxn>
                <a:cxn ang="0">
                  <a:pos x="454" y="579"/>
                </a:cxn>
                <a:cxn ang="0">
                  <a:pos x="278" y="579"/>
                </a:cxn>
                <a:cxn ang="0">
                  <a:pos x="203" y="579"/>
                </a:cxn>
                <a:cxn ang="0">
                  <a:pos x="77" y="579"/>
                </a:cxn>
                <a:cxn ang="0">
                  <a:pos x="8" y="593"/>
                </a:cxn>
                <a:cxn ang="0">
                  <a:pos x="27" y="373"/>
                </a:cxn>
                <a:cxn ang="0">
                  <a:pos x="27" y="181"/>
                </a:cxn>
                <a:cxn ang="0">
                  <a:pos x="56" y="17"/>
                </a:cxn>
                <a:cxn ang="0">
                  <a:pos x="88" y="81"/>
                </a:cxn>
                <a:cxn ang="0">
                  <a:pos x="329" y="112"/>
                </a:cxn>
              </a:cxnLst>
              <a:rect l="0" t="0" r="r" b="b"/>
              <a:pathLst>
                <a:path w="547" h="627">
                  <a:moveTo>
                    <a:pt x="203" y="112"/>
                  </a:moveTo>
                  <a:cubicBezTo>
                    <a:pt x="288" y="110"/>
                    <a:pt x="374" y="108"/>
                    <a:pt x="429" y="112"/>
                  </a:cubicBezTo>
                  <a:cubicBezTo>
                    <a:pt x="484" y="117"/>
                    <a:pt x="512" y="119"/>
                    <a:pt x="530" y="140"/>
                  </a:cubicBezTo>
                  <a:cubicBezTo>
                    <a:pt x="547" y="160"/>
                    <a:pt x="530" y="174"/>
                    <a:pt x="530" y="236"/>
                  </a:cubicBezTo>
                  <a:cubicBezTo>
                    <a:pt x="530" y="298"/>
                    <a:pt x="542" y="453"/>
                    <a:pt x="530" y="510"/>
                  </a:cubicBezTo>
                  <a:cubicBezTo>
                    <a:pt x="517" y="568"/>
                    <a:pt x="497" y="568"/>
                    <a:pt x="454" y="579"/>
                  </a:cubicBezTo>
                  <a:cubicBezTo>
                    <a:pt x="412" y="590"/>
                    <a:pt x="321" y="579"/>
                    <a:pt x="278" y="579"/>
                  </a:cubicBezTo>
                  <a:cubicBezTo>
                    <a:pt x="236" y="579"/>
                    <a:pt x="236" y="579"/>
                    <a:pt x="203" y="579"/>
                  </a:cubicBezTo>
                  <a:cubicBezTo>
                    <a:pt x="170" y="579"/>
                    <a:pt x="109" y="577"/>
                    <a:pt x="77" y="579"/>
                  </a:cubicBezTo>
                  <a:cubicBezTo>
                    <a:pt x="45" y="581"/>
                    <a:pt x="16" y="627"/>
                    <a:pt x="8" y="593"/>
                  </a:cubicBezTo>
                  <a:cubicBezTo>
                    <a:pt x="0" y="559"/>
                    <a:pt x="24" y="442"/>
                    <a:pt x="27" y="373"/>
                  </a:cubicBezTo>
                  <a:cubicBezTo>
                    <a:pt x="30" y="304"/>
                    <a:pt x="22" y="240"/>
                    <a:pt x="27" y="181"/>
                  </a:cubicBezTo>
                  <a:cubicBezTo>
                    <a:pt x="32" y="122"/>
                    <a:pt x="46" y="34"/>
                    <a:pt x="56" y="17"/>
                  </a:cubicBezTo>
                  <a:cubicBezTo>
                    <a:pt x="66" y="0"/>
                    <a:pt x="43" y="65"/>
                    <a:pt x="88" y="81"/>
                  </a:cubicBezTo>
                  <a:cubicBezTo>
                    <a:pt x="133" y="97"/>
                    <a:pt x="279" y="106"/>
                    <a:pt x="329" y="112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3" name="Freeform 67"/>
            <p:cNvSpPr>
              <a:spLocks/>
            </p:cNvSpPr>
            <p:nvPr/>
          </p:nvSpPr>
          <p:spPr bwMode="auto">
            <a:xfrm>
              <a:off x="1300" y="1006"/>
              <a:ext cx="20" cy="24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4" name="Freeform 68"/>
            <p:cNvSpPr>
              <a:spLocks/>
            </p:cNvSpPr>
            <p:nvPr/>
          </p:nvSpPr>
          <p:spPr bwMode="auto">
            <a:xfrm>
              <a:off x="2302" y="1404"/>
              <a:ext cx="317" cy="183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5" name="Freeform 69"/>
            <p:cNvSpPr>
              <a:spLocks/>
            </p:cNvSpPr>
            <p:nvPr/>
          </p:nvSpPr>
          <p:spPr bwMode="auto">
            <a:xfrm>
              <a:off x="1256" y="1433"/>
              <a:ext cx="317" cy="182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6" name="Oval 70"/>
            <p:cNvSpPr>
              <a:spLocks noChangeArrowheads="1"/>
            </p:cNvSpPr>
            <p:nvPr/>
          </p:nvSpPr>
          <p:spPr bwMode="auto">
            <a:xfrm>
              <a:off x="1000" y="1342"/>
              <a:ext cx="52" cy="76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607" name="Freeform 71"/>
            <p:cNvSpPr>
              <a:spLocks/>
            </p:cNvSpPr>
            <p:nvPr/>
          </p:nvSpPr>
          <p:spPr bwMode="auto">
            <a:xfrm>
              <a:off x="1446" y="921"/>
              <a:ext cx="315" cy="683"/>
            </a:xfrm>
            <a:custGeom>
              <a:avLst/>
              <a:gdLst/>
              <a:ahLst/>
              <a:cxnLst>
                <a:cxn ang="0">
                  <a:pos x="559" y="1195"/>
                </a:cxn>
                <a:cxn ang="0">
                  <a:pos x="559" y="253"/>
                </a:cxn>
                <a:cxn ang="0">
                  <a:pos x="541" y="61"/>
                </a:cxn>
                <a:cxn ang="0">
                  <a:pos x="415" y="13"/>
                </a:cxn>
                <a:cxn ang="0">
                  <a:pos x="283" y="1"/>
                </a:cxn>
                <a:cxn ang="0">
                  <a:pos x="140" y="18"/>
                </a:cxn>
                <a:cxn ang="0">
                  <a:pos x="73" y="49"/>
                </a:cxn>
                <a:cxn ang="0">
                  <a:pos x="28" y="98"/>
                </a:cxn>
                <a:cxn ang="0">
                  <a:pos x="28" y="306"/>
                </a:cxn>
                <a:cxn ang="0">
                  <a:pos x="25" y="655"/>
                </a:cxn>
                <a:cxn ang="0">
                  <a:pos x="1" y="931"/>
                </a:cxn>
                <a:cxn ang="0">
                  <a:pos x="19" y="1003"/>
                </a:cxn>
                <a:cxn ang="0">
                  <a:pos x="43" y="1015"/>
                </a:cxn>
                <a:cxn ang="0">
                  <a:pos x="139" y="1075"/>
                </a:cxn>
                <a:cxn ang="0">
                  <a:pos x="220" y="1234"/>
                </a:cxn>
                <a:cxn ang="0">
                  <a:pos x="229" y="1279"/>
                </a:cxn>
                <a:cxn ang="0">
                  <a:pos x="300" y="1282"/>
                </a:cxn>
                <a:cxn ang="0">
                  <a:pos x="444" y="1282"/>
                </a:cxn>
                <a:cxn ang="0">
                  <a:pos x="559" y="1285"/>
                </a:cxn>
                <a:cxn ang="0">
                  <a:pos x="559" y="1195"/>
                </a:cxn>
              </a:cxnLst>
              <a:rect l="0" t="0" r="r" b="b"/>
              <a:pathLst>
                <a:path w="578" h="1299">
                  <a:moveTo>
                    <a:pt x="559" y="1195"/>
                  </a:moveTo>
                  <a:cubicBezTo>
                    <a:pt x="559" y="1023"/>
                    <a:pt x="562" y="442"/>
                    <a:pt x="559" y="253"/>
                  </a:cubicBezTo>
                  <a:cubicBezTo>
                    <a:pt x="556" y="64"/>
                    <a:pt x="565" y="101"/>
                    <a:pt x="541" y="61"/>
                  </a:cubicBezTo>
                  <a:cubicBezTo>
                    <a:pt x="517" y="21"/>
                    <a:pt x="458" y="23"/>
                    <a:pt x="415" y="13"/>
                  </a:cubicBezTo>
                  <a:cubicBezTo>
                    <a:pt x="372" y="3"/>
                    <a:pt x="329" y="0"/>
                    <a:pt x="283" y="1"/>
                  </a:cubicBezTo>
                  <a:cubicBezTo>
                    <a:pt x="237" y="2"/>
                    <a:pt x="175" y="10"/>
                    <a:pt x="140" y="18"/>
                  </a:cubicBezTo>
                  <a:cubicBezTo>
                    <a:pt x="105" y="26"/>
                    <a:pt x="92" y="36"/>
                    <a:pt x="73" y="49"/>
                  </a:cubicBezTo>
                  <a:cubicBezTo>
                    <a:pt x="54" y="62"/>
                    <a:pt x="35" y="55"/>
                    <a:pt x="28" y="98"/>
                  </a:cubicBezTo>
                  <a:cubicBezTo>
                    <a:pt x="21" y="141"/>
                    <a:pt x="28" y="213"/>
                    <a:pt x="28" y="306"/>
                  </a:cubicBezTo>
                  <a:cubicBezTo>
                    <a:pt x="28" y="399"/>
                    <a:pt x="29" y="551"/>
                    <a:pt x="25" y="655"/>
                  </a:cubicBezTo>
                  <a:cubicBezTo>
                    <a:pt x="21" y="759"/>
                    <a:pt x="2" y="873"/>
                    <a:pt x="1" y="931"/>
                  </a:cubicBezTo>
                  <a:cubicBezTo>
                    <a:pt x="0" y="989"/>
                    <a:pt x="12" y="989"/>
                    <a:pt x="19" y="1003"/>
                  </a:cubicBezTo>
                  <a:cubicBezTo>
                    <a:pt x="26" y="1017"/>
                    <a:pt x="23" y="1003"/>
                    <a:pt x="43" y="1015"/>
                  </a:cubicBezTo>
                  <a:cubicBezTo>
                    <a:pt x="63" y="1027"/>
                    <a:pt x="110" y="1039"/>
                    <a:pt x="139" y="1075"/>
                  </a:cubicBezTo>
                  <a:cubicBezTo>
                    <a:pt x="168" y="1111"/>
                    <a:pt x="205" y="1200"/>
                    <a:pt x="220" y="1234"/>
                  </a:cubicBezTo>
                  <a:cubicBezTo>
                    <a:pt x="235" y="1268"/>
                    <a:pt x="216" y="1271"/>
                    <a:pt x="229" y="1279"/>
                  </a:cubicBezTo>
                  <a:cubicBezTo>
                    <a:pt x="242" y="1287"/>
                    <a:pt x="264" y="1282"/>
                    <a:pt x="300" y="1282"/>
                  </a:cubicBezTo>
                  <a:cubicBezTo>
                    <a:pt x="336" y="1282"/>
                    <a:pt x="401" y="1282"/>
                    <a:pt x="444" y="1282"/>
                  </a:cubicBezTo>
                  <a:cubicBezTo>
                    <a:pt x="487" y="1282"/>
                    <a:pt x="540" y="1299"/>
                    <a:pt x="559" y="1285"/>
                  </a:cubicBezTo>
                  <a:cubicBezTo>
                    <a:pt x="578" y="1271"/>
                    <a:pt x="559" y="1214"/>
                    <a:pt x="559" y="1195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8" name="Freeform 72"/>
            <p:cNvSpPr>
              <a:spLocks/>
            </p:cNvSpPr>
            <p:nvPr/>
          </p:nvSpPr>
          <p:spPr bwMode="auto">
            <a:xfrm>
              <a:off x="1467" y="1003"/>
              <a:ext cx="279" cy="254"/>
            </a:xfrm>
            <a:custGeom>
              <a:avLst/>
              <a:gdLst/>
              <a:ahLst/>
              <a:cxnLst>
                <a:cxn ang="0">
                  <a:pos x="117" y="5"/>
                </a:cxn>
                <a:cxn ang="0">
                  <a:pos x="261" y="5"/>
                </a:cxn>
                <a:cxn ang="0">
                  <a:pos x="325" y="37"/>
                </a:cxn>
                <a:cxn ang="0">
                  <a:pos x="325" y="149"/>
                </a:cxn>
                <a:cxn ang="0">
                  <a:pos x="325" y="469"/>
                </a:cxn>
                <a:cxn ang="0">
                  <a:pos x="277" y="549"/>
                </a:cxn>
                <a:cxn ang="0">
                  <a:pos x="165" y="549"/>
                </a:cxn>
                <a:cxn ang="0">
                  <a:pos x="117" y="549"/>
                </a:cxn>
                <a:cxn ang="0">
                  <a:pos x="37" y="549"/>
                </a:cxn>
                <a:cxn ang="0">
                  <a:pos x="5" y="469"/>
                </a:cxn>
                <a:cxn ang="0">
                  <a:pos x="5" y="309"/>
                </a:cxn>
                <a:cxn ang="0">
                  <a:pos x="5" y="85"/>
                </a:cxn>
                <a:cxn ang="0">
                  <a:pos x="21" y="21"/>
                </a:cxn>
                <a:cxn ang="0">
                  <a:pos x="69" y="5"/>
                </a:cxn>
                <a:cxn ang="0">
                  <a:pos x="197" y="5"/>
                </a:cxn>
              </a:cxnLst>
              <a:rect l="0" t="0" r="r" b="b"/>
              <a:pathLst>
                <a:path w="336" h="562">
                  <a:moveTo>
                    <a:pt x="117" y="5"/>
                  </a:moveTo>
                  <a:cubicBezTo>
                    <a:pt x="171" y="2"/>
                    <a:pt x="226" y="0"/>
                    <a:pt x="261" y="5"/>
                  </a:cubicBezTo>
                  <a:cubicBezTo>
                    <a:pt x="296" y="10"/>
                    <a:pt x="314" y="13"/>
                    <a:pt x="325" y="37"/>
                  </a:cubicBezTo>
                  <a:cubicBezTo>
                    <a:pt x="336" y="61"/>
                    <a:pt x="325" y="77"/>
                    <a:pt x="325" y="149"/>
                  </a:cubicBezTo>
                  <a:cubicBezTo>
                    <a:pt x="325" y="221"/>
                    <a:pt x="333" y="402"/>
                    <a:pt x="325" y="469"/>
                  </a:cubicBezTo>
                  <a:cubicBezTo>
                    <a:pt x="317" y="536"/>
                    <a:pt x="304" y="536"/>
                    <a:pt x="277" y="549"/>
                  </a:cubicBezTo>
                  <a:cubicBezTo>
                    <a:pt x="250" y="562"/>
                    <a:pt x="192" y="549"/>
                    <a:pt x="165" y="549"/>
                  </a:cubicBezTo>
                  <a:cubicBezTo>
                    <a:pt x="138" y="549"/>
                    <a:pt x="138" y="549"/>
                    <a:pt x="117" y="549"/>
                  </a:cubicBezTo>
                  <a:cubicBezTo>
                    <a:pt x="96" y="549"/>
                    <a:pt x="56" y="562"/>
                    <a:pt x="37" y="549"/>
                  </a:cubicBezTo>
                  <a:cubicBezTo>
                    <a:pt x="18" y="536"/>
                    <a:pt x="10" y="509"/>
                    <a:pt x="5" y="469"/>
                  </a:cubicBezTo>
                  <a:cubicBezTo>
                    <a:pt x="0" y="429"/>
                    <a:pt x="5" y="373"/>
                    <a:pt x="5" y="309"/>
                  </a:cubicBezTo>
                  <a:cubicBezTo>
                    <a:pt x="5" y="245"/>
                    <a:pt x="2" y="133"/>
                    <a:pt x="5" y="85"/>
                  </a:cubicBezTo>
                  <a:cubicBezTo>
                    <a:pt x="8" y="37"/>
                    <a:pt x="10" y="34"/>
                    <a:pt x="21" y="21"/>
                  </a:cubicBezTo>
                  <a:cubicBezTo>
                    <a:pt x="32" y="8"/>
                    <a:pt x="40" y="8"/>
                    <a:pt x="69" y="5"/>
                  </a:cubicBezTo>
                  <a:cubicBezTo>
                    <a:pt x="98" y="2"/>
                    <a:pt x="147" y="3"/>
                    <a:pt x="197" y="5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65609" name="Freeform 73"/>
            <p:cNvSpPr>
              <a:spLocks/>
            </p:cNvSpPr>
            <p:nvPr/>
          </p:nvSpPr>
          <p:spPr bwMode="auto">
            <a:xfrm>
              <a:off x="1714" y="1262"/>
              <a:ext cx="17" cy="6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60"/>
                </a:cxn>
                <a:cxn ang="0">
                  <a:pos x="18" y="120"/>
                </a:cxn>
                <a:cxn ang="0">
                  <a:pos x="30" y="54"/>
                </a:cxn>
                <a:cxn ang="0">
                  <a:pos x="12" y="0"/>
                </a:cxn>
              </a:cxnLst>
              <a:rect l="0" t="0" r="r" b="b"/>
              <a:pathLst>
                <a:path w="30" h="120">
                  <a:moveTo>
                    <a:pt x="12" y="0"/>
                  </a:moveTo>
                  <a:lnTo>
                    <a:pt x="0" y="60"/>
                  </a:lnTo>
                  <a:lnTo>
                    <a:pt x="18" y="120"/>
                  </a:lnTo>
                  <a:lnTo>
                    <a:pt x="30" y="5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5610" name="Group 74"/>
          <p:cNvGrpSpPr>
            <a:grpSpLocks/>
          </p:cNvGrpSpPr>
          <p:nvPr/>
        </p:nvGrpSpPr>
        <p:grpSpPr bwMode="auto">
          <a:xfrm rot="324712" flipH="1">
            <a:off x="-685800" y="5872163"/>
            <a:ext cx="295275" cy="300037"/>
            <a:chOff x="4920" y="2408"/>
            <a:chExt cx="432" cy="432"/>
          </a:xfrm>
        </p:grpSpPr>
        <p:sp>
          <p:nvSpPr>
            <p:cNvPr id="65611" name="AutoShape 75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612" name="Oval 76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5613" name="Group 77"/>
          <p:cNvGrpSpPr>
            <a:grpSpLocks/>
          </p:cNvGrpSpPr>
          <p:nvPr/>
        </p:nvGrpSpPr>
        <p:grpSpPr bwMode="auto">
          <a:xfrm rot="324712" flipH="1">
            <a:off x="-2057400" y="5872163"/>
            <a:ext cx="295275" cy="300037"/>
            <a:chOff x="4920" y="2408"/>
            <a:chExt cx="432" cy="432"/>
          </a:xfrm>
        </p:grpSpPr>
        <p:sp>
          <p:nvSpPr>
            <p:cNvPr id="65614" name="AutoShape 78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615" name="Oval 79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5616" name="Group 80"/>
          <p:cNvGrpSpPr>
            <a:grpSpLocks/>
          </p:cNvGrpSpPr>
          <p:nvPr/>
        </p:nvGrpSpPr>
        <p:grpSpPr bwMode="auto">
          <a:xfrm>
            <a:off x="304800" y="5486400"/>
            <a:ext cx="6781800" cy="762000"/>
            <a:chOff x="144" y="3648"/>
            <a:chExt cx="4143" cy="480"/>
          </a:xfrm>
        </p:grpSpPr>
        <p:grpSp>
          <p:nvGrpSpPr>
            <p:cNvPr id="65617" name="Group 81"/>
            <p:cNvGrpSpPr>
              <a:grpSpLocks/>
            </p:cNvGrpSpPr>
            <p:nvPr/>
          </p:nvGrpSpPr>
          <p:grpSpPr bwMode="auto">
            <a:xfrm>
              <a:off x="144" y="3696"/>
              <a:ext cx="399" cy="432"/>
              <a:chOff x="2464" y="3024"/>
              <a:chExt cx="399" cy="432"/>
            </a:xfrm>
          </p:grpSpPr>
          <p:grpSp>
            <p:nvGrpSpPr>
              <p:cNvPr id="65618" name="Group 82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65619" name="Oval 83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20" name="Oval 84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21" name="Oval 85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5622" name="Freeform 86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FF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623" name="Group 87"/>
            <p:cNvGrpSpPr>
              <a:grpSpLocks/>
            </p:cNvGrpSpPr>
            <p:nvPr/>
          </p:nvGrpSpPr>
          <p:grpSpPr bwMode="auto">
            <a:xfrm>
              <a:off x="3888" y="3648"/>
              <a:ext cx="399" cy="432"/>
              <a:chOff x="2464" y="3024"/>
              <a:chExt cx="399" cy="432"/>
            </a:xfrm>
          </p:grpSpPr>
          <p:grpSp>
            <p:nvGrpSpPr>
              <p:cNvPr id="65624" name="Group 88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65625" name="Oval 89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26" name="Oval 90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27" name="Oval 91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5628" name="Freeform 92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FF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5629" name="Group 93"/>
          <p:cNvGrpSpPr>
            <a:grpSpLocks/>
          </p:cNvGrpSpPr>
          <p:nvPr/>
        </p:nvGrpSpPr>
        <p:grpSpPr bwMode="auto">
          <a:xfrm>
            <a:off x="3733800" y="2209800"/>
            <a:ext cx="5129213" cy="1371600"/>
            <a:chOff x="2352" y="1392"/>
            <a:chExt cx="3231" cy="864"/>
          </a:xfrm>
        </p:grpSpPr>
        <p:grpSp>
          <p:nvGrpSpPr>
            <p:cNvPr id="65630" name="Group 94"/>
            <p:cNvGrpSpPr>
              <a:grpSpLocks/>
            </p:cNvGrpSpPr>
            <p:nvPr/>
          </p:nvGrpSpPr>
          <p:grpSpPr bwMode="auto">
            <a:xfrm>
              <a:off x="2352" y="1392"/>
              <a:ext cx="399" cy="432"/>
              <a:chOff x="2464" y="3024"/>
              <a:chExt cx="399" cy="432"/>
            </a:xfrm>
          </p:grpSpPr>
          <p:grpSp>
            <p:nvGrpSpPr>
              <p:cNvPr id="65631" name="Group 95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65632" name="Oval 96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33" name="Oval 97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34" name="Oval 98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5635" name="Freeform 99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636" name="Group 100"/>
            <p:cNvGrpSpPr>
              <a:grpSpLocks/>
            </p:cNvGrpSpPr>
            <p:nvPr/>
          </p:nvGrpSpPr>
          <p:grpSpPr bwMode="auto">
            <a:xfrm>
              <a:off x="5184" y="1824"/>
              <a:ext cx="399" cy="432"/>
              <a:chOff x="2464" y="3024"/>
              <a:chExt cx="399" cy="432"/>
            </a:xfrm>
          </p:grpSpPr>
          <p:grpSp>
            <p:nvGrpSpPr>
              <p:cNvPr id="65637" name="Group 101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65638" name="Oval 102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39" name="Oval 103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40" name="Oval 104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5641" name="Freeform 105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5642" name="Group 106"/>
          <p:cNvGrpSpPr>
            <a:grpSpLocks/>
          </p:cNvGrpSpPr>
          <p:nvPr/>
        </p:nvGrpSpPr>
        <p:grpSpPr bwMode="auto">
          <a:xfrm>
            <a:off x="152400" y="3657600"/>
            <a:ext cx="8710613" cy="1066800"/>
            <a:chOff x="96" y="2304"/>
            <a:chExt cx="5487" cy="672"/>
          </a:xfrm>
        </p:grpSpPr>
        <p:grpSp>
          <p:nvGrpSpPr>
            <p:cNvPr id="65643" name="Group 107"/>
            <p:cNvGrpSpPr>
              <a:grpSpLocks/>
            </p:cNvGrpSpPr>
            <p:nvPr/>
          </p:nvGrpSpPr>
          <p:grpSpPr bwMode="auto">
            <a:xfrm>
              <a:off x="96" y="2544"/>
              <a:ext cx="399" cy="432"/>
              <a:chOff x="2464" y="3024"/>
              <a:chExt cx="399" cy="432"/>
            </a:xfrm>
          </p:grpSpPr>
          <p:grpSp>
            <p:nvGrpSpPr>
              <p:cNvPr id="65644" name="Group 108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65645" name="Oval 109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46" name="Oval 110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47" name="Oval 111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5648" name="Freeform 112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5649" name="Group 113"/>
            <p:cNvGrpSpPr>
              <a:grpSpLocks/>
            </p:cNvGrpSpPr>
            <p:nvPr/>
          </p:nvGrpSpPr>
          <p:grpSpPr bwMode="auto">
            <a:xfrm>
              <a:off x="5184" y="2304"/>
              <a:ext cx="399" cy="432"/>
              <a:chOff x="2464" y="3024"/>
              <a:chExt cx="399" cy="432"/>
            </a:xfrm>
          </p:grpSpPr>
          <p:grpSp>
            <p:nvGrpSpPr>
              <p:cNvPr id="65650" name="Group 114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65651" name="Oval 115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52" name="Oval 116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653" name="Oval 117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65654" name="Freeform 118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65655" name="Object 119"/>
          <p:cNvGraphicFramePr>
            <a:graphicFrameLocks noChangeAspect="1"/>
          </p:cNvGraphicFramePr>
          <p:nvPr/>
        </p:nvGraphicFramePr>
        <p:xfrm>
          <a:off x="152400" y="1828800"/>
          <a:ext cx="517525" cy="1143000"/>
        </p:xfrm>
        <a:graphic>
          <a:graphicData uri="http://schemas.openxmlformats.org/presentationml/2006/ole">
            <p:oleObj spid="_x0000_s65655" name="Формула" r:id="rId5" imgW="177480" imgH="393480" progId="Equation.3">
              <p:embed/>
            </p:oleObj>
          </a:graphicData>
        </a:graphic>
      </p:graphicFrame>
      <p:sp>
        <p:nvSpPr>
          <p:cNvPr id="65656" name="AutoShape 1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00600" y="6248400"/>
            <a:ext cx="17526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Подсказка</a:t>
            </a:r>
          </a:p>
        </p:txBody>
      </p:sp>
      <p:sp>
        <p:nvSpPr>
          <p:cNvPr id="65657" name="Text Box 121"/>
          <p:cNvSpPr txBox="1">
            <a:spLocks noChangeArrowheads="1"/>
          </p:cNvSpPr>
          <p:nvPr/>
        </p:nvSpPr>
        <p:spPr bwMode="auto">
          <a:xfrm>
            <a:off x="0" y="6034088"/>
            <a:ext cx="47593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i="1">
                <a:latin typeface="Times New Roman" pitchFamily="18" charset="0"/>
              </a:rPr>
              <a:t>v</a:t>
            </a:r>
            <a:r>
              <a:rPr lang="ru-RU" sz="2400" b="1" baseline="-25000"/>
              <a:t>ср</a:t>
            </a:r>
            <a:r>
              <a:rPr lang="ru-RU" sz="2400" b="1"/>
              <a:t>= (весь путь) : ( все время)</a:t>
            </a:r>
          </a:p>
        </p:txBody>
      </p:sp>
      <p:graphicFrame>
        <p:nvGraphicFramePr>
          <p:cNvPr id="65658" name="Object 1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5658" name="Формула" r:id="rId6" imgW="114120" imgH="215640" progId="Equation.3">
              <p:embed/>
            </p:oleObj>
          </a:graphicData>
        </a:graphic>
      </p:graphicFrame>
      <p:sp>
        <p:nvSpPr>
          <p:cNvPr id="65659" name="Rectangle 123"/>
          <p:cNvSpPr>
            <a:spLocks noChangeArrowheads="1"/>
          </p:cNvSpPr>
          <p:nvPr/>
        </p:nvSpPr>
        <p:spPr bwMode="auto">
          <a:xfrm rot="607977">
            <a:off x="5638800" y="2590800"/>
            <a:ext cx="1374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5 км/ч</a:t>
            </a:r>
          </a:p>
        </p:txBody>
      </p:sp>
      <p:sp>
        <p:nvSpPr>
          <p:cNvPr id="65660" name="Rectangle 124"/>
          <p:cNvSpPr>
            <a:spLocks noChangeArrowheads="1"/>
          </p:cNvSpPr>
          <p:nvPr/>
        </p:nvSpPr>
        <p:spPr bwMode="auto">
          <a:xfrm rot="-204047">
            <a:off x="990600" y="3352800"/>
            <a:ext cx="75358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b="1" i="1">
                <a:solidFill>
                  <a:srgbClr val="0000FF"/>
                </a:solidFill>
                <a:latin typeface="Times New Roman" pitchFamily="18" charset="0"/>
              </a:rPr>
              <a:t>v</a:t>
            </a: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ru-RU" sz="3200" b="1">
                <a:solidFill>
                  <a:srgbClr val="0000FF"/>
                </a:solidFill>
              </a:rPr>
              <a:t> </a:t>
            </a:r>
            <a:r>
              <a:rPr lang="ru-RU" sz="2800" b="1">
                <a:solidFill>
                  <a:srgbClr val="0000FF"/>
                </a:solidFill>
              </a:rPr>
              <a:t>в 12 раз больше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ru-RU" sz="2800" b="1">
                <a:solidFill>
                  <a:srgbClr val="0000FF"/>
                </a:solidFill>
              </a:rPr>
              <a:t>скорости пешехода</a:t>
            </a:r>
          </a:p>
        </p:txBody>
      </p:sp>
      <p:grpSp>
        <p:nvGrpSpPr>
          <p:cNvPr id="65661" name="Group 125"/>
          <p:cNvGrpSpPr>
            <a:grpSpLocks/>
          </p:cNvGrpSpPr>
          <p:nvPr/>
        </p:nvGrpSpPr>
        <p:grpSpPr bwMode="auto">
          <a:xfrm>
            <a:off x="2057400" y="5105400"/>
            <a:ext cx="3509963" cy="1219200"/>
            <a:chOff x="1296" y="3216"/>
            <a:chExt cx="2211" cy="768"/>
          </a:xfrm>
        </p:grpSpPr>
        <p:graphicFrame>
          <p:nvGraphicFramePr>
            <p:cNvPr id="65662" name="Object 126"/>
            <p:cNvGraphicFramePr>
              <a:graphicFrameLocks noChangeAspect="1"/>
            </p:cNvGraphicFramePr>
            <p:nvPr/>
          </p:nvGraphicFramePr>
          <p:xfrm>
            <a:off x="1296" y="3216"/>
            <a:ext cx="348" cy="768"/>
          </p:xfrm>
          <a:graphic>
            <a:graphicData uri="http://schemas.openxmlformats.org/presentationml/2006/ole">
              <p:oleObj spid="_x0000_s65662" name="Формула" r:id="rId7" imgW="177480" imgH="393480" progId="Equation.3">
                <p:embed/>
              </p:oleObj>
            </a:graphicData>
          </a:graphic>
        </p:graphicFrame>
        <p:sp>
          <p:nvSpPr>
            <p:cNvPr id="65663" name="Rectangle 127"/>
            <p:cNvSpPr>
              <a:spLocks noChangeArrowheads="1"/>
            </p:cNvSpPr>
            <p:nvPr/>
          </p:nvSpPr>
          <p:spPr bwMode="auto">
            <a:xfrm>
              <a:off x="1533" y="3455"/>
              <a:ext cx="197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0000FF"/>
                  </a:solidFill>
                </a:rPr>
                <a:t>скорости поезда</a:t>
              </a:r>
            </a:p>
          </p:txBody>
        </p:sp>
      </p:grpSp>
      <p:grpSp>
        <p:nvGrpSpPr>
          <p:cNvPr id="65664" name="Group 128"/>
          <p:cNvGrpSpPr>
            <a:grpSpLocks/>
          </p:cNvGrpSpPr>
          <p:nvPr/>
        </p:nvGrpSpPr>
        <p:grpSpPr bwMode="auto">
          <a:xfrm rot="21395801" flipH="1">
            <a:off x="9144000" y="2667000"/>
            <a:ext cx="8458200" cy="1066800"/>
            <a:chOff x="96" y="3024"/>
            <a:chExt cx="6240" cy="816"/>
          </a:xfrm>
        </p:grpSpPr>
        <p:grpSp>
          <p:nvGrpSpPr>
            <p:cNvPr id="65665" name="Group 129"/>
            <p:cNvGrpSpPr>
              <a:grpSpLocks/>
            </p:cNvGrpSpPr>
            <p:nvPr/>
          </p:nvGrpSpPr>
          <p:grpSpPr bwMode="auto">
            <a:xfrm>
              <a:off x="96" y="3120"/>
              <a:ext cx="4896" cy="720"/>
              <a:chOff x="336" y="2928"/>
              <a:chExt cx="4896" cy="720"/>
            </a:xfrm>
          </p:grpSpPr>
          <p:grpSp>
            <p:nvGrpSpPr>
              <p:cNvPr id="65666" name="Group 130"/>
              <p:cNvGrpSpPr>
                <a:grpSpLocks/>
              </p:cNvGrpSpPr>
              <p:nvPr/>
            </p:nvGrpSpPr>
            <p:grpSpPr bwMode="auto">
              <a:xfrm>
                <a:off x="336" y="2928"/>
                <a:ext cx="2496" cy="720"/>
                <a:chOff x="-48" y="1920"/>
                <a:chExt cx="4288" cy="1152"/>
              </a:xfrm>
            </p:grpSpPr>
            <p:grpSp>
              <p:nvGrpSpPr>
                <p:cNvPr id="65667" name="Group 131"/>
                <p:cNvGrpSpPr>
                  <a:grpSpLocks/>
                </p:cNvGrpSpPr>
                <p:nvPr/>
              </p:nvGrpSpPr>
              <p:grpSpPr bwMode="auto">
                <a:xfrm>
                  <a:off x="4032" y="2496"/>
                  <a:ext cx="208" cy="285"/>
                  <a:chOff x="0" y="2496"/>
                  <a:chExt cx="304" cy="285"/>
                </a:xfrm>
              </p:grpSpPr>
              <p:sp>
                <p:nvSpPr>
                  <p:cNvPr id="65668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669" name="Freeform 133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8" y="0"/>
                      </a:cxn>
                      <a:cxn ang="0">
                        <a:pos x="18" y="18"/>
                      </a:cxn>
                      <a:cxn ang="0">
                        <a:pos x="0" y="18"/>
                      </a:cxn>
                      <a:cxn ang="0">
                        <a:pos x="0" y="0"/>
                      </a:cxn>
                      <a:cxn ang="0">
                        <a:pos x="36" y="0"/>
                      </a:cxn>
                      <a:cxn ang="0">
                        <a:pos x="54" y="0"/>
                      </a:cxn>
                      <a:cxn ang="0">
                        <a:pos x="54" y="18"/>
                      </a:cxn>
                      <a:cxn ang="0">
                        <a:pos x="36" y="18"/>
                      </a:cxn>
                      <a:cxn ang="0">
                        <a:pos x="36" y="0"/>
                      </a:cxn>
                      <a:cxn ang="0">
                        <a:pos x="72" y="0"/>
                      </a:cxn>
                      <a:cxn ang="0">
                        <a:pos x="90" y="0"/>
                      </a:cxn>
                      <a:cxn ang="0">
                        <a:pos x="90" y="18"/>
                      </a:cxn>
                      <a:cxn ang="0">
                        <a:pos x="72" y="18"/>
                      </a:cxn>
                      <a:cxn ang="0">
                        <a:pos x="72" y="0"/>
                      </a:cxn>
                      <a:cxn ang="0">
                        <a:pos x="108" y="0"/>
                      </a:cxn>
                      <a:cxn ang="0">
                        <a:pos x="126" y="0"/>
                      </a:cxn>
                      <a:cxn ang="0">
                        <a:pos x="126" y="18"/>
                      </a:cxn>
                      <a:cxn ang="0">
                        <a:pos x="108" y="18"/>
                      </a:cxn>
                      <a:cxn ang="0">
                        <a:pos x="108" y="0"/>
                      </a:cxn>
                      <a:cxn ang="0">
                        <a:pos x="144" y="0"/>
                      </a:cxn>
                      <a:cxn ang="0">
                        <a:pos x="162" y="0"/>
                      </a:cxn>
                      <a:cxn ang="0">
                        <a:pos x="162" y="18"/>
                      </a:cxn>
                      <a:cxn ang="0">
                        <a:pos x="144" y="18"/>
                      </a:cxn>
                      <a:cxn ang="0">
                        <a:pos x="144" y="0"/>
                      </a:cxn>
                      <a:cxn ang="0">
                        <a:pos x="180" y="0"/>
                      </a:cxn>
                      <a:cxn ang="0">
                        <a:pos x="190" y="0"/>
                      </a:cxn>
                      <a:cxn ang="0">
                        <a:pos x="190" y="18"/>
                      </a:cxn>
                      <a:cxn ang="0">
                        <a:pos x="180" y="18"/>
                      </a:cxn>
                      <a:cxn ang="0">
                        <a:pos x="180" y="0"/>
                      </a:cxn>
                    </a:cxnLst>
                    <a:rect l="0" t="0" r="r" b="b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 cap="flat">
                    <a:solidFill>
                      <a:srgbClr val="000000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670" name="Group 134"/>
                <p:cNvGrpSpPr>
                  <a:grpSpLocks/>
                </p:cNvGrpSpPr>
                <p:nvPr/>
              </p:nvGrpSpPr>
              <p:grpSpPr bwMode="auto">
                <a:xfrm>
                  <a:off x="196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65671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672" name="Freeform 136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8" y="0"/>
                      </a:cxn>
                      <a:cxn ang="0">
                        <a:pos x="18" y="18"/>
                      </a:cxn>
                      <a:cxn ang="0">
                        <a:pos x="0" y="18"/>
                      </a:cxn>
                      <a:cxn ang="0">
                        <a:pos x="0" y="0"/>
                      </a:cxn>
                      <a:cxn ang="0">
                        <a:pos x="36" y="0"/>
                      </a:cxn>
                      <a:cxn ang="0">
                        <a:pos x="54" y="0"/>
                      </a:cxn>
                      <a:cxn ang="0">
                        <a:pos x="54" y="18"/>
                      </a:cxn>
                      <a:cxn ang="0">
                        <a:pos x="36" y="18"/>
                      </a:cxn>
                      <a:cxn ang="0">
                        <a:pos x="36" y="0"/>
                      </a:cxn>
                      <a:cxn ang="0">
                        <a:pos x="72" y="0"/>
                      </a:cxn>
                      <a:cxn ang="0">
                        <a:pos x="90" y="0"/>
                      </a:cxn>
                      <a:cxn ang="0">
                        <a:pos x="90" y="18"/>
                      </a:cxn>
                      <a:cxn ang="0">
                        <a:pos x="72" y="18"/>
                      </a:cxn>
                      <a:cxn ang="0">
                        <a:pos x="72" y="0"/>
                      </a:cxn>
                      <a:cxn ang="0">
                        <a:pos x="108" y="0"/>
                      </a:cxn>
                      <a:cxn ang="0">
                        <a:pos x="126" y="0"/>
                      </a:cxn>
                      <a:cxn ang="0">
                        <a:pos x="126" y="18"/>
                      </a:cxn>
                      <a:cxn ang="0">
                        <a:pos x="108" y="18"/>
                      </a:cxn>
                      <a:cxn ang="0">
                        <a:pos x="108" y="0"/>
                      </a:cxn>
                      <a:cxn ang="0">
                        <a:pos x="144" y="0"/>
                      </a:cxn>
                      <a:cxn ang="0">
                        <a:pos x="162" y="0"/>
                      </a:cxn>
                      <a:cxn ang="0">
                        <a:pos x="162" y="18"/>
                      </a:cxn>
                      <a:cxn ang="0">
                        <a:pos x="144" y="18"/>
                      </a:cxn>
                      <a:cxn ang="0">
                        <a:pos x="144" y="0"/>
                      </a:cxn>
                      <a:cxn ang="0">
                        <a:pos x="180" y="0"/>
                      </a:cxn>
                      <a:cxn ang="0">
                        <a:pos x="190" y="0"/>
                      </a:cxn>
                      <a:cxn ang="0">
                        <a:pos x="190" y="18"/>
                      </a:cxn>
                      <a:cxn ang="0">
                        <a:pos x="180" y="18"/>
                      </a:cxn>
                      <a:cxn ang="0">
                        <a:pos x="180" y="0"/>
                      </a:cxn>
                    </a:cxnLst>
                    <a:rect l="0" t="0" r="r" b="b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 cap="flat">
                    <a:solidFill>
                      <a:srgbClr val="000000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673" name="Group 137"/>
                <p:cNvGrpSpPr>
                  <a:grpSpLocks/>
                </p:cNvGrpSpPr>
                <p:nvPr/>
              </p:nvGrpSpPr>
              <p:grpSpPr bwMode="auto">
                <a:xfrm>
                  <a:off x="0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65674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675" name="Group 1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65676" name="Group 14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65677" name="Oval 14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678" name="Oval 1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679" name="Group 1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65680" name="Oval 1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681" name="Oval 1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682" name="Group 1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5683" name="Freeform 1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684" name="Freeform 1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685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5686" name="Group 1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65687" name="Group 1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65688" name="Oval 1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689" name="Oval 1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690" name="Group 15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65691" name="Oval 1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692" name="Oval 1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693" name="Group 1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5694" name="Freeform 1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695" name="Freeform 1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696" name="Group 160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697" name="Group 1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65698" name="Oval 1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699" name="Oval 1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5700" name="Group 1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5701" name="Oval 1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702" name="Oval 1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703" name="Group 167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704" name="Freeform 168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05" name="Freeform 169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06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5707" name="Oval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08" name="Oval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09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710" name="Oval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11" name="Oval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12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5713" name="Oval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14" name="Oval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15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716" name="Oval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17" name="Oval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18" name="Group 182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719" name="Freeform 183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20" name="Freeform 184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21" name="Group 185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5722" name="Group 1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5723" name="Oval 1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724" name="Oval 1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5725" name="Group 18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5726" name="Oval 1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727" name="Oval 1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728" name="Group 192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729" name="Freeform 19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30" name="Freeform 19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31" name="Group 195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5732" name="Oval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33" name="Oval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34" name="Group 198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735" name="Oval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36" name="Oval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37" name="Group 201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5738" name="Oval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39" name="Oval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40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741" name="Oval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42" name="Oval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43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744" name="Freeform 20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45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746" name="Freeform 210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32"/>
                      </a:cxn>
                    </a:cxnLst>
                    <a:rect l="0" t="0" r="r" b="b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747" name="Group 211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65748" name="Line 2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49" name="Freeform 21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18" y="0"/>
                        </a:cxn>
                        <a:cxn ang="0">
                          <a:pos x="18" y="18"/>
                        </a:cxn>
                        <a:cxn ang="0">
                          <a:pos x="0" y="18"/>
                        </a:cxn>
                        <a:cxn ang="0">
                          <a:pos x="0" y="0"/>
                        </a:cxn>
                        <a:cxn ang="0">
                          <a:pos x="36" y="0"/>
                        </a:cxn>
                        <a:cxn ang="0">
                          <a:pos x="54" y="0"/>
                        </a:cxn>
                        <a:cxn ang="0">
                          <a:pos x="54" y="18"/>
                        </a:cxn>
                        <a:cxn ang="0">
                          <a:pos x="36" y="18"/>
                        </a:cxn>
                        <a:cxn ang="0">
                          <a:pos x="36" y="0"/>
                        </a:cxn>
                        <a:cxn ang="0">
                          <a:pos x="72" y="0"/>
                        </a:cxn>
                        <a:cxn ang="0">
                          <a:pos x="90" y="0"/>
                        </a:cxn>
                        <a:cxn ang="0">
                          <a:pos x="90" y="18"/>
                        </a:cxn>
                        <a:cxn ang="0">
                          <a:pos x="72" y="18"/>
                        </a:cxn>
                        <a:cxn ang="0">
                          <a:pos x="72" y="0"/>
                        </a:cxn>
                        <a:cxn ang="0">
                          <a:pos x="108" y="0"/>
                        </a:cxn>
                        <a:cxn ang="0">
                          <a:pos x="126" y="0"/>
                        </a:cxn>
                        <a:cxn ang="0">
                          <a:pos x="126" y="18"/>
                        </a:cxn>
                        <a:cxn ang="0">
                          <a:pos x="108" y="18"/>
                        </a:cxn>
                        <a:cxn ang="0">
                          <a:pos x="108" y="0"/>
                        </a:cxn>
                        <a:cxn ang="0">
                          <a:pos x="144" y="0"/>
                        </a:cxn>
                        <a:cxn ang="0">
                          <a:pos x="162" y="0"/>
                        </a:cxn>
                        <a:cxn ang="0">
                          <a:pos x="162" y="18"/>
                        </a:cxn>
                        <a:cxn ang="0">
                          <a:pos x="144" y="18"/>
                        </a:cxn>
                        <a:cxn ang="0">
                          <a:pos x="144" y="0"/>
                        </a:cxn>
                        <a:cxn ang="0">
                          <a:pos x="180" y="0"/>
                        </a:cxn>
                        <a:cxn ang="0">
                          <a:pos x="190" y="0"/>
                        </a:cxn>
                        <a:cxn ang="0">
                          <a:pos x="190" y="18"/>
                        </a:cxn>
                        <a:cxn ang="0">
                          <a:pos x="180" y="18"/>
                        </a:cxn>
                        <a:cxn ang="0">
                          <a:pos x="180" y="0"/>
                        </a:cxn>
                      </a:cxnLst>
                      <a:rect l="0" t="0" r="r" b="b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 cap="flat">
                      <a:solidFill>
                        <a:srgbClr val="000000"/>
                      </a:solidFill>
                      <a:prstDash val="solid"/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750" name="Freeform 214"/>
                  <p:cNvSpPr>
                    <a:spLocks/>
                  </p:cNvSpPr>
                  <p:nvPr/>
                </p:nvSpPr>
                <p:spPr bwMode="auto">
                  <a:xfrm>
                    <a:off x="256" y="2040"/>
                    <a:ext cx="1782" cy="792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751" name="Group 215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65752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53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54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55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56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57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58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59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760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5761" name="Oval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62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763" name="Freeform 227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28" y="0"/>
                      </a:cxn>
                    </a:cxnLst>
                    <a:rect l="0" t="0" r="r" b="b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764" name="Freeform 228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62" y="0"/>
                      </a:cxn>
                    </a:cxnLst>
                    <a:rect l="0" t="0" r="r" b="b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765" name="Group 229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5766" name="Oval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767" name="Freeform 231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768" name="Freeform 232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6" y="0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769" name="Freeform 233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/>
                    <a:ahLst/>
                    <a:cxnLst>
                      <a:cxn ang="0">
                        <a:pos x="214" y="528"/>
                      </a:cxn>
                      <a:cxn ang="0">
                        <a:pos x="214" y="0"/>
                      </a:cxn>
                      <a:cxn ang="0">
                        <a:pos x="0" y="2"/>
                      </a:cxn>
                      <a:cxn ang="0">
                        <a:pos x="0" y="527"/>
                      </a:cxn>
                      <a:cxn ang="0">
                        <a:pos x="214" y="528"/>
                      </a:cxn>
                    </a:cxnLst>
                    <a:rect l="0" t="0" r="r" b="b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770" name="Group 234"/>
                <p:cNvGrpSpPr>
                  <a:grpSpLocks/>
                </p:cNvGrpSpPr>
                <p:nvPr/>
              </p:nvGrpSpPr>
              <p:grpSpPr bwMode="auto">
                <a:xfrm>
                  <a:off x="2016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65771" name="Group 235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772" name="Group 2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65773" name="Group 2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65774" name="Oval 23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775" name="Oval 23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776" name="Group 24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65777" name="Oval 24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778" name="Oval 2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779" name="Group 2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5780" name="Freeform 2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781" name="Freeform 2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782" name="Group 246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5783" name="Group 2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65784" name="Group 2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65785" name="Oval 2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786" name="Oval 25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787" name="Group 2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65788" name="Oval 2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789" name="Oval 2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790" name="Group 2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5791" name="Freeform 2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792" name="Freeform 2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793" name="Group 257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794" name="Group 2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65795" name="Oval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796" name="Oval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5797" name="Group 2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5798" name="Oval 2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799" name="Oval 2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800" name="Group 264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801" name="Freeform 26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02" name="Freeform 26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03" name="Group 267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5804" name="Oval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05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06" name="Group 270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807" name="Oval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08" name="Oval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09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5810" name="Oval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11" name="Oval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12" name="Group 276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813" name="Oval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14" name="Oval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15" name="Group 279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816" name="Freeform 280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17" name="Freeform 281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18" name="Group 282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5819" name="Group 2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5820" name="Oval 2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821" name="Oval 2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5822" name="Group 2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5823" name="Oval 2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824" name="Oval 2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825" name="Group 289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826" name="Freeform 29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27" name="Freeform 291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28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5829" name="Oval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30" name="Oval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31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832" name="Oval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33" name="Oval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34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5835" name="Oval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36" name="Oval 3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37" name="Group 301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838" name="Oval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39" name="Oval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40" name="Group 304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841" name="Freeform 30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42" name="Freeform 30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843" name="Freeform 307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32"/>
                      </a:cxn>
                    </a:cxnLst>
                    <a:rect l="0" t="0" r="r" b="b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844" name="Group 308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65845" name="Line 30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46" name="Freeform 310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18" y="0"/>
                        </a:cxn>
                        <a:cxn ang="0">
                          <a:pos x="18" y="18"/>
                        </a:cxn>
                        <a:cxn ang="0">
                          <a:pos x="0" y="18"/>
                        </a:cxn>
                        <a:cxn ang="0">
                          <a:pos x="0" y="0"/>
                        </a:cxn>
                        <a:cxn ang="0">
                          <a:pos x="36" y="0"/>
                        </a:cxn>
                        <a:cxn ang="0">
                          <a:pos x="54" y="0"/>
                        </a:cxn>
                        <a:cxn ang="0">
                          <a:pos x="54" y="18"/>
                        </a:cxn>
                        <a:cxn ang="0">
                          <a:pos x="36" y="18"/>
                        </a:cxn>
                        <a:cxn ang="0">
                          <a:pos x="36" y="0"/>
                        </a:cxn>
                        <a:cxn ang="0">
                          <a:pos x="72" y="0"/>
                        </a:cxn>
                        <a:cxn ang="0">
                          <a:pos x="90" y="0"/>
                        </a:cxn>
                        <a:cxn ang="0">
                          <a:pos x="90" y="18"/>
                        </a:cxn>
                        <a:cxn ang="0">
                          <a:pos x="72" y="18"/>
                        </a:cxn>
                        <a:cxn ang="0">
                          <a:pos x="72" y="0"/>
                        </a:cxn>
                        <a:cxn ang="0">
                          <a:pos x="108" y="0"/>
                        </a:cxn>
                        <a:cxn ang="0">
                          <a:pos x="126" y="0"/>
                        </a:cxn>
                        <a:cxn ang="0">
                          <a:pos x="126" y="18"/>
                        </a:cxn>
                        <a:cxn ang="0">
                          <a:pos x="108" y="18"/>
                        </a:cxn>
                        <a:cxn ang="0">
                          <a:pos x="108" y="0"/>
                        </a:cxn>
                        <a:cxn ang="0">
                          <a:pos x="144" y="0"/>
                        </a:cxn>
                        <a:cxn ang="0">
                          <a:pos x="162" y="0"/>
                        </a:cxn>
                        <a:cxn ang="0">
                          <a:pos x="162" y="18"/>
                        </a:cxn>
                        <a:cxn ang="0">
                          <a:pos x="144" y="18"/>
                        </a:cxn>
                        <a:cxn ang="0">
                          <a:pos x="144" y="0"/>
                        </a:cxn>
                        <a:cxn ang="0">
                          <a:pos x="180" y="0"/>
                        </a:cxn>
                        <a:cxn ang="0">
                          <a:pos x="190" y="0"/>
                        </a:cxn>
                        <a:cxn ang="0">
                          <a:pos x="190" y="18"/>
                        </a:cxn>
                        <a:cxn ang="0">
                          <a:pos x="180" y="18"/>
                        </a:cxn>
                        <a:cxn ang="0">
                          <a:pos x="180" y="0"/>
                        </a:cxn>
                      </a:cxnLst>
                      <a:rect l="0" t="0" r="r" b="b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 cap="flat">
                      <a:solidFill>
                        <a:srgbClr val="000000"/>
                      </a:solidFill>
                      <a:prstDash val="solid"/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847" name="Freeform 311"/>
                  <p:cNvSpPr>
                    <a:spLocks/>
                  </p:cNvSpPr>
                  <p:nvPr/>
                </p:nvSpPr>
                <p:spPr bwMode="auto">
                  <a:xfrm>
                    <a:off x="256" y="2040"/>
                    <a:ext cx="1782" cy="792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848" name="Group 312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65849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0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1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2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3" name="Rectangle 3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4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5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6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857" name="Group 321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5858" name="Oval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59" name="Freeform 323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860" name="Freeform 324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28" y="0"/>
                      </a:cxn>
                    </a:cxnLst>
                    <a:rect l="0" t="0" r="r" b="b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861" name="Freeform 325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62" y="0"/>
                      </a:cxn>
                    </a:cxnLst>
                    <a:rect l="0" t="0" r="r" b="b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862" name="Group 326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5863" name="Oval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864" name="Freeform 328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865" name="Freeform 329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6" y="0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866" name="Freeform 330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/>
                    <a:ahLst/>
                    <a:cxnLst>
                      <a:cxn ang="0">
                        <a:pos x="214" y="528"/>
                      </a:cxn>
                      <a:cxn ang="0">
                        <a:pos x="214" y="0"/>
                      </a:cxn>
                      <a:cxn ang="0">
                        <a:pos x="0" y="2"/>
                      </a:cxn>
                      <a:cxn ang="0">
                        <a:pos x="0" y="527"/>
                      </a:cxn>
                      <a:cxn ang="0">
                        <a:pos x="214" y="528"/>
                      </a:cxn>
                    </a:cxnLst>
                    <a:rect l="0" t="0" r="r" b="b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867" name="Group 331"/>
                <p:cNvGrpSpPr>
                  <a:grpSpLocks/>
                </p:cNvGrpSpPr>
                <p:nvPr/>
              </p:nvGrpSpPr>
              <p:grpSpPr bwMode="auto">
                <a:xfrm>
                  <a:off x="-4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65868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869" name="Freeform 333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8" y="0"/>
                      </a:cxn>
                      <a:cxn ang="0">
                        <a:pos x="18" y="18"/>
                      </a:cxn>
                      <a:cxn ang="0">
                        <a:pos x="0" y="18"/>
                      </a:cxn>
                      <a:cxn ang="0">
                        <a:pos x="0" y="0"/>
                      </a:cxn>
                      <a:cxn ang="0">
                        <a:pos x="36" y="0"/>
                      </a:cxn>
                      <a:cxn ang="0">
                        <a:pos x="54" y="0"/>
                      </a:cxn>
                      <a:cxn ang="0">
                        <a:pos x="54" y="18"/>
                      </a:cxn>
                      <a:cxn ang="0">
                        <a:pos x="36" y="18"/>
                      </a:cxn>
                      <a:cxn ang="0">
                        <a:pos x="36" y="0"/>
                      </a:cxn>
                      <a:cxn ang="0">
                        <a:pos x="72" y="0"/>
                      </a:cxn>
                      <a:cxn ang="0">
                        <a:pos x="90" y="0"/>
                      </a:cxn>
                      <a:cxn ang="0">
                        <a:pos x="90" y="18"/>
                      </a:cxn>
                      <a:cxn ang="0">
                        <a:pos x="72" y="18"/>
                      </a:cxn>
                      <a:cxn ang="0">
                        <a:pos x="72" y="0"/>
                      </a:cxn>
                      <a:cxn ang="0">
                        <a:pos x="108" y="0"/>
                      </a:cxn>
                      <a:cxn ang="0">
                        <a:pos x="126" y="0"/>
                      </a:cxn>
                      <a:cxn ang="0">
                        <a:pos x="126" y="18"/>
                      </a:cxn>
                      <a:cxn ang="0">
                        <a:pos x="108" y="18"/>
                      </a:cxn>
                      <a:cxn ang="0">
                        <a:pos x="108" y="0"/>
                      </a:cxn>
                      <a:cxn ang="0">
                        <a:pos x="144" y="0"/>
                      </a:cxn>
                      <a:cxn ang="0">
                        <a:pos x="162" y="0"/>
                      </a:cxn>
                      <a:cxn ang="0">
                        <a:pos x="162" y="18"/>
                      </a:cxn>
                      <a:cxn ang="0">
                        <a:pos x="144" y="18"/>
                      </a:cxn>
                      <a:cxn ang="0">
                        <a:pos x="144" y="0"/>
                      </a:cxn>
                      <a:cxn ang="0">
                        <a:pos x="180" y="0"/>
                      </a:cxn>
                      <a:cxn ang="0">
                        <a:pos x="190" y="0"/>
                      </a:cxn>
                      <a:cxn ang="0">
                        <a:pos x="190" y="18"/>
                      </a:cxn>
                      <a:cxn ang="0">
                        <a:pos x="180" y="18"/>
                      </a:cxn>
                      <a:cxn ang="0">
                        <a:pos x="180" y="0"/>
                      </a:cxn>
                    </a:cxnLst>
                    <a:rect l="0" t="0" r="r" b="b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 cap="flat">
                    <a:solidFill>
                      <a:srgbClr val="000000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5870" name="Group 334"/>
              <p:cNvGrpSpPr>
                <a:grpSpLocks/>
              </p:cNvGrpSpPr>
              <p:nvPr/>
            </p:nvGrpSpPr>
            <p:grpSpPr bwMode="auto">
              <a:xfrm>
                <a:off x="2736" y="2928"/>
                <a:ext cx="2496" cy="720"/>
                <a:chOff x="-48" y="1920"/>
                <a:chExt cx="4288" cy="1152"/>
              </a:xfrm>
            </p:grpSpPr>
            <p:grpSp>
              <p:nvGrpSpPr>
                <p:cNvPr id="65871" name="Group 335"/>
                <p:cNvGrpSpPr>
                  <a:grpSpLocks/>
                </p:cNvGrpSpPr>
                <p:nvPr/>
              </p:nvGrpSpPr>
              <p:grpSpPr bwMode="auto">
                <a:xfrm>
                  <a:off x="4032" y="2496"/>
                  <a:ext cx="208" cy="285"/>
                  <a:chOff x="0" y="2496"/>
                  <a:chExt cx="304" cy="285"/>
                </a:xfrm>
              </p:grpSpPr>
              <p:sp>
                <p:nvSpPr>
                  <p:cNvPr id="65872" name="Line 336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873" name="Freeform 337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8" y="0"/>
                      </a:cxn>
                      <a:cxn ang="0">
                        <a:pos x="18" y="18"/>
                      </a:cxn>
                      <a:cxn ang="0">
                        <a:pos x="0" y="18"/>
                      </a:cxn>
                      <a:cxn ang="0">
                        <a:pos x="0" y="0"/>
                      </a:cxn>
                      <a:cxn ang="0">
                        <a:pos x="36" y="0"/>
                      </a:cxn>
                      <a:cxn ang="0">
                        <a:pos x="54" y="0"/>
                      </a:cxn>
                      <a:cxn ang="0">
                        <a:pos x="54" y="18"/>
                      </a:cxn>
                      <a:cxn ang="0">
                        <a:pos x="36" y="18"/>
                      </a:cxn>
                      <a:cxn ang="0">
                        <a:pos x="36" y="0"/>
                      </a:cxn>
                      <a:cxn ang="0">
                        <a:pos x="72" y="0"/>
                      </a:cxn>
                      <a:cxn ang="0">
                        <a:pos x="90" y="0"/>
                      </a:cxn>
                      <a:cxn ang="0">
                        <a:pos x="90" y="18"/>
                      </a:cxn>
                      <a:cxn ang="0">
                        <a:pos x="72" y="18"/>
                      </a:cxn>
                      <a:cxn ang="0">
                        <a:pos x="72" y="0"/>
                      </a:cxn>
                      <a:cxn ang="0">
                        <a:pos x="108" y="0"/>
                      </a:cxn>
                      <a:cxn ang="0">
                        <a:pos x="126" y="0"/>
                      </a:cxn>
                      <a:cxn ang="0">
                        <a:pos x="126" y="18"/>
                      </a:cxn>
                      <a:cxn ang="0">
                        <a:pos x="108" y="18"/>
                      </a:cxn>
                      <a:cxn ang="0">
                        <a:pos x="108" y="0"/>
                      </a:cxn>
                      <a:cxn ang="0">
                        <a:pos x="144" y="0"/>
                      </a:cxn>
                      <a:cxn ang="0">
                        <a:pos x="162" y="0"/>
                      </a:cxn>
                      <a:cxn ang="0">
                        <a:pos x="162" y="18"/>
                      </a:cxn>
                      <a:cxn ang="0">
                        <a:pos x="144" y="18"/>
                      </a:cxn>
                      <a:cxn ang="0">
                        <a:pos x="144" y="0"/>
                      </a:cxn>
                      <a:cxn ang="0">
                        <a:pos x="180" y="0"/>
                      </a:cxn>
                      <a:cxn ang="0">
                        <a:pos x="190" y="0"/>
                      </a:cxn>
                      <a:cxn ang="0">
                        <a:pos x="190" y="18"/>
                      </a:cxn>
                      <a:cxn ang="0">
                        <a:pos x="180" y="18"/>
                      </a:cxn>
                      <a:cxn ang="0">
                        <a:pos x="180" y="0"/>
                      </a:cxn>
                    </a:cxnLst>
                    <a:rect l="0" t="0" r="r" b="b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 cap="flat">
                    <a:solidFill>
                      <a:srgbClr val="000000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874" name="Group 338"/>
                <p:cNvGrpSpPr>
                  <a:grpSpLocks/>
                </p:cNvGrpSpPr>
                <p:nvPr/>
              </p:nvGrpSpPr>
              <p:grpSpPr bwMode="auto">
                <a:xfrm>
                  <a:off x="196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65875" name="Line 339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876" name="Freeform 340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8" y="0"/>
                      </a:cxn>
                      <a:cxn ang="0">
                        <a:pos x="18" y="18"/>
                      </a:cxn>
                      <a:cxn ang="0">
                        <a:pos x="0" y="18"/>
                      </a:cxn>
                      <a:cxn ang="0">
                        <a:pos x="0" y="0"/>
                      </a:cxn>
                      <a:cxn ang="0">
                        <a:pos x="36" y="0"/>
                      </a:cxn>
                      <a:cxn ang="0">
                        <a:pos x="54" y="0"/>
                      </a:cxn>
                      <a:cxn ang="0">
                        <a:pos x="54" y="18"/>
                      </a:cxn>
                      <a:cxn ang="0">
                        <a:pos x="36" y="18"/>
                      </a:cxn>
                      <a:cxn ang="0">
                        <a:pos x="36" y="0"/>
                      </a:cxn>
                      <a:cxn ang="0">
                        <a:pos x="72" y="0"/>
                      </a:cxn>
                      <a:cxn ang="0">
                        <a:pos x="90" y="0"/>
                      </a:cxn>
                      <a:cxn ang="0">
                        <a:pos x="90" y="18"/>
                      </a:cxn>
                      <a:cxn ang="0">
                        <a:pos x="72" y="18"/>
                      </a:cxn>
                      <a:cxn ang="0">
                        <a:pos x="72" y="0"/>
                      </a:cxn>
                      <a:cxn ang="0">
                        <a:pos x="108" y="0"/>
                      </a:cxn>
                      <a:cxn ang="0">
                        <a:pos x="126" y="0"/>
                      </a:cxn>
                      <a:cxn ang="0">
                        <a:pos x="126" y="18"/>
                      </a:cxn>
                      <a:cxn ang="0">
                        <a:pos x="108" y="18"/>
                      </a:cxn>
                      <a:cxn ang="0">
                        <a:pos x="108" y="0"/>
                      </a:cxn>
                      <a:cxn ang="0">
                        <a:pos x="144" y="0"/>
                      </a:cxn>
                      <a:cxn ang="0">
                        <a:pos x="162" y="0"/>
                      </a:cxn>
                      <a:cxn ang="0">
                        <a:pos x="162" y="18"/>
                      </a:cxn>
                      <a:cxn ang="0">
                        <a:pos x="144" y="18"/>
                      </a:cxn>
                      <a:cxn ang="0">
                        <a:pos x="144" y="0"/>
                      </a:cxn>
                      <a:cxn ang="0">
                        <a:pos x="180" y="0"/>
                      </a:cxn>
                      <a:cxn ang="0">
                        <a:pos x="190" y="0"/>
                      </a:cxn>
                      <a:cxn ang="0">
                        <a:pos x="190" y="18"/>
                      </a:cxn>
                      <a:cxn ang="0">
                        <a:pos x="180" y="18"/>
                      </a:cxn>
                      <a:cxn ang="0">
                        <a:pos x="180" y="0"/>
                      </a:cxn>
                    </a:cxnLst>
                    <a:rect l="0" t="0" r="r" b="b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 cap="flat">
                    <a:solidFill>
                      <a:srgbClr val="000000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877" name="Group 341"/>
                <p:cNvGrpSpPr>
                  <a:grpSpLocks/>
                </p:cNvGrpSpPr>
                <p:nvPr/>
              </p:nvGrpSpPr>
              <p:grpSpPr bwMode="auto">
                <a:xfrm>
                  <a:off x="0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65878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879" name="Group 3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65880" name="Group 3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65881" name="Oval 3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882" name="Oval 3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883" name="Group 34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65884" name="Oval 3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885" name="Oval 3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886" name="Group 3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5887" name="Freeform 3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888" name="Freeform 3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889" name="Group 353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5890" name="Group 3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65891" name="Group 35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65892" name="Oval 3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893" name="Oval 35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894" name="Group 3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65895" name="Oval 35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896" name="Oval 3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897" name="Group 3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5898" name="Freeform 3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899" name="Freeform 3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900" name="Group 364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901" name="Group 3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65902" name="Oval 3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903" name="Oval 3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5904" name="Group 3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5905" name="Oval 3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906" name="Oval 3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907" name="Group 371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908" name="Freeform 372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09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10" name="Group 374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5911" name="Oval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12" name="Oval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13" name="Group 377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914" name="Oval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15" name="Oval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16" name="Group 380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5917" name="Oval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18" name="Oval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19" name="Group 383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920" name="Oval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21" name="Oval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22" name="Group 386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5923" name="Freeform 387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24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25" name="Group 389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5926" name="Group 39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5927" name="Oval 3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928" name="Oval 3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5929" name="Group 39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5930" name="Oval 3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931" name="Oval 3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932" name="Group 396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933" name="Freeform 397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34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35" name="Group 399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5936" name="Oval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37" name="Oval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38" name="Group 402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939" name="Oval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40" name="Oval 4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41" name="Group 405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5942" name="Oval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43" name="Oval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44" name="Group 408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945" name="Oval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46" name="Oval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47" name="Group 411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5948" name="Freeform 41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49" name="Freeform 41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950" name="Freeform 414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32"/>
                      </a:cxn>
                    </a:cxnLst>
                    <a:rect l="0" t="0" r="r" b="b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951" name="Group 415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65952" name="Line 4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53" name="Freeform 41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18" y="0"/>
                        </a:cxn>
                        <a:cxn ang="0">
                          <a:pos x="18" y="18"/>
                        </a:cxn>
                        <a:cxn ang="0">
                          <a:pos x="0" y="18"/>
                        </a:cxn>
                        <a:cxn ang="0">
                          <a:pos x="0" y="0"/>
                        </a:cxn>
                        <a:cxn ang="0">
                          <a:pos x="36" y="0"/>
                        </a:cxn>
                        <a:cxn ang="0">
                          <a:pos x="54" y="0"/>
                        </a:cxn>
                        <a:cxn ang="0">
                          <a:pos x="54" y="18"/>
                        </a:cxn>
                        <a:cxn ang="0">
                          <a:pos x="36" y="18"/>
                        </a:cxn>
                        <a:cxn ang="0">
                          <a:pos x="36" y="0"/>
                        </a:cxn>
                        <a:cxn ang="0">
                          <a:pos x="72" y="0"/>
                        </a:cxn>
                        <a:cxn ang="0">
                          <a:pos x="90" y="0"/>
                        </a:cxn>
                        <a:cxn ang="0">
                          <a:pos x="90" y="18"/>
                        </a:cxn>
                        <a:cxn ang="0">
                          <a:pos x="72" y="18"/>
                        </a:cxn>
                        <a:cxn ang="0">
                          <a:pos x="72" y="0"/>
                        </a:cxn>
                        <a:cxn ang="0">
                          <a:pos x="108" y="0"/>
                        </a:cxn>
                        <a:cxn ang="0">
                          <a:pos x="126" y="0"/>
                        </a:cxn>
                        <a:cxn ang="0">
                          <a:pos x="126" y="18"/>
                        </a:cxn>
                        <a:cxn ang="0">
                          <a:pos x="108" y="18"/>
                        </a:cxn>
                        <a:cxn ang="0">
                          <a:pos x="108" y="0"/>
                        </a:cxn>
                        <a:cxn ang="0">
                          <a:pos x="144" y="0"/>
                        </a:cxn>
                        <a:cxn ang="0">
                          <a:pos x="162" y="0"/>
                        </a:cxn>
                        <a:cxn ang="0">
                          <a:pos x="162" y="18"/>
                        </a:cxn>
                        <a:cxn ang="0">
                          <a:pos x="144" y="18"/>
                        </a:cxn>
                        <a:cxn ang="0">
                          <a:pos x="144" y="0"/>
                        </a:cxn>
                        <a:cxn ang="0">
                          <a:pos x="180" y="0"/>
                        </a:cxn>
                        <a:cxn ang="0">
                          <a:pos x="190" y="0"/>
                        </a:cxn>
                        <a:cxn ang="0">
                          <a:pos x="190" y="18"/>
                        </a:cxn>
                        <a:cxn ang="0">
                          <a:pos x="180" y="18"/>
                        </a:cxn>
                        <a:cxn ang="0">
                          <a:pos x="180" y="0"/>
                        </a:cxn>
                      </a:cxnLst>
                      <a:rect l="0" t="0" r="r" b="b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 cap="flat">
                      <a:solidFill>
                        <a:srgbClr val="000000"/>
                      </a:solidFill>
                      <a:prstDash val="solid"/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954" name="Freeform 418"/>
                  <p:cNvSpPr>
                    <a:spLocks/>
                  </p:cNvSpPr>
                  <p:nvPr/>
                </p:nvSpPr>
                <p:spPr bwMode="auto">
                  <a:xfrm>
                    <a:off x="256" y="2040"/>
                    <a:ext cx="1782" cy="792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955" name="Group 419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65956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57" name="Rectangle 4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58" name="Rectangle 4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59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60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61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62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63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5964" name="Group 428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5965" name="Oval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66" name="Freeform 430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967" name="Freeform 431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28" y="0"/>
                      </a:cxn>
                    </a:cxnLst>
                    <a:rect l="0" t="0" r="r" b="b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968" name="Freeform 432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62" y="0"/>
                      </a:cxn>
                    </a:cxnLst>
                    <a:rect l="0" t="0" r="r" b="b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5969" name="Group 433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5970" name="Oval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971" name="Freeform 435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5972" name="Freeform 436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6" y="0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5973" name="Freeform 437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/>
                    <a:ahLst/>
                    <a:cxnLst>
                      <a:cxn ang="0">
                        <a:pos x="214" y="528"/>
                      </a:cxn>
                      <a:cxn ang="0">
                        <a:pos x="214" y="0"/>
                      </a:cxn>
                      <a:cxn ang="0">
                        <a:pos x="0" y="2"/>
                      </a:cxn>
                      <a:cxn ang="0">
                        <a:pos x="0" y="527"/>
                      </a:cxn>
                      <a:cxn ang="0">
                        <a:pos x="214" y="528"/>
                      </a:cxn>
                    </a:cxnLst>
                    <a:rect l="0" t="0" r="r" b="b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5974" name="Group 438"/>
                <p:cNvGrpSpPr>
                  <a:grpSpLocks/>
                </p:cNvGrpSpPr>
                <p:nvPr/>
              </p:nvGrpSpPr>
              <p:grpSpPr bwMode="auto">
                <a:xfrm>
                  <a:off x="2016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65975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976" name="Group 4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65977" name="Group 4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65978" name="Oval 4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979" name="Oval 4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980" name="Group 4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65981" name="Oval 4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982" name="Oval 4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983" name="Group 4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5984" name="Freeform 4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985" name="Freeform 4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59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59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986" name="Group 450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5987" name="Group 4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65988" name="Group 4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65989" name="Oval 4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990" name="Oval 4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65991" name="Group 45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65992" name="Oval 4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65993" name="Oval 45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65994" name="Group 4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5995" name="Freeform 4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996" name="Freeform 4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23" y="68"/>
                          </a:cxn>
                          <a:cxn ang="0">
                            <a:pos x="72" y="66"/>
                          </a:cxn>
                          <a:cxn ang="0">
                            <a:pos x="118" y="42"/>
                          </a:cxn>
                          <a:cxn ang="0">
                            <a:pos x="71" y="62"/>
                          </a:cxn>
                          <a:cxn ang="0">
                            <a:pos x="105" y="20"/>
                          </a:cxn>
                          <a:cxn ang="0">
                            <a:pos x="68" y="58"/>
                          </a:cxn>
                          <a:cxn ang="0">
                            <a:pos x="85" y="5"/>
                          </a:cxn>
                          <a:cxn ang="0">
                            <a:pos x="64" y="56"/>
                          </a:cxn>
                          <a:cxn ang="0">
                            <a:pos x="62" y="0"/>
                          </a:cxn>
                          <a:cxn ang="0">
                            <a:pos x="60" y="56"/>
                          </a:cxn>
                          <a:cxn ang="0">
                            <a:pos x="38" y="5"/>
                          </a:cxn>
                          <a:cxn ang="0">
                            <a:pos x="56" y="58"/>
                          </a:cxn>
                          <a:cxn ang="0">
                            <a:pos x="18" y="20"/>
                          </a:cxn>
                          <a:cxn ang="0">
                            <a:pos x="53" y="62"/>
                          </a:cxn>
                          <a:cxn ang="0">
                            <a:pos x="5" y="42"/>
                          </a:cxn>
                          <a:cxn ang="0">
                            <a:pos x="51" y="66"/>
                          </a:cxn>
                          <a:cxn ang="0">
                            <a:pos x="0" y="68"/>
                          </a:cxn>
                          <a:cxn ang="0">
                            <a:pos x="51" y="71"/>
                          </a:cxn>
                          <a:cxn ang="0">
                            <a:pos x="5" y="94"/>
                          </a:cxn>
                          <a:cxn ang="0">
                            <a:pos x="53" y="75"/>
                          </a:cxn>
                          <a:cxn ang="0">
                            <a:pos x="18" y="116"/>
                          </a:cxn>
                          <a:cxn ang="0">
                            <a:pos x="56" y="78"/>
                          </a:cxn>
                          <a:cxn ang="0">
                            <a:pos x="38" y="131"/>
                          </a:cxn>
                          <a:cxn ang="0">
                            <a:pos x="60" y="80"/>
                          </a:cxn>
                          <a:cxn ang="0">
                            <a:pos x="62" y="136"/>
                          </a:cxn>
                          <a:cxn ang="0">
                            <a:pos x="64" y="80"/>
                          </a:cxn>
                          <a:cxn ang="0">
                            <a:pos x="85" y="131"/>
                          </a:cxn>
                          <a:cxn ang="0">
                            <a:pos x="68" y="78"/>
                          </a:cxn>
                          <a:cxn ang="0">
                            <a:pos x="105" y="116"/>
                          </a:cxn>
                          <a:cxn ang="0">
                            <a:pos x="71" y="75"/>
                          </a:cxn>
                          <a:cxn ang="0">
                            <a:pos x="118" y="94"/>
                          </a:cxn>
                          <a:cxn ang="0">
                            <a:pos x="72" y="71"/>
                          </a:cxn>
                          <a:cxn ang="0">
                            <a:pos x="123" y="68"/>
                          </a:cxn>
                        </a:cxnLst>
                        <a:rect l="0" t="0" r="r" b="b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5997" name="Group 461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65998" name="Group 4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65999" name="Oval 4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000" name="Oval 4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6001" name="Group 4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6002" name="Oval 4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003" name="Oval 4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6004" name="Group 468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6005" name="Freeform 469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06" name="Freeform 470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07" name="Group 471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6008" name="Oval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09" name="Oval 4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10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6011" name="Oval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12" name="Oval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13" name="Group 477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66014" name="Oval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15" name="Oval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16" name="Group 480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6017" name="Oval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18" name="Oval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19" name="Group 483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66020" name="Freeform 484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21" name="Freeform 48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22" name="Group 486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66023" name="Group 4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6024" name="Oval 4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025" name="Oval 4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6026" name="Group 49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6027" name="Oval 4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028" name="Oval 4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6029" name="Group 493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6030" name="Freeform 49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31" name="Freeform 49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32" name="Group 496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6033" name="Oval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34" name="Oval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35" name="Group 499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6036" name="Oval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37" name="Oval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38" name="Group 502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66039" name="Oval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40" name="Oval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41" name="Group 505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6042" name="Oval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43" name="Oval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44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66045" name="Freeform 50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46" name="Freeform 51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6047" name="Freeform 511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" y="232"/>
                      </a:cxn>
                    </a:cxnLst>
                    <a:rect l="0" t="0" r="r" b="b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6048" name="Group 512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66049" name="Line 5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50" name="Freeform 51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18" y="0"/>
                        </a:cxn>
                        <a:cxn ang="0">
                          <a:pos x="18" y="18"/>
                        </a:cxn>
                        <a:cxn ang="0">
                          <a:pos x="0" y="18"/>
                        </a:cxn>
                        <a:cxn ang="0">
                          <a:pos x="0" y="0"/>
                        </a:cxn>
                        <a:cxn ang="0">
                          <a:pos x="36" y="0"/>
                        </a:cxn>
                        <a:cxn ang="0">
                          <a:pos x="54" y="0"/>
                        </a:cxn>
                        <a:cxn ang="0">
                          <a:pos x="54" y="18"/>
                        </a:cxn>
                        <a:cxn ang="0">
                          <a:pos x="36" y="18"/>
                        </a:cxn>
                        <a:cxn ang="0">
                          <a:pos x="36" y="0"/>
                        </a:cxn>
                        <a:cxn ang="0">
                          <a:pos x="72" y="0"/>
                        </a:cxn>
                        <a:cxn ang="0">
                          <a:pos x="90" y="0"/>
                        </a:cxn>
                        <a:cxn ang="0">
                          <a:pos x="90" y="18"/>
                        </a:cxn>
                        <a:cxn ang="0">
                          <a:pos x="72" y="18"/>
                        </a:cxn>
                        <a:cxn ang="0">
                          <a:pos x="72" y="0"/>
                        </a:cxn>
                        <a:cxn ang="0">
                          <a:pos x="108" y="0"/>
                        </a:cxn>
                        <a:cxn ang="0">
                          <a:pos x="126" y="0"/>
                        </a:cxn>
                        <a:cxn ang="0">
                          <a:pos x="126" y="18"/>
                        </a:cxn>
                        <a:cxn ang="0">
                          <a:pos x="108" y="18"/>
                        </a:cxn>
                        <a:cxn ang="0">
                          <a:pos x="108" y="0"/>
                        </a:cxn>
                        <a:cxn ang="0">
                          <a:pos x="144" y="0"/>
                        </a:cxn>
                        <a:cxn ang="0">
                          <a:pos x="162" y="0"/>
                        </a:cxn>
                        <a:cxn ang="0">
                          <a:pos x="162" y="18"/>
                        </a:cxn>
                        <a:cxn ang="0">
                          <a:pos x="144" y="18"/>
                        </a:cxn>
                        <a:cxn ang="0">
                          <a:pos x="144" y="0"/>
                        </a:cxn>
                        <a:cxn ang="0">
                          <a:pos x="180" y="0"/>
                        </a:cxn>
                        <a:cxn ang="0">
                          <a:pos x="190" y="0"/>
                        </a:cxn>
                        <a:cxn ang="0">
                          <a:pos x="190" y="18"/>
                        </a:cxn>
                        <a:cxn ang="0">
                          <a:pos x="180" y="18"/>
                        </a:cxn>
                        <a:cxn ang="0">
                          <a:pos x="180" y="0"/>
                        </a:cxn>
                      </a:cxnLst>
                      <a:rect l="0" t="0" r="r" b="b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 cap="flat">
                      <a:solidFill>
                        <a:srgbClr val="000000"/>
                      </a:solidFill>
                      <a:prstDash val="solid"/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6051" name="Freeform 515"/>
                  <p:cNvSpPr>
                    <a:spLocks/>
                  </p:cNvSpPr>
                  <p:nvPr/>
                </p:nvSpPr>
                <p:spPr bwMode="auto">
                  <a:xfrm>
                    <a:off x="256" y="2040"/>
                    <a:ext cx="1782" cy="792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6052" name="Group 516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66053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54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55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56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57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58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59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60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61" name="Group 525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6062" name="Oval 5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63" name="Freeform 527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6064" name="Freeform 528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28" y="0"/>
                      </a:cxn>
                    </a:cxnLst>
                    <a:rect l="0" t="0" r="r" b="b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065" name="Freeform 529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62" y="0"/>
                      </a:cxn>
                    </a:cxnLst>
                    <a:rect l="0" t="0" r="r" b="b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66066" name="Group 530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66067" name="Oval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68" name="Freeform 532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96" y="0"/>
                        </a:cxn>
                        <a:cxn ang="0">
                          <a:pos x="82" y="156"/>
                        </a:cxn>
                        <a:cxn ang="0">
                          <a:pos x="4" y="171"/>
                        </a:cxn>
                        <a:cxn ang="0">
                          <a:pos x="0" y="48"/>
                        </a:cxn>
                      </a:cxnLst>
                      <a:rect l="0" t="0" r="r" b="b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6069" name="Freeform 533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6" y="0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070" name="Freeform 534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/>
                    <a:ahLst/>
                    <a:cxnLst>
                      <a:cxn ang="0">
                        <a:pos x="214" y="528"/>
                      </a:cxn>
                      <a:cxn ang="0">
                        <a:pos x="214" y="0"/>
                      </a:cxn>
                      <a:cxn ang="0">
                        <a:pos x="0" y="2"/>
                      </a:cxn>
                      <a:cxn ang="0">
                        <a:pos x="0" y="527"/>
                      </a:cxn>
                      <a:cxn ang="0">
                        <a:pos x="214" y="528"/>
                      </a:cxn>
                    </a:cxnLst>
                    <a:rect l="0" t="0" r="r" b="b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071" name="Group 535"/>
                <p:cNvGrpSpPr>
                  <a:grpSpLocks/>
                </p:cNvGrpSpPr>
                <p:nvPr/>
              </p:nvGrpSpPr>
              <p:grpSpPr bwMode="auto">
                <a:xfrm>
                  <a:off x="-4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66072" name="Line 536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073" name="Freeform 537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8" y="0"/>
                      </a:cxn>
                      <a:cxn ang="0">
                        <a:pos x="18" y="18"/>
                      </a:cxn>
                      <a:cxn ang="0">
                        <a:pos x="0" y="18"/>
                      </a:cxn>
                      <a:cxn ang="0">
                        <a:pos x="0" y="0"/>
                      </a:cxn>
                      <a:cxn ang="0">
                        <a:pos x="36" y="0"/>
                      </a:cxn>
                      <a:cxn ang="0">
                        <a:pos x="54" y="0"/>
                      </a:cxn>
                      <a:cxn ang="0">
                        <a:pos x="54" y="18"/>
                      </a:cxn>
                      <a:cxn ang="0">
                        <a:pos x="36" y="18"/>
                      </a:cxn>
                      <a:cxn ang="0">
                        <a:pos x="36" y="0"/>
                      </a:cxn>
                      <a:cxn ang="0">
                        <a:pos x="72" y="0"/>
                      </a:cxn>
                      <a:cxn ang="0">
                        <a:pos x="90" y="0"/>
                      </a:cxn>
                      <a:cxn ang="0">
                        <a:pos x="90" y="18"/>
                      </a:cxn>
                      <a:cxn ang="0">
                        <a:pos x="72" y="18"/>
                      </a:cxn>
                      <a:cxn ang="0">
                        <a:pos x="72" y="0"/>
                      </a:cxn>
                      <a:cxn ang="0">
                        <a:pos x="108" y="0"/>
                      </a:cxn>
                      <a:cxn ang="0">
                        <a:pos x="126" y="0"/>
                      </a:cxn>
                      <a:cxn ang="0">
                        <a:pos x="126" y="18"/>
                      </a:cxn>
                      <a:cxn ang="0">
                        <a:pos x="108" y="18"/>
                      </a:cxn>
                      <a:cxn ang="0">
                        <a:pos x="108" y="0"/>
                      </a:cxn>
                      <a:cxn ang="0">
                        <a:pos x="144" y="0"/>
                      </a:cxn>
                      <a:cxn ang="0">
                        <a:pos x="162" y="0"/>
                      </a:cxn>
                      <a:cxn ang="0">
                        <a:pos x="162" y="18"/>
                      </a:cxn>
                      <a:cxn ang="0">
                        <a:pos x="144" y="18"/>
                      </a:cxn>
                      <a:cxn ang="0">
                        <a:pos x="144" y="0"/>
                      </a:cxn>
                      <a:cxn ang="0">
                        <a:pos x="180" y="0"/>
                      </a:cxn>
                      <a:cxn ang="0">
                        <a:pos x="190" y="0"/>
                      </a:cxn>
                      <a:cxn ang="0">
                        <a:pos x="190" y="18"/>
                      </a:cxn>
                      <a:cxn ang="0">
                        <a:pos x="180" y="18"/>
                      </a:cxn>
                      <a:cxn ang="0">
                        <a:pos x="180" y="0"/>
                      </a:cxn>
                    </a:cxnLst>
                    <a:rect l="0" t="0" r="r" b="b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 cap="flat">
                    <a:solidFill>
                      <a:srgbClr val="000000"/>
                    </a:solidFill>
                    <a:prstDash val="solid"/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66074" name="Group 538"/>
            <p:cNvGrpSpPr>
              <a:grpSpLocks/>
            </p:cNvGrpSpPr>
            <p:nvPr/>
          </p:nvGrpSpPr>
          <p:grpSpPr bwMode="auto">
            <a:xfrm>
              <a:off x="4944" y="3024"/>
              <a:ext cx="1392" cy="816"/>
              <a:chOff x="723" y="872"/>
              <a:chExt cx="2390" cy="1386"/>
            </a:xfrm>
          </p:grpSpPr>
          <p:grpSp>
            <p:nvGrpSpPr>
              <p:cNvPr id="66075" name="Group 539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66076" name="Group 54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6077" name="Group 54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66078" name="Group 5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6079" name="Oval 5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080" name="Oval 5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6081" name="Group 5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6082" name="Oval 5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083" name="Oval 5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6084" name="Group 54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6085" name="Freeform 54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86" name="Freeform 55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087" name="Group 55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6088" name="Group 55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66089" name="Oval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90" name="Oval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091" name="Group 555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6092" name="Oval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093" name="Oval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094" name="Group 55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095" name="Freeform 55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096" name="Freeform 56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097" name="Group 56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6098" name="Oval 56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099" name="Oval 56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00" name="Group 56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101" name="Oval 56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02" name="Oval 56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03" name="Group 56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6104" name="Oval 56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05" name="Oval 56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06" name="Group 57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107" name="Oval 57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08" name="Oval 57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09" name="Group 57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110" name="Freeform 5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11" name="Freeform 57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6112" name="Group 576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66113" name="Group 57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6114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66115" name="Group 5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6116" name="Oval 5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117" name="Oval 5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6118" name="Group 5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6119" name="Oval 5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120" name="Oval 5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6121" name="Group 585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6122" name="Freeform 58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123" name="Freeform 587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124" name="Group 588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6125" name="Group 589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66126" name="Oval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127" name="Oval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128" name="Group 592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6129" name="Oval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130" name="Oval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131" name="Group 595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132" name="Freeform 59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33" name="Freeform 59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34" name="Group 598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6135" name="Oval 59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36" name="Oval 60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37" name="Group 60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138" name="Oval 60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39" name="Oval 60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40" name="Group 60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6141" name="Oval 60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42" name="Oval 60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43" name="Group 60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144" name="Oval 60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45" name="Oval 60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46" name="Group 61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147" name="Freeform 61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48" name="Freeform 61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6149" name="Group 613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66150" name="Line 614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151" name="Freeform 615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6152" name="Group 616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66153" name="Group 61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66154" name="Group 618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66155" name="Group 6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66156" name="Oval 6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157" name="Oval 6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6158" name="Group 6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66159" name="Oval 6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160" name="Oval 6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6161" name="Group 625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66162" name="Freeform 62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163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164" name="Group 628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66165" name="Group 629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66166" name="Oval 6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167" name="Oval 6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168" name="Group 632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66169" name="Oval 6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170" name="Oval 6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171" name="Group 635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6172" name="Freeform 63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73" name="Freeform 63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74" name="Group 638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66175" name="Oval 639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76" name="Oval 640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77" name="Group 641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6178" name="Oval 642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79" name="Oval 643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80" name="Group 644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66181" name="Oval 64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82" name="Oval 64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83" name="Group 647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6184" name="Oval 64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85" name="Oval 64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186" name="Group 650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66187" name="Freeform 6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188" name="Freeform 65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6189" name="Group 653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66190" name="Group 65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6191" name="Group 65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66192" name="Group 6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66193" name="Oval 6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194" name="Oval 6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66195" name="Group 6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66196" name="Oval 6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197" name="Oval 6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66198" name="Group 662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6199" name="Freeform 66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200" name="Freeform 66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201" name="Group 665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66202" name="Group 666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66203" name="Oval 6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204" name="Oval 6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6205" name="Group 669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66206" name="Oval 6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6207" name="Oval 6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66208" name="Group 67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209" name="Freeform 6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210" name="Freeform 6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211" name="Group 675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6212" name="Oval 67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213" name="Oval 67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214" name="Group 67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215" name="Oval 67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216" name="Oval 68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217" name="Group 68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66218" name="Oval 68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219" name="Oval 68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220" name="Group 68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221" name="Oval 68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222" name="Oval 68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6223" name="Group 68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66224" name="Freeform 68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6225" name="Freeform 68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66226" name="Freeform 690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6227" name="Group 691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66228" name="Line 692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229" name="Freeform 693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6230" name="Freeform 694"/>
              <p:cNvSpPr>
                <a:spLocks/>
              </p:cNvSpPr>
              <p:nvPr/>
            </p:nvSpPr>
            <p:spPr bwMode="auto">
              <a:xfrm>
                <a:off x="992" y="1095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231" name="Rectangle 695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6232" name="Rectangle 696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6233" name="Rectangle 697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6234" name="Group 698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66235" name="Oval 699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236" name="Freeform 700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6237" name="Freeform 701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238" name="Freeform 702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6239" name="Group 703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66240" name="Oval 704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241" name="Freeform 705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6242" name="Freeform 706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243" name="Freeform 707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244" name="Freeform 708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136"/>
                  </a:cxn>
                  <a:cxn ang="0">
                    <a:pos x="64" y="520"/>
                  </a:cxn>
                  <a:cxn ang="0">
                    <a:pos x="400" y="520"/>
                  </a:cxn>
                  <a:cxn ang="0">
                    <a:pos x="432" y="424"/>
                  </a:cxn>
                </a:cxnLst>
                <a:rect l="0" t="0" r="r" b="b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245" name="Rectangle 709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6246" name="Freeform 710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/>
                <a:ahLst/>
                <a:cxnLst>
                  <a:cxn ang="0">
                    <a:pos x="328" y="280"/>
                  </a:cxn>
                  <a:cxn ang="0">
                    <a:pos x="0" y="0"/>
                  </a:cxn>
                  <a:cxn ang="0">
                    <a:pos x="784" y="0"/>
                  </a:cxn>
                  <a:cxn ang="0">
                    <a:pos x="232" y="328"/>
                  </a:cxn>
                </a:cxnLst>
                <a:rect l="0" t="0" r="r" b="b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247" name="Rectangle 711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5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56666 0.11111 " pathEditMode="relative" ptsTypes="AA">
                                      <p:cBhvr>
                                        <p:cTn id="10" dur="50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1.875 0.15555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65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7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73333 -0.01111 " pathEditMode="relative" rAng="0" ptsTypes="AA">
                                      <p:cBhvr>
                                        <p:cTn id="38" dur="5000" fill="hold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-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1000" fill="hold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73333 -0.01111 " pathEditMode="relative" rAng="0" ptsTypes="AA">
                                      <p:cBhvr>
                                        <p:cTn id="44" dur="5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-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73333 -0.01111 " pathEditMode="relative" rAng="0" ptsTypes="AA">
                                      <p:cBhvr>
                                        <p:cTn id="46" dur="5000" fill="hold"/>
                                        <p:tgtEl>
                                          <p:spTgt spid="65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-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5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333 -0.01111 L 1.44166 -0.0222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6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333 -0.01111 L 1.44167 -0.02222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333 -0.01111 L 1.44166 -0.0222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5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8" dur="2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0" dur="2000" fill="hold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0.31198 -0.01296 " pathEditMode="relative" rAng="0" ptsTypes="AA">
                                      <p:cBhvr>
                                        <p:cTn id="72" dur="5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81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56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5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656"/>
                  </p:tgtEl>
                </p:cond>
              </p:nextCondLst>
            </p:seq>
          </p:childTnLst>
        </p:cTn>
      </p:par>
    </p:tnLst>
    <p:bldLst>
      <p:bldP spid="65543" grpId="0" animBg="1"/>
      <p:bldP spid="65544" grpId="0" animBg="1"/>
      <p:bldP spid="65657" grpId="0"/>
      <p:bldP spid="65657" grpId="1"/>
      <p:bldP spid="656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534400" cy="8223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За 1 оборот колесо проедет расстояние, </a:t>
            </a:r>
          </a:p>
          <a:p>
            <a:r>
              <a:rPr lang="ru-RU" sz="2400" b="1"/>
              <a:t>                                    равное длине окружности колеса.</a:t>
            </a:r>
          </a:p>
        </p:txBody>
      </p:sp>
      <p:sp>
        <p:nvSpPr>
          <p:cNvPr id="41988" name="Freeform 4"/>
          <p:cNvSpPr>
            <a:spLocks/>
          </p:cNvSpPr>
          <p:nvPr/>
        </p:nvSpPr>
        <p:spPr bwMode="auto">
          <a:xfrm>
            <a:off x="990600" y="5365750"/>
            <a:ext cx="6805613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287" y="0"/>
              </a:cxn>
            </a:cxnLst>
            <a:rect l="0" t="0" r="r" b="b"/>
            <a:pathLst>
              <a:path w="4287" h="1">
                <a:moveTo>
                  <a:pt x="0" y="0"/>
                </a:moveTo>
                <a:lnTo>
                  <a:pt x="4287" y="0"/>
                </a:ln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7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61722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98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96000" y="6172200"/>
            <a:ext cx="16002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Показать</a:t>
            </a:r>
          </a:p>
        </p:txBody>
      </p:sp>
      <p:grpSp>
        <p:nvGrpSpPr>
          <p:cNvPr id="41999" name="Group 15"/>
          <p:cNvGrpSpPr>
            <a:grpSpLocks/>
          </p:cNvGrpSpPr>
          <p:nvPr/>
        </p:nvGrpSpPr>
        <p:grpSpPr bwMode="auto">
          <a:xfrm>
            <a:off x="152400" y="3352800"/>
            <a:ext cx="1981200" cy="1981200"/>
            <a:chOff x="576" y="1392"/>
            <a:chExt cx="1008" cy="960"/>
          </a:xfrm>
        </p:grpSpPr>
        <p:sp>
          <p:nvSpPr>
            <p:cNvPr id="42000" name="Oval 16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1" name="Oval 17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2" name="AutoShape 18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50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725 -3.33333E-6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98"/>
                  </p:tgtEl>
                </p:cond>
              </p:nextCondLst>
            </p:seq>
          </p:childTnLst>
        </p:cTn>
      </p:par>
    </p:tnLst>
    <p:bldLst>
      <p:bldP spid="419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76200" y="5638800"/>
            <a:ext cx="609600" cy="609600"/>
            <a:chOff x="3120" y="2880"/>
            <a:chExt cx="384" cy="384"/>
          </a:xfrm>
        </p:grpSpPr>
        <p:sp>
          <p:nvSpPr>
            <p:cNvPr id="60419" name="AutoShape 3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star16">
              <a:avLst>
                <a:gd name="adj" fmla="val 4167"/>
              </a:avLst>
            </a:prstGeom>
            <a:solidFill>
              <a:srgbClr val="CC3300"/>
            </a:solidFill>
            <a:ln w="12700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0" name="Oval 4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ellipse">
              <a:avLst/>
            </a:prstGeom>
            <a:noFill/>
            <a:ln w="57150">
              <a:solidFill>
                <a:srgbClr val="5C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1" name="Oval 5"/>
            <p:cNvSpPr>
              <a:spLocks noChangeArrowheads="1"/>
            </p:cNvSpPr>
            <p:nvPr/>
          </p:nvSpPr>
          <p:spPr bwMode="auto">
            <a:xfrm>
              <a:off x="3264" y="3024"/>
              <a:ext cx="96" cy="96"/>
            </a:xfrm>
            <a:prstGeom prst="ellipse">
              <a:avLst/>
            </a:prstGeom>
            <a:solidFill>
              <a:srgbClr val="682300"/>
            </a:soli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52400" y="152400"/>
            <a:ext cx="8701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Сколько оборотов сделает колесо на расстоянии 48 м,</a:t>
            </a:r>
          </a:p>
          <a:p>
            <a:endParaRPr lang="ru-RU" sz="2400" b="1"/>
          </a:p>
          <a:p>
            <a:r>
              <a:rPr lang="ru-RU" sz="2400" b="1"/>
              <a:t>если длина окружности колеса           ,            ,             .</a:t>
            </a:r>
          </a:p>
        </p:txBody>
      </p:sp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6248400" y="533400"/>
          <a:ext cx="758825" cy="1066800"/>
        </p:xfrm>
        <a:graphic>
          <a:graphicData uri="http://schemas.openxmlformats.org/presentationml/2006/ole">
            <p:oleObj spid="_x0000_s60423" name="Формула" r:id="rId4" imgW="279360" imgH="393480" progId="Equation.3">
              <p:embed/>
            </p:oleObj>
          </a:graphicData>
        </a:graphic>
      </p:graphicFrame>
      <p:graphicFrame>
        <p:nvGraphicFramePr>
          <p:cNvPr id="60424" name="Object 8"/>
          <p:cNvGraphicFramePr>
            <a:graphicFrameLocks noChangeAspect="1"/>
          </p:cNvGraphicFramePr>
          <p:nvPr/>
        </p:nvGraphicFramePr>
        <p:xfrm>
          <a:off x="4978400" y="533400"/>
          <a:ext cx="965200" cy="1066800"/>
        </p:xfrm>
        <a:graphic>
          <a:graphicData uri="http://schemas.openxmlformats.org/presentationml/2006/ole">
            <p:oleObj spid="_x0000_s60424" name="Формула" r:id="rId5" imgW="355320" imgH="393480" progId="Equation.3">
              <p:embed/>
            </p:oleObj>
          </a:graphicData>
        </a:graphic>
      </p:graphicFrame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7391400" y="533400"/>
          <a:ext cx="758825" cy="1066800"/>
        </p:xfrm>
        <a:graphic>
          <a:graphicData uri="http://schemas.openxmlformats.org/presentationml/2006/ole">
            <p:oleObj spid="_x0000_s60425" name="Формула" r:id="rId6" imgW="279360" imgH="393480" progId="Equation.3">
              <p:embed/>
            </p:oleObj>
          </a:graphicData>
        </a:graphic>
      </p:graphicFrame>
      <p:sp>
        <p:nvSpPr>
          <p:cNvPr id="60426" name="Freeform 10"/>
          <p:cNvSpPr>
            <a:spLocks/>
          </p:cNvSpPr>
          <p:nvPr/>
        </p:nvSpPr>
        <p:spPr bwMode="auto">
          <a:xfrm>
            <a:off x="192088" y="6196013"/>
            <a:ext cx="8736012" cy="96837"/>
          </a:xfrm>
          <a:custGeom>
            <a:avLst/>
            <a:gdLst/>
            <a:ahLst/>
            <a:cxnLst>
              <a:cxn ang="0">
                <a:pos x="0" y="61"/>
              </a:cxn>
              <a:cxn ang="0">
                <a:pos x="5503" y="0"/>
              </a:cxn>
            </a:cxnLst>
            <a:rect l="0" t="0" r="r" b="b"/>
            <a:pathLst>
              <a:path w="5503" h="61">
                <a:moveTo>
                  <a:pt x="0" y="61"/>
                </a:moveTo>
                <a:lnTo>
                  <a:pt x="5503" y="0"/>
                </a:ln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0427" name="Group 11"/>
          <p:cNvGrpSpPr>
            <a:grpSpLocks/>
          </p:cNvGrpSpPr>
          <p:nvPr/>
        </p:nvGrpSpPr>
        <p:grpSpPr bwMode="auto">
          <a:xfrm>
            <a:off x="0" y="3962400"/>
            <a:ext cx="1447800" cy="1447800"/>
            <a:chOff x="576" y="1392"/>
            <a:chExt cx="1008" cy="960"/>
          </a:xfrm>
        </p:grpSpPr>
        <p:sp>
          <p:nvSpPr>
            <p:cNvPr id="60428" name="Oval 12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29" name="Oval 13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30" name="AutoShape 14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0431" name="Group 15"/>
          <p:cNvGrpSpPr>
            <a:grpSpLocks/>
          </p:cNvGrpSpPr>
          <p:nvPr/>
        </p:nvGrpSpPr>
        <p:grpSpPr bwMode="auto">
          <a:xfrm>
            <a:off x="0" y="1524000"/>
            <a:ext cx="2057400" cy="2057400"/>
            <a:chOff x="144" y="864"/>
            <a:chExt cx="1632" cy="1632"/>
          </a:xfrm>
        </p:grpSpPr>
        <p:sp>
          <p:nvSpPr>
            <p:cNvPr id="60432" name="Oval 16"/>
            <p:cNvSpPr>
              <a:spLocks noChangeArrowheads="1"/>
            </p:cNvSpPr>
            <p:nvPr/>
          </p:nvSpPr>
          <p:spPr bwMode="auto">
            <a:xfrm>
              <a:off x="144" y="864"/>
              <a:ext cx="1632" cy="163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33" name="Oval 17"/>
            <p:cNvSpPr>
              <a:spLocks noChangeArrowheads="1"/>
            </p:cNvSpPr>
            <p:nvPr/>
          </p:nvSpPr>
          <p:spPr bwMode="auto">
            <a:xfrm>
              <a:off x="455" y="1190"/>
              <a:ext cx="1010" cy="9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34" name="AutoShape 18"/>
            <p:cNvSpPr>
              <a:spLocks noChangeArrowheads="1"/>
            </p:cNvSpPr>
            <p:nvPr/>
          </p:nvSpPr>
          <p:spPr bwMode="auto">
            <a:xfrm>
              <a:off x="576" y="1248"/>
              <a:ext cx="768" cy="816"/>
            </a:xfrm>
            <a:prstGeom prst="star24">
              <a:avLst>
                <a:gd name="adj" fmla="val 20051"/>
              </a:avLst>
            </a:prstGeom>
            <a:solidFill>
              <a:schemeClr val="accent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60435" name="Object 19"/>
          <p:cNvGraphicFramePr>
            <a:graphicFrameLocks noChangeAspect="1"/>
          </p:cNvGraphicFramePr>
          <p:nvPr/>
        </p:nvGraphicFramePr>
        <p:xfrm>
          <a:off x="1295400" y="5562600"/>
          <a:ext cx="965200" cy="1066800"/>
        </p:xfrm>
        <a:graphic>
          <a:graphicData uri="http://schemas.openxmlformats.org/presentationml/2006/ole">
            <p:oleObj spid="_x0000_s60435" name="Формула" r:id="rId7" imgW="355320" imgH="393480" progId="Equation.3">
              <p:embed/>
            </p:oleObj>
          </a:graphicData>
        </a:graphic>
      </p:graphicFrame>
      <p:graphicFrame>
        <p:nvGraphicFramePr>
          <p:cNvPr id="60436" name="Object 20"/>
          <p:cNvGraphicFramePr>
            <a:graphicFrameLocks noChangeAspect="1"/>
          </p:cNvGraphicFramePr>
          <p:nvPr/>
        </p:nvGraphicFramePr>
        <p:xfrm>
          <a:off x="2133600" y="4114800"/>
          <a:ext cx="758825" cy="1066800"/>
        </p:xfrm>
        <a:graphic>
          <a:graphicData uri="http://schemas.openxmlformats.org/presentationml/2006/ole">
            <p:oleObj spid="_x0000_s60436" name="Формула" r:id="rId8" imgW="279360" imgH="393480" progId="Equation.3">
              <p:embed/>
            </p:oleObj>
          </a:graphicData>
        </a:graphic>
      </p:graphicFrame>
      <p:graphicFrame>
        <p:nvGraphicFramePr>
          <p:cNvPr id="60437" name="Object 21"/>
          <p:cNvGraphicFramePr>
            <a:graphicFrameLocks noChangeAspect="1"/>
          </p:cNvGraphicFramePr>
          <p:nvPr/>
        </p:nvGraphicFramePr>
        <p:xfrm>
          <a:off x="2438400" y="1828800"/>
          <a:ext cx="758825" cy="1066800"/>
        </p:xfrm>
        <a:graphic>
          <a:graphicData uri="http://schemas.openxmlformats.org/presentationml/2006/ole">
            <p:oleObj spid="_x0000_s60437" name="Формула" r:id="rId9" imgW="279360" imgH="393480" progId="Equation.3">
              <p:embed/>
            </p:oleObj>
          </a:graphicData>
        </a:graphic>
      </p:graphicFrame>
      <p:sp>
        <p:nvSpPr>
          <p:cNvPr id="60438" name="Freeform 22"/>
          <p:cNvSpPr>
            <a:spLocks/>
          </p:cNvSpPr>
          <p:nvPr/>
        </p:nvSpPr>
        <p:spPr bwMode="auto">
          <a:xfrm>
            <a:off x="215900" y="5354638"/>
            <a:ext cx="8686800" cy="71437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5472" y="0"/>
              </a:cxn>
            </a:cxnLst>
            <a:rect l="0" t="0" r="r" b="b"/>
            <a:pathLst>
              <a:path w="5472" h="45">
                <a:moveTo>
                  <a:pt x="0" y="45"/>
                </a:moveTo>
                <a:lnTo>
                  <a:pt x="5472" y="0"/>
                </a:ln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39" name="Freeform 23"/>
          <p:cNvSpPr>
            <a:spLocks/>
          </p:cNvSpPr>
          <p:nvPr/>
        </p:nvSpPr>
        <p:spPr bwMode="auto">
          <a:xfrm>
            <a:off x="304800" y="3492500"/>
            <a:ext cx="8661400" cy="88900"/>
          </a:xfrm>
          <a:custGeom>
            <a:avLst/>
            <a:gdLst/>
            <a:ahLst/>
            <a:cxnLst>
              <a:cxn ang="0">
                <a:pos x="0" y="56"/>
              </a:cxn>
              <a:cxn ang="0">
                <a:pos x="5456" y="0"/>
              </a:cxn>
            </a:cxnLst>
            <a:rect l="0" t="0" r="r" b="b"/>
            <a:pathLst>
              <a:path w="5456" h="56">
                <a:moveTo>
                  <a:pt x="0" y="56"/>
                </a:moveTo>
                <a:lnTo>
                  <a:pt x="5456" y="0"/>
                </a:ln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0440" name="Group 24"/>
          <p:cNvGrpSpPr>
            <a:grpSpLocks/>
          </p:cNvGrpSpPr>
          <p:nvPr/>
        </p:nvGrpSpPr>
        <p:grpSpPr bwMode="auto">
          <a:xfrm>
            <a:off x="76200" y="5638800"/>
            <a:ext cx="609600" cy="609600"/>
            <a:chOff x="3120" y="2880"/>
            <a:chExt cx="384" cy="384"/>
          </a:xfrm>
        </p:grpSpPr>
        <p:sp>
          <p:nvSpPr>
            <p:cNvPr id="60441" name="AutoShape 25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star16">
              <a:avLst>
                <a:gd name="adj" fmla="val 4167"/>
              </a:avLst>
            </a:prstGeom>
            <a:solidFill>
              <a:srgbClr val="CC3300"/>
            </a:solidFill>
            <a:ln w="12700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2" name="Oval 26"/>
            <p:cNvSpPr>
              <a:spLocks noChangeArrowheads="1"/>
            </p:cNvSpPr>
            <p:nvPr/>
          </p:nvSpPr>
          <p:spPr bwMode="auto">
            <a:xfrm>
              <a:off x="3120" y="2880"/>
              <a:ext cx="384" cy="384"/>
            </a:xfrm>
            <a:prstGeom prst="ellipse">
              <a:avLst/>
            </a:prstGeom>
            <a:noFill/>
            <a:ln w="57150">
              <a:solidFill>
                <a:srgbClr val="5C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3" name="Oval 27"/>
            <p:cNvSpPr>
              <a:spLocks noChangeArrowheads="1"/>
            </p:cNvSpPr>
            <p:nvPr/>
          </p:nvSpPr>
          <p:spPr bwMode="auto">
            <a:xfrm>
              <a:off x="3264" y="3024"/>
              <a:ext cx="96" cy="96"/>
            </a:xfrm>
            <a:prstGeom prst="ellipse">
              <a:avLst/>
            </a:prstGeom>
            <a:solidFill>
              <a:srgbClr val="682300"/>
            </a:soli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0444" name="Group 28"/>
          <p:cNvGrpSpPr>
            <a:grpSpLocks/>
          </p:cNvGrpSpPr>
          <p:nvPr/>
        </p:nvGrpSpPr>
        <p:grpSpPr bwMode="auto">
          <a:xfrm>
            <a:off x="0" y="3962400"/>
            <a:ext cx="1447800" cy="1447800"/>
            <a:chOff x="576" y="1392"/>
            <a:chExt cx="1008" cy="960"/>
          </a:xfrm>
        </p:grpSpPr>
        <p:sp>
          <p:nvSpPr>
            <p:cNvPr id="60445" name="Oval 29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6" name="Oval 30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47" name="AutoShape 31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0448" name="Group 32"/>
          <p:cNvGrpSpPr>
            <a:grpSpLocks/>
          </p:cNvGrpSpPr>
          <p:nvPr/>
        </p:nvGrpSpPr>
        <p:grpSpPr bwMode="auto">
          <a:xfrm>
            <a:off x="0" y="1524000"/>
            <a:ext cx="2057400" cy="2057400"/>
            <a:chOff x="144" y="864"/>
            <a:chExt cx="1632" cy="1632"/>
          </a:xfrm>
        </p:grpSpPr>
        <p:sp>
          <p:nvSpPr>
            <p:cNvPr id="60449" name="Oval 33"/>
            <p:cNvSpPr>
              <a:spLocks noChangeArrowheads="1"/>
            </p:cNvSpPr>
            <p:nvPr/>
          </p:nvSpPr>
          <p:spPr bwMode="auto">
            <a:xfrm>
              <a:off x="144" y="864"/>
              <a:ext cx="1632" cy="163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50" name="Oval 34"/>
            <p:cNvSpPr>
              <a:spLocks noChangeArrowheads="1"/>
            </p:cNvSpPr>
            <p:nvPr/>
          </p:nvSpPr>
          <p:spPr bwMode="auto">
            <a:xfrm>
              <a:off x="455" y="1190"/>
              <a:ext cx="1010" cy="9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451" name="AutoShape 35"/>
            <p:cNvSpPr>
              <a:spLocks noChangeArrowheads="1"/>
            </p:cNvSpPr>
            <p:nvPr/>
          </p:nvSpPr>
          <p:spPr bwMode="auto">
            <a:xfrm>
              <a:off x="576" y="1248"/>
              <a:ext cx="768" cy="816"/>
            </a:xfrm>
            <a:prstGeom prst="star24">
              <a:avLst>
                <a:gd name="adj" fmla="val 20051"/>
              </a:avLst>
            </a:prstGeom>
            <a:solidFill>
              <a:schemeClr val="accent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repeatCount="47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94166 -0.01111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1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mph" presetSubtype="0" repeatCount="2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8625 -0.00555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5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0.82083 -0.01666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repeatCount="47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1000" fill="hold"/>
                                        <p:tgtEl>
                                          <p:spTgt spid="604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94166 -0.01111 " pathEditMode="relative" rAng="0" ptsTypes="AA">
                                      <p:cBhvr>
                                        <p:cTn id="56" dur="5000" fill="hold"/>
                                        <p:tgtEl>
                                          <p:spTgt spid="60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1" y="-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8" presetClass="emph" presetSubtype="0" repeatCount="2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8625 -0.00555 " pathEditMode="relative" rAng="0" ptsTypes="AA">
                                      <p:cBhvr>
                                        <p:cTn id="60" dur="5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" y="-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5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84584 -0.01667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17" name="Oval 77"/>
          <p:cNvSpPr>
            <a:spLocks noChangeArrowheads="1"/>
          </p:cNvSpPr>
          <p:nvPr/>
        </p:nvSpPr>
        <p:spPr bwMode="auto">
          <a:xfrm>
            <a:off x="7772400" y="3200400"/>
            <a:ext cx="750888" cy="809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33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II</a:t>
            </a:r>
            <a:endParaRPr lang="ru-RU" sz="48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842" name="AutoShape 2"/>
          <p:cNvSpPr>
            <a:spLocks noChangeArrowheads="1"/>
          </p:cNvSpPr>
          <p:nvPr/>
        </p:nvSpPr>
        <p:spPr bwMode="auto">
          <a:xfrm flipH="1">
            <a:off x="0" y="358775"/>
            <a:ext cx="2154238" cy="676275"/>
          </a:xfrm>
          <a:prstGeom prst="cloudCallout">
            <a:avLst>
              <a:gd name="adj1" fmla="val -14704"/>
              <a:gd name="adj2" fmla="val 4342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33CCFF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>
              <a:latin typeface="Times New Roman" pitchFamily="18" charset="0"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 flipH="1">
            <a:off x="0" y="4260850"/>
            <a:ext cx="9277350" cy="2673350"/>
            <a:chOff x="-38" y="2659"/>
            <a:chExt cx="5814" cy="1684"/>
          </a:xfrm>
        </p:grpSpPr>
        <p:grpSp>
          <p:nvGrpSpPr>
            <p:cNvPr id="35845" name="Group 5"/>
            <p:cNvGrpSpPr>
              <a:grpSpLocks/>
            </p:cNvGrpSpPr>
            <p:nvPr/>
          </p:nvGrpSpPr>
          <p:grpSpPr bwMode="auto">
            <a:xfrm>
              <a:off x="0" y="2659"/>
              <a:ext cx="5776" cy="145"/>
              <a:chOff x="5" y="2784"/>
              <a:chExt cx="6072" cy="192"/>
            </a:xfrm>
          </p:grpSpPr>
          <p:sp>
            <p:nvSpPr>
              <p:cNvPr id="35846" name="Freeform 6"/>
              <p:cNvSpPr>
                <a:spLocks/>
              </p:cNvSpPr>
              <p:nvPr/>
            </p:nvSpPr>
            <p:spPr bwMode="auto">
              <a:xfrm rot="27553" flipH="1">
                <a:off x="5" y="2784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47" name="Freeform 7"/>
              <p:cNvSpPr>
                <a:spLocks/>
              </p:cNvSpPr>
              <p:nvPr/>
            </p:nvSpPr>
            <p:spPr bwMode="auto">
              <a:xfrm rot="27553" flipH="1">
                <a:off x="1521" y="2799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48" name="Freeform 8"/>
              <p:cNvSpPr>
                <a:spLocks/>
              </p:cNvSpPr>
              <p:nvPr/>
            </p:nvSpPr>
            <p:spPr bwMode="auto">
              <a:xfrm rot="27553" flipH="1">
                <a:off x="3030" y="2814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49" name="Freeform 9"/>
              <p:cNvSpPr>
                <a:spLocks/>
              </p:cNvSpPr>
              <p:nvPr/>
            </p:nvSpPr>
            <p:spPr bwMode="auto">
              <a:xfrm rot="27553" flipH="1">
                <a:off x="4546" y="2829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5850" name="Freeform 10"/>
            <p:cNvSpPr>
              <a:spLocks/>
            </p:cNvSpPr>
            <p:nvPr/>
          </p:nvSpPr>
          <p:spPr bwMode="auto">
            <a:xfrm>
              <a:off x="-38" y="2747"/>
              <a:ext cx="5813" cy="1596"/>
            </a:xfrm>
            <a:custGeom>
              <a:avLst/>
              <a:gdLst/>
              <a:ahLst/>
              <a:cxnLst>
                <a:cxn ang="0">
                  <a:pos x="68" y="4"/>
                </a:cxn>
                <a:cxn ang="0">
                  <a:pos x="38" y="50"/>
                </a:cxn>
                <a:cxn ang="0">
                  <a:pos x="0" y="103"/>
                </a:cxn>
                <a:cxn ang="0">
                  <a:pos x="46" y="156"/>
                </a:cxn>
                <a:cxn ang="0">
                  <a:pos x="53" y="186"/>
                </a:cxn>
                <a:cxn ang="0">
                  <a:pos x="23" y="1581"/>
                </a:cxn>
                <a:cxn ang="0">
                  <a:pos x="5813" y="1596"/>
                </a:cxn>
                <a:cxn ang="0">
                  <a:pos x="5813" y="19"/>
                </a:cxn>
              </a:cxnLst>
              <a:rect l="0" t="0" r="r" b="b"/>
              <a:pathLst>
                <a:path w="5813" h="1596">
                  <a:moveTo>
                    <a:pt x="68" y="4"/>
                  </a:moveTo>
                  <a:cubicBezTo>
                    <a:pt x="25" y="34"/>
                    <a:pt x="63" y="0"/>
                    <a:pt x="38" y="50"/>
                  </a:cubicBezTo>
                  <a:cubicBezTo>
                    <a:pt x="28" y="69"/>
                    <a:pt x="12" y="85"/>
                    <a:pt x="0" y="103"/>
                  </a:cubicBezTo>
                  <a:cubicBezTo>
                    <a:pt x="14" y="124"/>
                    <a:pt x="28" y="139"/>
                    <a:pt x="46" y="156"/>
                  </a:cubicBezTo>
                  <a:cubicBezTo>
                    <a:pt x="48" y="166"/>
                    <a:pt x="53" y="186"/>
                    <a:pt x="53" y="186"/>
                  </a:cubicBezTo>
                  <a:lnTo>
                    <a:pt x="23" y="1581"/>
                  </a:lnTo>
                  <a:lnTo>
                    <a:pt x="5813" y="1596"/>
                  </a:lnTo>
                  <a:lnTo>
                    <a:pt x="5813" y="19"/>
                  </a:lnTo>
                </a:path>
              </a:pathLst>
            </a:custGeom>
            <a:gradFill rotWithShape="1">
              <a:gsLst>
                <a:gs pos="0">
                  <a:srgbClr val="66FFFF"/>
                </a:gs>
                <a:gs pos="50000">
                  <a:srgbClr val="33CCFF"/>
                </a:gs>
                <a:gs pos="100000">
                  <a:srgbClr val="66FFFF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851" name="Group 11"/>
          <p:cNvGrpSpPr>
            <a:grpSpLocks/>
          </p:cNvGrpSpPr>
          <p:nvPr/>
        </p:nvGrpSpPr>
        <p:grpSpPr bwMode="auto">
          <a:xfrm flipH="1">
            <a:off x="0" y="4354513"/>
            <a:ext cx="9169400" cy="230187"/>
            <a:chOff x="5" y="2784"/>
            <a:chExt cx="6072" cy="192"/>
          </a:xfrm>
        </p:grpSpPr>
        <p:sp>
          <p:nvSpPr>
            <p:cNvPr id="35852" name="Freeform 12"/>
            <p:cNvSpPr>
              <a:spLocks/>
            </p:cNvSpPr>
            <p:nvPr/>
          </p:nvSpPr>
          <p:spPr bwMode="auto">
            <a:xfrm rot="27553" flipH="1">
              <a:off x="5" y="2784"/>
              <a:ext cx="1531" cy="147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556" y="99"/>
                </a:cxn>
                <a:cxn ang="0">
                  <a:pos x="1010" y="442"/>
                </a:cxn>
                <a:cxn ang="0">
                  <a:pos x="697" y="301"/>
                </a:cxn>
                <a:cxn ang="0">
                  <a:pos x="455" y="594"/>
                </a:cxn>
                <a:cxn ang="0">
                  <a:pos x="727" y="877"/>
                </a:cxn>
                <a:cxn ang="0">
                  <a:pos x="1071" y="675"/>
                </a:cxn>
                <a:cxn ang="0">
                  <a:pos x="1263" y="311"/>
                </a:cxn>
                <a:cxn ang="0">
                  <a:pos x="1627" y="79"/>
                </a:cxn>
                <a:cxn ang="0">
                  <a:pos x="1940" y="372"/>
                </a:cxn>
                <a:cxn ang="0">
                  <a:pos x="1667" y="281"/>
                </a:cxn>
                <a:cxn ang="0">
                  <a:pos x="1485" y="594"/>
                </a:cxn>
                <a:cxn ang="0">
                  <a:pos x="1738" y="907"/>
                </a:cxn>
                <a:cxn ang="0">
                  <a:pos x="2112" y="715"/>
                </a:cxn>
                <a:cxn ang="0">
                  <a:pos x="2213" y="392"/>
                </a:cxn>
                <a:cxn ang="0">
                  <a:pos x="2546" y="58"/>
                </a:cxn>
                <a:cxn ang="0">
                  <a:pos x="2910" y="382"/>
                </a:cxn>
                <a:cxn ang="0">
                  <a:pos x="2607" y="301"/>
                </a:cxn>
                <a:cxn ang="0">
                  <a:pos x="2465" y="584"/>
                </a:cxn>
                <a:cxn ang="0">
                  <a:pos x="2496" y="756"/>
                </a:cxn>
                <a:cxn ang="0">
                  <a:pos x="2839" y="897"/>
                </a:cxn>
                <a:cxn ang="0">
                  <a:pos x="3052" y="766"/>
                </a:cxn>
                <a:cxn ang="0">
                  <a:pos x="3102" y="614"/>
                </a:cxn>
                <a:cxn ang="0">
                  <a:pos x="3183" y="402"/>
                </a:cxn>
                <a:cxn ang="0">
                  <a:pos x="3294" y="169"/>
                </a:cxn>
                <a:cxn ang="0">
                  <a:pos x="3486" y="48"/>
                </a:cxn>
                <a:cxn ang="0">
                  <a:pos x="3708" y="109"/>
                </a:cxn>
                <a:cxn ang="0">
                  <a:pos x="3900" y="372"/>
                </a:cxn>
                <a:cxn ang="0">
                  <a:pos x="3567" y="240"/>
                </a:cxn>
                <a:cxn ang="0">
                  <a:pos x="3456" y="483"/>
                </a:cxn>
                <a:cxn ang="0">
                  <a:pos x="3425" y="604"/>
                </a:cxn>
                <a:cxn ang="0">
                  <a:pos x="3476" y="756"/>
                </a:cxn>
                <a:cxn ang="0">
                  <a:pos x="3587" y="826"/>
                </a:cxn>
                <a:cxn ang="0">
                  <a:pos x="3729" y="857"/>
                </a:cxn>
                <a:cxn ang="0">
                  <a:pos x="3900" y="796"/>
                </a:cxn>
                <a:cxn ang="0">
                  <a:pos x="4133" y="584"/>
                </a:cxn>
                <a:cxn ang="0">
                  <a:pos x="4173" y="422"/>
                </a:cxn>
                <a:cxn ang="0">
                  <a:pos x="4436" y="18"/>
                </a:cxn>
                <a:cxn ang="0">
                  <a:pos x="4871" y="311"/>
                </a:cxn>
                <a:cxn ang="0">
                  <a:pos x="4567" y="240"/>
                </a:cxn>
                <a:cxn ang="0">
                  <a:pos x="4416" y="503"/>
                </a:cxn>
                <a:cxn ang="0">
                  <a:pos x="4416" y="725"/>
                </a:cxn>
                <a:cxn ang="0">
                  <a:pos x="4588" y="826"/>
                </a:cxn>
                <a:cxn ang="0">
                  <a:pos x="4891" y="867"/>
                </a:cxn>
                <a:cxn ang="0">
                  <a:pos x="5073" y="604"/>
                </a:cxn>
                <a:cxn ang="0">
                  <a:pos x="5153" y="372"/>
                </a:cxn>
                <a:cxn ang="0">
                  <a:pos x="5295" y="129"/>
                </a:cxn>
                <a:cxn ang="0">
                  <a:pos x="5497" y="58"/>
                </a:cxn>
                <a:cxn ang="0">
                  <a:pos x="5740" y="190"/>
                </a:cxn>
                <a:cxn ang="0">
                  <a:pos x="5810" y="442"/>
                </a:cxn>
                <a:cxn ang="0">
                  <a:pos x="5578" y="240"/>
                </a:cxn>
                <a:cxn ang="0">
                  <a:pos x="5366" y="553"/>
                </a:cxn>
                <a:cxn ang="0">
                  <a:pos x="5416" y="725"/>
                </a:cxn>
                <a:cxn ang="0">
                  <a:pos x="5537" y="836"/>
                </a:cxn>
                <a:cxn ang="0">
                  <a:pos x="5719" y="867"/>
                </a:cxn>
                <a:cxn ang="0">
                  <a:pos x="5750" y="766"/>
                </a:cxn>
              </a:cxnLst>
              <a:rect l="0" t="0" r="r" b="b"/>
              <a:pathLst>
                <a:path w="5837" h="927">
                  <a:moveTo>
                    <a:pt x="0" y="816"/>
                  </a:moveTo>
                  <a:cubicBezTo>
                    <a:pt x="194" y="488"/>
                    <a:pt x="388" y="161"/>
                    <a:pt x="556" y="99"/>
                  </a:cubicBezTo>
                  <a:cubicBezTo>
                    <a:pt x="724" y="37"/>
                    <a:pt x="987" y="408"/>
                    <a:pt x="1010" y="442"/>
                  </a:cubicBezTo>
                  <a:cubicBezTo>
                    <a:pt x="1033" y="476"/>
                    <a:pt x="790" y="276"/>
                    <a:pt x="697" y="301"/>
                  </a:cubicBezTo>
                  <a:cubicBezTo>
                    <a:pt x="604" y="326"/>
                    <a:pt x="450" y="498"/>
                    <a:pt x="455" y="594"/>
                  </a:cubicBezTo>
                  <a:cubicBezTo>
                    <a:pt x="460" y="690"/>
                    <a:pt x="624" y="864"/>
                    <a:pt x="727" y="877"/>
                  </a:cubicBezTo>
                  <a:cubicBezTo>
                    <a:pt x="830" y="890"/>
                    <a:pt x="982" y="769"/>
                    <a:pt x="1071" y="675"/>
                  </a:cubicBezTo>
                  <a:cubicBezTo>
                    <a:pt x="1160" y="581"/>
                    <a:pt x="1170" y="410"/>
                    <a:pt x="1263" y="311"/>
                  </a:cubicBezTo>
                  <a:cubicBezTo>
                    <a:pt x="1356" y="212"/>
                    <a:pt x="1514" y="69"/>
                    <a:pt x="1627" y="79"/>
                  </a:cubicBezTo>
                  <a:cubicBezTo>
                    <a:pt x="1740" y="89"/>
                    <a:pt x="1933" y="338"/>
                    <a:pt x="1940" y="372"/>
                  </a:cubicBezTo>
                  <a:cubicBezTo>
                    <a:pt x="1947" y="406"/>
                    <a:pt x="1743" y="244"/>
                    <a:pt x="1667" y="281"/>
                  </a:cubicBezTo>
                  <a:cubicBezTo>
                    <a:pt x="1591" y="318"/>
                    <a:pt x="1473" y="490"/>
                    <a:pt x="1485" y="594"/>
                  </a:cubicBezTo>
                  <a:cubicBezTo>
                    <a:pt x="1497" y="698"/>
                    <a:pt x="1634" y="887"/>
                    <a:pt x="1738" y="907"/>
                  </a:cubicBezTo>
                  <a:cubicBezTo>
                    <a:pt x="1842" y="927"/>
                    <a:pt x="2033" y="801"/>
                    <a:pt x="2112" y="715"/>
                  </a:cubicBezTo>
                  <a:cubicBezTo>
                    <a:pt x="2191" y="629"/>
                    <a:pt x="2141" y="502"/>
                    <a:pt x="2213" y="392"/>
                  </a:cubicBezTo>
                  <a:cubicBezTo>
                    <a:pt x="2285" y="282"/>
                    <a:pt x="2430" y="60"/>
                    <a:pt x="2546" y="58"/>
                  </a:cubicBezTo>
                  <a:cubicBezTo>
                    <a:pt x="2662" y="56"/>
                    <a:pt x="2900" y="342"/>
                    <a:pt x="2910" y="382"/>
                  </a:cubicBezTo>
                  <a:cubicBezTo>
                    <a:pt x="2920" y="422"/>
                    <a:pt x="2681" y="267"/>
                    <a:pt x="2607" y="301"/>
                  </a:cubicBezTo>
                  <a:cubicBezTo>
                    <a:pt x="2533" y="335"/>
                    <a:pt x="2483" y="508"/>
                    <a:pt x="2465" y="584"/>
                  </a:cubicBezTo>
                  <a:cubicBezTo>
                    <a:pt x="2447" y="660"/>
                    <a:pt x="2434" y="704"/>
                    <a:pt x="2496" y="756"/>
                  </a:cubicBezTo>
                  <a:cubicBezTo>
                    <a:pt x="2558" y="808"/>
                    <a:pt x="2746" y="895"/>
                    <a:pt x="2839" y="897"/>
                  </a:cubicBezTo>
                  <a:cubicBezTo>
                    <a:pt x="2932" y="899"/>
                    <a:pt x="3008" y="813"/>
                    <a:pt x="3052" y="766"/>
                  </a:cubicBezTo>
                  <a:cubicBezTo>
                    <a:pt x="3096" y="719"/>
                    <a:pt x="3080" y="675"/>
                    <a:pt x="3102" y="614"/>
                  </a:cubicBezTo>
                  <a:cubicBezTo>
                    <a:pt x="3124" y="553"/>
                    <a:pt x="3151" y="476"/>
                    <a:pt x="3183" y="402"/>
                  </a:cubicBezTo>
                  <a:cubicBezTo>
                    <a:pt x="3215" y="328"/>
                    <a:pt x="3244" y="228"/>
                    <a:pt x="3294" y="169"/>
                  </a:cubicBezTo>
                  <a:cubicBezTo>
                    <a:pt x="3344" y="110"/>
                    <a:pt x="3417" y="58"/>
                    <a:pt x="3486" y="48"/>
                  </a:cubicBezTo>
                  <a:cubicBezTo>
                    <a:pt x="3555" y="38"/>
                    <a:pt x="3639" y="55"/>
                    <a:pt x="3708" y="109"/>
                  </a:cubicBezTo>
                  <a:cubicBezTo>
                    <a:pt x="3777" y="163"/>
                    <a:pt x="3923" y="350"/>
                    <a:pt x="3900" y="372"/>
                  </a:cubicBezTo>
                  <a:cubicBezTo>
                    <a:pt x="3877" y="394"/>
                    <a:pt x="3641" y="222"/>
                    <a:pt x="3567" y="240"/>
                  </a:cubicBezTo>
                  <a:cubicBezTo>
                    <a:pt x="3493" y="258"/>
                    <a:pt x="3480" y="422"/>
                    <a:pt x="3456" y="483"/>
                  </a:cubicBezTo>
                  <a:cubicBezTo>
                    <a:pt x="3432" y="544"/>
                    <a:pt x="3422" y="559"/>
                    <a:pt x="3425" y="604"/>
                  </a:cubicBezTo>
                  <a:cubicBezTo>
                    <a:pt x="3428" y="649"/>
                    <a:pt x="3449" y="719"/>
                    <a:pt x="3476" y="756"/>
                  </a:cubicBezTo>
                  <a:cubicBezTo>
                    <a:pt x="3503" y="793"/>
                    <a:pt x="3545" y="809"/>
                    <a:pt x="3587" y="826"/>
                  </a:cubicBezTo>
                  <a:cubicBezTo>
                    <a:pt x="3629" y="843"/>
                    <a:pt x="3677" y="862"/>
                    <a:pt x="3729" y="857"/>
                  </a:cubicBezTo>
                  <a:cubicBezTo>
                    <a:pt x="3781" y="852"/>
                    <a:pt x="3833" y="841"/>
                    <a:pt x="3900" y="796"/>
                  </a:cubicBezTo>
                  <a:cubicBezTo>
                    <a:pt x="3967" y="751"/>
                    <a:pt x="4087" y="646"/>
                    <a:pt x="4133" y="584"/>
                  </a:cubicBezTo>
                  <a:cubicBezTo>
                    <a:pt x="4179" y="522"/>
                    <a:pt x="4123" y="516"/>
                    <a:pt x="4173" y="422"/>
                  </a:cubicBezTo>
                  <a:cubicBezTo>
                    <a:pt x="4223" y="328"/>
                    <a:pt x="4320" y="36"/>
                    <a:pt x="4436" y="18"/>
                  </a:cubicBezTo>
                  <a:cubicBezTo>
                    <a:pt x="4552" y="0"/>
                    <a:pt x="4849" y="274"/>
                    <a:pt x="4871" y="311"/>
                  </a:cubicBezTo>
                  <a:cubicBezTo>
                    <a:pt x="4893" y="348"/>
                    <a:pt x="4643" y="208"/>
                    <a:pt x="4567" y="240"/>
                  </a:cubicBezTo>
                  <a:cubicBezTo>
                    <a:pt x="4491" y="272"/>
                    <a:pt x="4441" y="422"/>
                    <a:pt x="4416" y="503"/>
                  </a:cubicBezTo>
                  <a:cubicBezTo>
                    <a:pt x="4391" y="584"/>
                    <a:pt x="4387" y="671"/>
                    <a:pt x="4416" y="725"/>
                  </a:cubicBezTo>
                  <a:cubicBezTo>
                    <a:pt x="4445" y="779"/>
                    <a:pt x="4509" y="802"/>
                    <a:pt x="4588" y="826"/>
                  </a:cubicBezTo>
                  <a:cubicBezTo>
                    <a:pt x="4667" y="850"/>
                    <a:pt x="4810" y="904"/>
                    <a:pt x="4891" y="867"/>
                  </a:cubicBezTo>
                  <a:cubicBezTo>
                    <a:pt x="4972" y="830"/>
                    <a:pt x="5029" y="686"/>
                    <a:pt x="5073" y="604"/>
                  </a:cubicBezTo>
                  <a:cubicBezTo>
                    <a:pt x="5117" y="522"/>
                    <a:pt x="5116" y="451"/>
                    <a:pt x="5153" y="372"/>
                  </a:cubicBezTo>
                  <a:cubicBezTo>
                    <a:pt x="5190" y="293"/>
                    <a:pt x="5238" y="181"/>
                    <a:pt x="5295" y="129"/>
                  </a:cubicBezTo>
                  <a:cubicBezTo>
                    <a:pt x="5352" y="77"/>
                    <a:pt x="5423" y="48"/>
                    <a:pt x="5497" y="58"/>
                  </a:cubicBezTo>
                  <a:cubicBezTo>
                    <a:pt x="5571" y="68"/>
                    <a:pt x="5688" y="126"/>
                    <a:pt x="5740" y="190"/>
                  </a:cubicBezTo>
                  <a:cubicBezTo>
                    <a:pt x="5792" y="254"/>
                    <a:pt x="5837" y="434"/>
                    <a:pt x="5810" y="442"/>
                  </a:cubicBezTo>
                  <a:cubicBezTo>
                    <a:pt x="5783" y="450"/>
                    <a:pt x="5652" y="222"/>
                    <a:pt x="5578" y="240"/>
                  </a:cubicBezTo>
                  <a:cubicBezTo>
                    <a:pt x="5504" y="258"/>
                    <a:pt x="5393" y="472"/>
                    <a:pt x="5366" y="553"/>
                  </a:cubicBezTo>
                  <a:cubicBezTo>
                    <a:pt x="5339" y="634"/>
                    <a:pt x="5388" y="678"/>
                    <a:pt x="5416" y="725"/>
                  </a:cubicBezTo>
                  <a:cubicBezTo>
                    <a:pt x="5444" y="772"/>
                    <a:pt x="5487" y="812"/>
                    <a:pt x="5537" y="836"/>
                  </a:cubicBezTo>
                  <a:cubicBezTo>
                    <a:pt x="5587" y="860"/>
                    <a:pt x="5684" y="879"/>
                    <a:pt x="5719" y="867"/>
                  </a:cubicBezTo>
                  <a:cubicBezTo>
                    <a:pt x="5754" y="855"/>
                    <a:pt x="5743" y="781"/>
                    <a:pt x="5750" y="766"/>
                  </a:cubicBezTo>
                </a:path>
              </a:pathLst>
            </a:custGeom>
            <a:noFill/>
            <a:ln w="381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53" name="Freeform 13"/>
            <p:cNvSpPr>
              <a:spLocks/>
            </p:cNvSpPr>
            <p:nvPr/>
          </p:nvSpPr>
          <p:spPr bwMode="auto">
            <a:xfrm rot="27553" flipH="1">
              <a:off x="1521" y="2799"/>
              <a:ext cx="1531" cy="147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556" y="99"/>
                </a:cxn>
                <a:cxn ang="0">
                  <a:pos x="1010" y="442"/>
                </a:cxn>
                <a:cxn ang="0">
                  <a:pos x="697" y="301"/>
                </a:cxn>
                <a:cxn ang="0">
                  <a:pos x="455" y="594"/>
                </a:cxn>
                <a:cxn ang="0">
                  <a:pos x="727" y="877"/>
                </a:cxn>
                <a:cxn ang="0">
                  <a:pos x="1071" y="675"/>
                </a:cxn>
                <a:cxn ang="0">
                  <a:pos x="1263" y="311"/>
                </a:cxn>
                <a:cxn ang="0">
                  <a:pos x="1627" y="79"/>
                </a:cxn>
                <a:cxn ang="0">
                  <a:pos x="1940" y="372"/>
                </a:cxn>
                <a:cxn ang="0">
                  <a:pos x="1667" y="281"/>
                </a:cxn>
                <a:cxn ang="0">
                  <a:pos x="1485" y="594"/>
                </a:cxn>
                <a:cxn ang="0">
                  <a:pos x="1738" y="907"/>
                </a:cxn>
                <a:cxn ang="0">
                  <a:pos x="2112" y="715"/>
                </a:cxn>
                <a:cxn ang="0">
                  <a:pos x="2213" y="392"/>
                </a:cxn>
                <a:cxn ang="0">
                  <a:pos x="2546" y="58"/>
                </a:cxn>
                <a:cxn ang="0">
                  <a:pos x="2910" y="382"/>
                </a:cxn>
                <a:cxn ang="0">
                  <a:pos x="2607" y="301"/>
                </a:cxn>
                <a:cxn ang="0">
                  <a:pos x="2465" y="584"/>
                </a:cxn>
                <a:cxn ang="0">
                  <a:pos x="2496" y="756"/>
                </a:cxn>
                <a:cxn ang="0">
                  <a:pos x="2839" y="897"/>
                </a:cxn>
                <a:cxn ang="0">
                  <a:pos x="3052" y="766"/>
                </a:cxn>
                <a:cxn ang="0">
                  <a:pos x="3102" y="614"/>
                </a:cxn>
                <a:cxn ang="0">
                  <a:pos x="3183" y="402"/>
                </a:cxn>
                <a:cxn ang="0">
                  <a:pos x="3294" y="169"/>
                </a:cxn>
                <a:cxn ang="0">
                  <a:pos x="3486" y="48"/>
                </a:cxn>
                <a:cxn ang="0">
                  <a:pos x="3708" y="109"/>
                </a:cxn>
                <a:cxn ang="0">
                  <a:pos x="3900" y="372"/>
                </a:cxn>
                <a:cxn ang="0">
                  <a:pos x="3567" y="240"/>
                </a:cxn>
                <a:cxn ang="0">
                  <a:pos x="3456" y="483"/>
                </a:cxn>
                <a:cxn ang="0">
                  <a:pos x="3425" y="604"/>
                </a:cxn>
                <a:cxn ang="0">
                  <a:pos x="3476" y="756"/>
                </a:cxn>
                <a:cxn ang="0">
                  <a:pos x="3587" y="826"/>
                </a:cxn>
                <a:cxn ang="0">
                  <a:pos x="3729" y="857"/>
                </a:cxn>
                <a:cxn ang="0">
                  <a:pos x="3900" y="796"/>
                </a:cxn>
                <a:cxn ang="0">
                  <a:pos x="4133" y="584"/>
                </a:cxn>
                <a:cxn ang="0">
                  <a:pos x="4173" y="422"/>
                </a:cxn>
                <a:cxn ang="0">
                  <a:pos x="4436" y="18"/>
                </a:cxn>
                <a:cxn ang="0">
                  <a:pos x="4871" y="311"/>
                </a:cxn>
                <a:cxn ang="0">
                  <a:pos x="4567" y="240"/>
                </a:cxn>
                <a:cxn ang="0">
                  <a:pos x="4416" y="503"/>
                </a:cxn>
                <a:cxn ang="0">
                  <a:pos x="4416" y="725"/>
                </a:cxn>
                <a:cxn ang="0">
                  <a:pos x="4588" y="826"/>
                </a:cxn>
                <a:cxn ang="0">
                  <a:pos x="4891" y="867"/>
                </a:cxn>
                <a:cxn ang="0">
                  <a:pos x="5073" y="604"/>
                </a:cxn>
                <a:cxn ang="0">
                  <a:pos x="5153" y="372"/>
                </a:cxn>
                <a:cxn ang="0">
                  <a:pos x="5295" y="129"/>
                </a:cxn>
                <a:cxn ang="0">
                  <a:pos x="5497" y="58"/>
                </a:cxn>
                <a:cxn ang="0">
                  <a:pos x="5740" y="190"/>
                </a:cxn>
                <a:cxn ang="0">
                  <a:pos x="5810" y="442"/>
                </a:cxn>
                <a:cxn ang="0">
                  <a:pos x="5578" y="240"/>
                </a:cxn>
                <a:cxn ang="0">
                  <a:pos x="5366" y="553"/>
                </a:cxn>
                <a:cxn ang="0">
                  <a:pos x="5416" y="725"/>
                </a:cxn>
                <a:cxn ang="0">
                  <a:pos x="5537" y="836"/>
                </a:cxn>
                <a:cxn ang="0">
                  <a:pos x="5719" y="867"/>
                </a:cxn>
                <a:cxn ang="0">
                  <a:pos x="5750" y="766"/>
                </a:cxn>
              </a:cxnLst>
              <a:rect l="0" t="0" r="r" b="b"/>
              <a:pathLst>
                <a:path w="5837" h="927">
                  <a:moveTo>
                    <a:pt x="0" y="816"/>
                  </a:moveTo>
                  <a:cubicBezTo>
                    <a:pt x="194" y="488"/>
                    <a:pt x="388" y="161"/>
                    <a:pt x="556" y="99"/>
                  </a:cubicBezTo>
                  <a:cubicBezTo>
                    <a:pt x="724" y="37"/>
                    <a:pt x="987" y="408"/>
                    <a:pt x="1010" y="442"/>
                  </a:cubicBezTo>
                  <a:cubicBezTo>
                    <a:pt x="1033" y="476"/>
                    <a:pt x="790" y="276"/>
                    <a:pt x="697" y="301"/>
                  </a:cubicBezTo>
                  <a:cubicBezTo>
                    <a:pt x="604" y="326"/>
                    <a:pt x="450" y="498"/>
                    <a:pt x="455" y="594"/>
                  </a:cubicBezTo>
                  <a:cubicBezTo>
                    <a:pt x="460" y="690"/>
                    <a:pt x="624" y="864"/>
                    <a:pt x="727" y="877"/>
                  </a:cubicBezTo>
                  <a:cubicBezTo>
                    <a:pt x="830" y="890"/>
                    <a:pt x="982" y="769"/>
                    <a:pt x="1071" y="675"/>
                  </a:cubicBezTo>
                  <a:cubicBezTo>
                    <a:pt x="1160" y="581"/>
                    <a:pt x="1170" y="410"/>
                    <a:pt x="1263" y="311"/>
                  </a:cubicBezTo>
                  <a:cubicBezTo>
                    <a:pt x="1356" y="212"/>
                    <a:pt x="1514" y="69"/>
                    <a:pt x="1627" y="79"/>
                  </a:cubicBezTo>
                  <a:cubicBezTo>
                    <a:pt x="1740" y="89"/>
                    <a:pt x="1933" y="338"/>
                    <a:pt x="1940" y="372"/>
                  </a:cubicBezTo>
                  <a:cubicBezTo>
                    <a:pt x="1947" y="406"/>
                    <a:pt x="1743" y="244"/>
                    <a:pt x="1667" y="281"/>
                  </a:cubicBezTo>
                  <a:cubicBezTo>
                    <a:pt x="1591" y="318"/>
                    <a:pt x="1473" y="490"/>
                    <a:pt x="1485" y="594"/>
                  </a:cubicBezTo>
                  <a:cubicBezTo>
                    <a:pt x="1497" y="698"/>
                    <a:pt x="1634" y="887"/>
                    <a:pt x="1738" y="907"/>
                  </a:cubicBezTo>
                  <a:cubicBezTo>
                    <a:pt x="1842" y="927"/>
                    <a:pt x="2033" y="801"/>
                    <a:pt x="2112" y="715"/>
                  </a:cubicBezTo>
                  <a:cubicBezTo>
                    <a:pt x="2191" y="629"/>
                    <a:pt x="2141" y="502"/>
                    <a:pt x="2213" y="392"/>
                  </a:cubicBezTo>
                  <a:cubicBezTo>
                    <a:pt x="2285" y="282"/>
                    <a:pt x="2430" y="60"/>
                    <a:pt x="2546" y="58"/>
                  </a:cubicBezTo>
                  <a:cubicBezTo>
                    <a:pt x="2662" y="56"/>
                    <a:pt x="2900" y="342"/>
                    <a:pt x="2910" y="382"/>
                  </a:cubicBezTo>
                  <a:cubicBezTo>
                    <a:pt x="2920" y="422"/>
                    <a:pt x="2681" y="267"/>
                    <a:pt x="2607" y="301"/>
                  </a:cubicBezTo>
                  <a:cubicBezTo>
                    <a:pt x="2533" y="335"/>
                    <a:pt x="2483" y="508"/>
                    <a:pt x="2465" y="584"/>
                  </a:cubicBezTo>
                  <a:cubicBezTo>
                    <a:pt x="2447" y="660"/>
                    <a:pt x="2434" y="704"/>
                    <a:pt x="2496" y="756"/>
                  </a:cubicBezTo>
                  <a:cubicBezTo>
                    <a:pt x="2558" y="808"/>
                    <a:pt x="2746" y="895"/>
                    <a:pt x="2839" y="897"/>
                  </a:cubicBezTo>
                  <a:cubicBezTo>
                    <a:pt x="2932" y="899"/>
                    <a:pt x="3008" y="813"/>
                    <a:pt x="3052" y="766"/>
                  </a:cubicBezTo>
                  <a:cubicBezTo>
                    <a:pt x="3096" y="719"/>
                    <a:pt x="3080" y="675"/>
                    <a:pt x="3102" y="614"/>
                  </a:cubicBezTo>
                  <a:cubicBezTo>
                    <a:pt x="3124" y="553"/>
                    <a:pt x="3151" y="476"/>
                    <a:pt x="3183" y="402"/>
                  </a:cubicBezTo>
                  <a:cubicBezTo>
                    <a:pt x="3215" y="328"/>
                    <a:pt x="3244" y="228"/>
                    <a:pt x="3294" y="169"/>
                  </a:cubicBezTo>
                  <a:cubicBezTo>
                    <a:pt x="3344" y="110"/>
                    <a:pt x="3417" y="58"/>
                    <a:pt x="3486" y="48"/>
                  </a:cubicBezTo>
                  <a:cubicBezTo>
                    <a:pt x="3555" y="38"/>
                    <a:pt x="3639" y="55"/>
                    <a:pt x="3708" y="109"/>
                  </a:cubicBezTo>
                  <a:cubicBezTo>
                    <a:pt x="3777" y="163"/>
                    <a:pt x="3923" y="350"/>
                    <a:pt x="3900" y="372"/>
                  </a:cubicBezTo>
                  <a:cubicBezTo>
                    <a:pt x="3877" y="394"/>
                    <a:pt x="3641" y="222"/>
                    <a:pt x="3567" y="240"/>
                  </a:cubicBezTo>
                  <a:cubicBezTo>
                    <a:pt x="3493" y="258"/>
                    <a:pt x="3480" y="422"/>
                    <a:pt x="3456" y="483"/>
                  </a:cubicBezTo>
                  <a:cubicBezTo>
                    <a:pt x="3432" y="544"/>
                    <a:pt x="3422" y="559"/>
                    <a:pt x="3425" y="604"/>
                  </a:cubicBezTo>
                  <a:cubicBezTo>
                    <a:pt x="3428" y="649"/>
                    <a:pt x="3449" y="719"/>
                    <a:pt x="3476" y="756"/>
                  </a:cubicBezTo>
                  <a:cubicBezTo>
                    <a:pt x="3503" y="793"/>
                    <a:pt x="3545" y="809"/>
                    <a:pt x="3587" y="826"/>
                  </a:cubicBezTo>
                  <a:cubicBezTo>
                    <a:pt x="3629" y="843"/>
                    <a:pt x="3677" y="862"/>
                    <a:pt x="3729" y="857"/>
                  </a:cubicBezTo>
                  <a:cubicBezTo>
                    <a:pt x="3781" y="852"/>
                    <a:pt x="3833" y="841"/>
                    <a:pt x="3900" y="796"/>
                  </a:cubicBezTo>
                  <a:cubicBezTo>
                    <a:pt x="3967" y="751"/>
                    <a:pt x="4087" y="646"/>
                    <a:pt x="4133" y="584"/>
                  </a:cubicBezTo>
                  <a:cubicBezTo>
                    <a:pt x="4179" y="522"/>
                    <a:pt x="4123" y="516"/>
                    <a:pt x="4173" y="422"/>
                  </a:cubicBezTo>
                  <a:cubicBezTo>
                    <a:pt x="4223" y="328"/>
                    <a:pt x="4320" y="36"/>
                    <a:pt x="4436" y="18"/>
                  </a:cubicBezTo>
                  <a:cubicBezTo>
                    <a:pt x="4552" y="0"/>
                    <a:pt x="4849" y="274"/>
                    <a:pt x="4871" y="311"/>
                  </a:cubicBezTo>
                  <a:cubicBezTo>
                    <a:pt x="4893" y="348"/>
                    <a:pt x="4643" y="208"/>
                    <a:pt x="4567" y="240"/>
                  </a:cubicBezTo>
                  <a:cubicBezTo>
                    <a:pt x="4491" y="272"/>
                    <a:pt x="4441" y="422"/>
                    <a:pt x="4416" y="503"/>
                  </a:cubicBezTo>
                  <a:cubicBezTo>
                    <a:pt x="4391" y="584"/>
                    <a:pt x="4387" y="671"/>
                    <a:pt x="4416" y="725"/>
                  </a:cubicBezTo>
                  <a:cubicBezTo>
                    <a:pt x="4445" y="779"/>
                    <a:pt x="4509" y="802"/>
                    <a:pt x="4588" y="826"/>
                  </a:cubicBezTo>
                  <a:cubicBezTo>
                    <a:pt x="4667" y="850"/>
                    <a:pt x="4810" y="904"/>
                    <a:pt x="4891" y="867"/>
                  </a:cubicBezTo>
                  <a:cubicBezTo>
                    <a:pt x="4972" y="830"/>
                    <a:pt x="5029" y="686"/>
                    <a:pt x="5073" y="604"/>
                  </a:cubicBezTo>
                  <a:cubicBezTo>
                    <a:pt x="5117" y="522"/>
                    <a:pt x="5116" y="451"/>
                    <a:pt x="5153" y="372"/>
                  </a:cubicBezTo>
                  <a:cubicBezTo>
                    <a:pt x="5190" y="293"/>
                    <a:pt x="5238" y="181"/>
                    <a:pt x="5295" y="129"/>
                  </a:cubicBezTo>
                  <a:cubicBezTo>
                    <a:pt x="5352" y="77"/>
                    <a:pt x="5423" y="48"/>
                    <a:pt x="5497" y="58"/>
                  </a:cubicBezTo>
                  <a:cubicBezTo>
                    <a:pt x="5571" y="68"/>
                    <a:pt x="5688" y="126"/>
                    <a:pt x="5740" y="190"/>
                  </a:cubicBezTo>
                  <a:cubicBezTo>
                    <a:pt x="5792" y="254"/>
                    <a:pt x="5837" y="434"/>
                    <a:pt x="5810" y="442"/>
                  </a:cubicBezTo>
                  <a:cubicBezTo>
                    <a:pt x="5783" y="450"/>
                    <a:pt x="5652" y="222"/>
                    <a:pt x="5578" y="240"/>
                  </a:cubicBezTo>
                  <a:cubicBezTo>
                    <a:pt x="5504" y="258"/>
                    <a:pt x="5393" y="472"/>
                    <a:pt x="5366" y="553"/>
                  </a:cubicBezTo>
                  <a:cubicBezTo>
                    <a:pt x="5339" y="634"/>
                    <a:pt x="5388" y="678"/>
                    <a:pt x="5416" y="725"/>
                  </a:cubicBezTo>
                  <a:cubicBezTo>
                    <a:pt x="5444" y="772"/>
                    <a:pt x="5487" y="812"/>
                    <a:pt x="5537" y="836"/>
                  </a:cubicBezTo>
                  <a:cubicBezTo>
                    <a:pt x="5587" y="860"/>
                    <a:pt x="5684" y="879"/>
                    <a:pt x="5719" y="867"/>
                  </a:cubicBezTo>
                  <a:cubicBezTo>
                    <a:pt x="5754" y="855"/>
                    <a:pt x="5743" y="781"/>
                    <a:pt x="5750" y="766"/>
                  </a:cubicBezTo>
                </a:path>
              </a:pathLst>
            </a:custGeom>
            <a:noFill/>
            <a:ln w="381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54" name="Freeform 14"/>
            <p:cNvSpPr>
              <a:spLocks/>
            </p:cNvSpPr>
            <p:nvPr/>
          </p:nvSpPr>
          <p:spPr bwMode="auto">
            <a:xfrm rot="27553" flipH="1">
              <a:off x="3030" y="2814"/>
              <a:ext cx="1531" cy="147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556" y="99"/>
                </a:cxn>
                <a:cxn ang="0">
                  <a:pos x="1010" y="442"/>
                </a:cxn>
                <a:cxn ang="0">
                  <a:pos x="697" y="301"/>
                </a:cxn>
                <a:cxn ang="0">
                  <a:pos x="455" y="594"/>
                </a:cxn>
                <a:cxn ang="0">
                  <a:pos x="727" y="877"/>
                </a:cxn>
                <a:cxn ang="0">
                  <a:pos x="1071" y="675"/>
                </a:cxn>
                <a:cxn ang="0">
                  <a:pos x="1263" y="311"/>
                </a:cxn>
                <a:cxn ang="0">
                  <a:pos x="1627" y="79"/>
                </a:cxn>
                <a:cxn ang="0">
                  <a:pos x="1940" y="372"/>
                </a:cxn>
                <a:cxn ang="0">
                  <a:pos x="1667" y="281"/>
                </a:cxn>
                <a:cxn ang="0">
                  <a:pos x="1485" y="594"/>
                </a:cxn>
                <a:cxn ang="0">
                  <a:pos x="1738" y="907"/>
                </a:cxn>
                <a:cxn ang="0">
                  <a:pos x="2112" y="715"/>
                </a:cxn>
                <a:cxn ang="0">
                  <a:pos x="2213" y="392"/>
                </a:cxn>
                <a:cxn ang="0">
                  <a:pos x="2546" y="58"/>
                </a:cxn>
                <a:cxn ang="0">
                  <a:pos x="2910" y="382"/>
                </a:cxn>
                <a:cxn ang="0">
                  <a:pos x="2607" y="301"/>
                </a:cxn>
                <a:cxn ang="0">
                  <a:pos x="2465" y="584"/>
                </a:cxn>
                <a:cxn ang="0">
                  <a:pos x="2496" y="756"/>
                </a:cxn>
                <a:cxn ang="0">
                  <a:pos x="2839" y="897"/>
                </a:cxn>
                <a:cxn ang="0">
                  <a:pos x="3052" y="766"/>
                </a:cxn>
                <a:cxn ang="0">
                  <a:pos x="3102" y="614"/>
                </a:cxn>
                <a:cxn ang="0">
                  <a:pos x="3183" y="402"/>
                </a:cxn>
                <a:cxn ang="0">
                  <a:pos x="3294" y="169"/>
                </a:cxn>
                <a:cxn ang="0">
                  <a:pos x="3486" y="48"/>
                </a:cxn>
                <a:cxn ang="0">
                  <a:pos x="3708" y="109"/>
                </a:cxn>
                <a:cxn ang="0">
                  <a:pos x="3900" y="372"/>
                </a:cxn>
                <a:cxn ang="0">
                  <a:pos x="3567" y="240"/>
                </a:cxn>
                <a:cxn ang="0">
                  <a:pos x="3456" y="483"/>
                </a:cxn>
                <a:cxn ang="0">
                  <a:pos x="3425" y="604"/>
                </a:cxn>
                <a:cxn ang="0">
                  <a:pos x="3476" y="756"/>
                </a:cxn>
                <a:cxn ang="0">
                  <a:pos x="3587" y="826"/>
                </a:cxn>
                <a:cxn ang="0">
                  <a:pos x="3729" y="857"/>
                </a:cxn>
                <a:cxn ang="0">
                  <a:pos x="3900" y="796"/>
                </a:cxn>
                <a:cxn ang="0">
                  <a:pos x="4133" y="584"/>
                </a:cxn>
                <a:cxn ang="0">
                  <a:pos x="4173" y="422"/>
                </a:cxn>
                <a:cxn ang="0">
                  <a:pos x="4436" y="18"/>
                </a:cxn>
                <a:cxn ang="0">
                  <a:pos x="4871" y="311"/>
                </a:cxn>
                <a:cxn ang="0">
                  <a:pos x="4567" y="240"/>
                </a:cxn>
                <a:cxn ang="0">
                  <a:pos x="4416" y="503"/>
                </a:cxn>
                <a:cxn ang="0">
                  <a:pos x="4416" y="725"/>
                </a:cxn>
                <a:cxn ang="0">
                  <a:pos x="4588" y="826"/>
                </a:cxn>
                <a:cxn ang="0">
                  <a:pos x="4891" y="867"/>
                </a:cxn>
                <a:cxn ang="0">
                  <a:pos x="5073" y="604"/>
                </a:cxn>
                <a:cxn ang="0">
                  <a:pos x="5153" y="372"/>
                </a:cxn>
                <a:cxn ang="0">
                  <a:pos x="5295" y="129"/>
                </a:cxn>
                <a:cxn ang="0">
                  <a:pos x="5497" y="58"/>
                </a:cxn>
                <a:cxn ang="0">
                  <a:pos x="5740" y="190"/>
                </a:cxn>
                <a:cxn ang="0">
                  <a:pos x="5810" y="442"/>
                </a:cxn>
                <a:cxn ang="0">
                  <a:pos x="5578" y="240"/>
                </a:cxn>
                <a:cxn ang="0">
                  <a:pos x="5366" y="553"/>
                </a:cxn>
                <a:cxn ang="0">
                  <a:pos x="5416" y="725"/>
                </a:cxn>
                <a:cxn ang="0">
                  <a:pos x="5537" y="836"/>
                </a:cxn>
                <a:cxn ang="0">
                  <a:pos x="5719" y="867"/>
                </a:cxn>
                <a:cxn ang="0">
                  <a:pos x="5750" y="766"/>
                </a:cxn>
              </a:cxnLst>
              <a:rect l="0" t="0" r="r" b="b"/>
              <a:pathLst>
                <a:path w="5837" h="927">
                  <a:moveTo>
                    <a:pt x="0" y="816"/>
                  </a:moveTo>
                  <a:cubicBezTo>
                    <a:pt x="194" y="488"/>
                    <a:pt x="388" y="161"/>
                    <a:pt x="556" y="99"/>
                  </a:cubicBezTo>
                  <a:cubicBezTo>
                    <a:pt x="724" y="37"/>
                    <a:pt x="987" y="408"/>
                    <a:pt x="1010" y="442"/>
                  </a:cubicBezTo>
                  <a:cubicBezTo>
                    <a:pt x="1033" y="476"/>
                    <a:pt x="790" y="276"/>
                    <a:pt x="697" y="301"/>
                  </a:cubicBezTo>
                  <a:cubicBezTo>
                    <a:pt x="604" y="326"/>
                    <a:pt x="450" y="498"/>
                    <a:pt x="455" y="594"/>
                  </a:cubicBezTo>
                  <a:cubicBezTo>
                    <a:pt x="460" y="690"/>
                    <a:pt x="624" y="864"/>
                    <a:pt x="727" y="877"/>
                  </a:cubicBezTo>
                  <a:cubicBezTo>
                    <a:pt x="830" y="890"/>
                    <a:pt x="982" y="769"/>
                    <a:pt x="1071" y="675"/>
                  </a:cubicBezTo>
                  <a:cubicBezTo>
                    <a:pt x="1160" y="581"/>
                    <a:pt x="1170" y="410"/>
                    <a:pt x="1263" y="311"/>
                  </a:cubicBezTo>
                  <a:cubicBezTo>
                    <a:pt x="1356" y="212"/>
                    <a:pt x="1514" y="69"/>
                    <a:pt x="1627" y="79"/>
                  </a:cubicBezTo>
                  <a:cubicBezTo>
                    <a:pt x="1740" y="89"/>
                    <a:pt x="1933" y="338"/>
                    <a:pt x="1940" y="372"/>
                  </a:cubicBezTo>
                  <a:cubicBezTo>
                    <a:pt x="1947" y="406"/>
                    <a:pt x="1743" y="244"/>
                    <a:pt x="1667" y="281"/>
                  </a:cubicBezTo>
                  <a:cubicBezTo>
                    <a:pt x="1591" y="318"/>
                    <a:pt x="1473" y="490"/>
                    <a:pt x="1485" y="594"/>
                  </a:cubicBezTo>
                  <a:cubicBezTo>
                    <a:pt x="1497" y="698"/>
                    <a:pt x="1634" y="887"/>
                    <a:pt x="1738" y="907"/>
                  </a:cubicBezTo>
                  <a:cubicBezTo>
                    <a:pt x="1842" y="927"/>
                    <a:pt x="2033" y="801"/>
                    <a:pt x="2112" y="715"/>
                  </a:cubicBezTo>
                  <a:cubicBezTo>
                    <a:pt x="2191" y="629"/>
                    <a:pt x="2141" y="502"/>
                    <a:pt x="2213" y="392"/>
                  </a:cubicBezTo>
                  <a:cubicBezTo>
                    <a:pt x="2285" y="282"/>
                    <a:pt x="2430" y="60"/>
                    <a:pt x="2546" y="58"/>
                  </a:cubicBezTo>
                  <a:cubicBezTo>
                    <a:pt x="2662" y="56"/>
                    <a:pt x="2900" y="342"/>
                    <a:pt x="2910" y="382"/>
                  </a:cubicBezTo>
                  <a:cubicBezTo>
                    <a:pt x="2920" y="422"/>
                    <a:pt x="2681" y="267"/>
                    <a:pt x="2607" y="301"/>
                  </a:cubicBezTo>
                  <a:cubicBezTo>
                    <a:pt x="2533" y="335"/>
                    <a:pt x="2483" y="508"/>
                    <a:pt x="2465" y="584"/>
                  </a:cubicBezTo>
                  <a:cubicBezTo>
                    <a:pt x="2447" y="660"/>
                    <a:pt x="2434" y="704"/>
                    <a:pt x="2496" y="756"/>
                  </a:cubicBezTo>
                  <a:cubicBezTo>
                    <a:pt x="2558" y="808"/>
                    <a:pt x="2746" y="895"/>
                    <a:pt x="2839" y="897"/>
                  </a:cubicBezTo>
                  <a:cubicBezTo>
                    <a:pt x="2932" y="899"/>
                    <a:pt x="3008" y="813"/>
                    <a:pt x="3052" y="766"/>
                  </a:cubicBezTo>
                  <a:cubicBezTo>
                    <a:pt x="3096" y="719"/>
                    <a:pt x="3080" y="675"/>
                    <a:pt x="3102" y="614"/>
                  </a:cubicBezTo>
                  <a:cubicBezTo>
                    <a:pt x="3124" y="553"/>
                    <a:pt x="3151" y="476"/>
                    <a:pt x="3183" y="402"/>
                  </a:cubicBezTo>
                  <a:cubicBezTo>
                    <a:pt x="3215" y="328"/>
                    <a:pt x="3244" y="228"/>
                    <a:pt x="3294" y="169"/>
                  </a:cubicBezTo>
                  <a:cubicBezTo>
                    <a:pt x="3344" y="110"/>
                    <a:pt x="3417" y="58"/>
                    <a:pt x="3486" y="48"/>
                  </a:cubicBezTo>
                  <a:cubicBezTo>
                    <a:pt x="3555" y="38"/>
                    <a:pt x="3639" y="55"/>
                    <a:pt x="3708" y="109"/>
                  </a:cubicBezTo>
                  <a:cubicBezTo>
                    <a:pt x="3777" y="163"/>
                    <a:pt x="3923" y="350"/>
                    <a:pt x="3900" y="372"/>
                  </a:cubicBezTo>
                  <a:cubicBezTo>
                    <a:pt x="3877" y="394"/>
                    <a:pt x="3641" y="222"/>
                    <a:pt x="3567" y="240"/>
                  </a:cubicBezTo>
                  <a:cubicBezTo>
                    <a:pt x="3493" y="258"/>
                    <a:pt x="3480" y="422"/>
                    <a:pt x="3456" y="483"/>
                  </a:cubicBezTo>
                  <a:cubicBezTo>
                    <a:pt x="3432" y="544"/>
                    <a:pt x="3422" y="559"/>
                    <a:pt x="3425" y="604"/>
                  </a:cubicBezTo>
                  <a:cubicBezTo>
                    <a:pt x="3428" y="649"/>
                    <a:pt x="3449" y="719"/>
                    <a:pt x="3476" y="756"/>
                  </a:cubicBezTo>
                  <a:cubicBezTo>
                    <a:pt x="3503" y="793"/>
                    <a:pt x="3545" y="809"/>
                    <a:pt x="3587" y="826"/>
                  </a:cubicBezTo>
                  <a:cubicBezTo>
                    <a:pt x="3629" y="843"/>
                    <a:pt x="3677" y="862"/>
                    <a:pt x="3729" y="857"/>
                  </a:cubicBezTo>
                  <a:cubicBezTo>
                    <a:pt x="3781" y="852"/>
                    <a:pt x="3833" y="841"/>
                    <a:pt x="3900" y="796"/>
                  </a:cubicBezTo>
                  <a:cubicBezTo>
                    <a:pt x="3967" y="751"/>
                    <a:pt x="4087" y="646"/>
                    <a:pt x="4133" y="584"/>
                  </a:cubicBezTo>
                  <a:cubicBezTo>
                    <a:pt x="4179" y="522"/>
                    <a:pt x="4123" y="516"/>
                    <a:pt x="4173" y="422"/>
                  </a:cubicBezTo>
                  <a:cubicBezTo>
                    <a:pt x="4223" y="328"/>
                    <a:pt x="4320" y="36"/>
                    <a:pt x="4436" y="18"/>
                  </a:cubicBezTo>
                  <a:cubicBezTo>
                    <a:pt x="4552" y="0"/>
                    <a:pt x="4849" y="274"/>
                    <a:pt x="4871" y="311"/>
                  </a:cubicBezTo>
                  <a:cubicBezTo>
                    <a:pt x="4893" y="348"/>
                    <a:pt x="4643" y="208"/>
                    <a:pt x="4567" y="240"/>
                  </a:cubicBezTo>
                  <a:cubicBezTo>
                    <a:pt x="4491" y="272"/>
                    <a:pt x="4441" y="422"/>
                    <a:pt x="4416" y="503"/>
                  </a:cubicBezTo>
                  <a:cubicBezTo>
                    <a:pt x="4391" y="584"/>
                    <a:pt x="4387" y="671"/>
                    <a:pt x="4416" y="725"/>
                  </a:cubicBezTo>
                  <a:cubicBezTo>
                    <a:pt x="4445" y="779"/>
                    <a:pt x="4509" y="802"/>
                    <a:pt x="4588" y="826"/>
                  </a:cubicBezTo>
                  <a:cubicBezTo>
                    <a:pt x="4667" y="850"/>
                    <a:pt x="4810" y="904"/>
                    <a:pt x="4891" y="867"/>
                  </a:cubicBezTo>
                  <a:cubicBezTo>
                    <a:pt x="4972" y="830"/>
                    <a:pt x="5029" y="686"/>
                    <a:pt x="5073" y="604"/>
                  </a:cubicBezTo>
                  <a:cubicBezTo>
                    <a:pt x="5117" y="522"/>
                    <a:pt x="5116" y="451"/>
                    <a:pt x="5153" y="372"/>
                  </a:cubicBezTo>
                  <a:cubicBezTo>
                    <a:pt x="5190" y="293"/>
                    <a:pt x="5238" y="181"/>
                    <a:pt x="5295" y="129"/>
                  </a:cubicBezTo>
                  <a:cubicBezTo>
                    <a:pt x="5352" y="77"/>
                    <a:pt x="5423" y="48"/>
                    <a:pt x="5497" y="58"/>
                  </a:cubicBezTo>
                  <a:cubicBezTo>
                    <a:pt x="5571" y="68"/>
                    <a:pt x="5688" y="126"/>
                    <a:pt x="5740" y="190"/>
                  </a:cubicBezTo>
                  <a:cubicBezTo>
                    <a:pt x="5792" y="254"/>
                    <a:pt x="5837" y="434"/>
                    <a:pt x="5810" y="442"/>
                  </a:cubicBezTo>
                  <a:cubicBezTo>
                    <a:pt x="5783" y="450"/>
                    <a:pt x="5652" y="222"/>
                    <a:pt x="5578" y="240"/>
                  </a:cubicBezTo>
                  <a:cubicBezTo>
                    <a:pt x="5504" y="258"/>
                    <a:pt x="5393" y="472"/>
                    <a:pt x="5366" y="553"/>
                  </a:cubicBezTo>
                  <a:cubicBezTo>
                    <a:pt x="5339" y="634"/>
                    <a:pt x="5388" y="678"/>
                    <a:pt x="5416" y="725"/>
                  </a:cubicBezTo>
                  <a:cubicBezTo>
                    <a:pt x="5444" y="772"/>
                    <a:pt x="5487" y="812"/>
                    <a:pt x="5537" y="836"/>
                  </a:cubicBezTo>
                  <a:cubicBezTo>
                    <a:pt x="5587" y="860"/>
                    <a:pt x="5684" y="879"/>
                    <a:pt x="5719" y="867"/>
                  </a:cubicBezTo>
                  <a:cubicBezTo>
                    <a:pt x="5754" y="855"/>
                    <a:pt x="5743" y="781"/>
                    <a:pt x="5750" y="766"/>
                  </a:cubicBezTo>
                </a:path>
              </a:pathLst>
            </a:custGeom>
            <a:noFill/>
            <a:ln w="381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55" name="Freeform 15"/>
            <p:cNvSpPr>
              <a:spLocks/>
            </p:cNvSpPr>
            <p:nvPr/>
          </p:nvSpPr>
          <p:spPr bwMode="auto">
            <a:xfrm rot="27553" flipH="1">
              <a:off x="4546" y="2829"/>
              <a:ext cx="1531" cy="147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556" y="99"/>
                </a:cxn>
                <a:cxn ang="0">
                  <a:pos x="1010" y="442"/>
                </a:cxn>
                <a:cxn ang="0">
                  <a:pos x="697" y="301"/>
                </a:cxn>
                <a:cxn ang="0">
                  <a:pos x="455" y="594"/>
                </a:cxn>
                <a:cxn ang="0">
                  <a:pos x="727" y="877"/>
                </a:cxn>
                <a:cxn ang="0">
                  <a:pos x="1071" y="675"/>
                </a:cxn>
                <a:cxn ang="0">
                  <a:pos x="1263" y="311"/>
                </a:cxn>
                <a:cxn ang="0">
                  <a:pos x="1627" y="79"/>
                </a:cxn>
                <a:cxn ang="0">
                  <a:pos x="1940" y="372"/>
                </a:cxn>
                <a:cxn ang="0">
                  <a:pos x="1667" y="281"/>
                </a:cxn>
                <a:cxn ang="0">
                  <a:pos x="1485" y="594"/>
                </a:cxn>
                <a:cxn ang="0">
                  <a:pos x="1738" y="907"/>
                </a:cxn>
                <a:cxn ang="0">
                  <a:pos x="2112" y="715"/>
                </a:cxn>
                <a:cxn ang="0">
                  <a:pos x="2213" y="392"/>
                </a:cxn>
                <a:cxn ang="0">
                  <a:pos x="2546" y="58"/>
                </a:cxn>
                <a:cxn ang="0">
                  <a:pos x="2910" y="382"/>
                </a:cxn>
                <a:cxn ang="0">
                  <a:pos x="2607" y="301"/>
                </a:cxn>
                <a:cxn ang="0">
                  <a:pos x="2465" y="584"/>
                </a:cxn>
                <a:cxn ang="0">
                  <a:pos x="2496" y="756"/>
                </a:cxn>
                <a:cxn ang="0">
                  <a:pos x="2839" y="897"/>
                </a:cxn>
                <a:cxn ang="0">
                  <a:pos x="3052" y="766"/>
                </a:cxn>
                <a:cxn ang="0">
                  <a:pos x="3102" y="614"/>
                </a:cxn>
                <a:cxn ang="0">
                  <a:pos x="3183" y="402"/>
                </a:cxn>
                <a:cxn ang="0">
                  <a:pos x="3294" y="169"/>
                </a:cxn>
                <a:cxn ang="0">
                  <a:pos x="3486" y="48"/>
                </a:cxn>
                <a:cxn ang="0">
                  <a:pos x="3708" y="109"/>
                </a:cxn>
                <a:cxn ang="0">
                  <a:pos x="3900" y="372"/>
                </a:cxn>
                <a:cxn ang="0">
                  <a:pos x="3567" y="240"/>
                </a:cxn>
                <a:cxn ang="0">
                  <a:pos x="3456" y="483"/>
                </a:cxn>
                <a:cxn ang="0">
                  <a:pos x="3425" y="604"/>
                </a:cxn>
                <a:cxn ang="0">
                  <a:pos x="3476" y="756"/>
                </a:cxn>
                <a:cxn ang="0">
                  <a:pos x="3587" y="826"/>
                </a:cxn>
                <a:cxn ang="0">
                  <a:pos x="3729" y="857"/>
                </a:cxn>
                <a:cxn ang="0">
                  <a:pos x="3900" y="796"/>
                </a:cxn>
                <a:cxn ang="0">
                  <a:pos x="4133" y="584"/>
                </a:cxn>
                <a:cxn ang="0">
                  <a:pos x="4173" y="422"/>
                </a:cxn>
                <a:cxn ang="0">
                  <a:pos x="4436" y="18"/>
                </a:cxn>
                <a:cxn ang="0">
                  <a:pos x="4871" y="311"/>
                </a:cxn>
                <a:cxn ang="0">
                  <a:pos x="4567" y="240"/>
                </a:cxn>
                <a:cxn ang="0">
                  <a:pos x="4416" y="503"/>
                </a:cxn>
                <a:cxn ang="0">
                  <a:pos x="4416" y="725"/>
                </a:cxn>
                <a:cxn ang="0">
                  <a:pos x="4588" y="826"/>
                </a:cxn>
                <a:cxn ang="0">
                  <a:pos x="4891" y="867"/>
                </a:cxn>
                <a:cxn ang="0">
                  <a:pos x="5073" y="604"/>
                </a:cxn>
                <a:cxn ang="0">
                  <a:pos x="5153" y="372"/>
                </a:cxn>
                <a:cxn ang="0">
                  <a:pos x="5295" y="129"/>
                </a:cxn>
                <a:cxn ang="0">
                  <a:pos x="5497" y="58"/>
                </a:cxn>
                <a:cxn ang="0">
                  <a:pos x="5740" y="190"/>
                </a:cxn>
                <a:cxn ang="0">
                  <a:pos x="5810" y="442"/>
                </a:cxn>
                <a:cxn ang="0">
                  <a:pos x="5578" y="240"/>
                </a:cxn>
                <a:cxn ang="0">
                  <a:pos x="5366" y="553"/>
                </a:cxn>
                <a:cxn ang="0">
                  <a:pos x="5416" y="725"/>
                </a:cxn>
                <a:cxn ang="0">
                  <a:pos x="5537" y="836"/>
                </a:cxn>
                <a:cxn ang="0">
                  <a:pos x="5719" y="867"/>
                </a:cxn>
                <a:cxn ang="0">
                  <a:pos x="5750" y="766"/>
                </a:cxn>
              </a:cxnLst>
              <a:rect l="0" t="0" r="r" b="b"/>
              <a:pathLst>
                <a:path w="5837" h="927">
                  <a:moveTo>
                    <a:pt x="0" y="816"/>
                  </a:moveTo>
                  <a:cubicBezTo>
                    <a:pt x="194" y="488"/>
                    <a:pt x="388" y="161"/>
                    <a:pt x="556" y="99"/>
                  </a:cubicBezTo>
                  <a:cubicBezTo>
                    <a:pt x="724" y="37"/>
                    <a:pt x="987" y="408"/>
                    <a:pt x="1010" y="442"/>
                  </a:cubicBezTo>
                  <a:cubicBezTo>
                    <a:pt x="1033" y="476"/>
                    <a:pt x="790" y="276"/>
                    <a:pt x="697" y="301"/>
                  </a:cubicBezTo>
                  <a:cubicBezTo>
                    <a:pt x="604" y="326"/>
                    <a:pt x="450" y="498"/>
                    <a:pt x="455" y="594"/>
                  </a:cubicBezTo>
                  <a:cubicBezTo>
                    <a:pt x="460" y="690"/>
                    <a:pt x="624" y="864"/>
                    <a:pt x="727" y="877"/>
                  </a:cubicBezTo>
                  <a:cubicBezTo>
                    <a:pt x="830" y="890"/>
                    <a:pt x="982" y="769"/>
                    <a:pt x="1071" y="675"/>
                  </a:cubicBezTo>
                  <a:cubicBezTo>
                    <a:pt x="1160" y="581"/>
                    <a:pt x="1170" y="410"/>
                    <a:pt x="1263" y="311"/>
                  </a:cubicBezTo>
                  <a:cubicBezTo>
                    <a:pt x="1356" y="212"/>
                    <a:pt x="1514" y="69"/>
                    <a:pt x="1627" y="79"/>
                  </a:cubicBezTo>
                  <a:cubicBezTo>
                    <a:pt x="1740" y="89"/>
                    <a:pt x="1933" y="338"/>
                    <a:pt x="1940" y="372"/>
                  </a:cubicBezTo>
                  <a:cubicBezTo>
                    <a:pt x="1947" y="406"/>
                    <a:pt x="1743" y="244"/>
                    <a:pt x="1667" y="281"/>
                  </a:cubicBezTo>
                  <a:cubicBezTo>
                    <a:pt x="1591" y="318"/>
                    <a:pt x="1473" y="490"/>
                    <a:pt x="1485" y="594"/>
                  </a:cubicBezTo>
                  <a:cubicBezTo>
                    <a:pt x="1497" y="698"/>
                    <a:pt x="1634" y="887"/>
                    <a:pt x="1738" y="907"/>
                  </a:cubicBezTo>
                  <a:cubicBezTo>
                    <a:pt x="1842" y="927"/>
                    <a:pt x="2033" y="801"/>
                    <a:pt x="2112" y="715"/>
                  </a:cubicBezTo>
                  <a:cubicBezTo>
                    <a:pt x="2191" y="629"/>
                    <a:pt x="2141" y="502"/>
                    <a:pt x="2213" y="392"/>
                  </a:cubicBezTo>
                  <a:cubicBezTo>
                    <a:pt x="2285" y="282"/>
                    <a:pt x="2430" y="60"/>
                    <a:pt x="2546" y="58"/>
                  </a:cubicBezTo>
                  <a:cubicBezTo>
                    <a:pt x="2662" y="56"/>
                    <a:pt x="2900" y="342"/>
                    <a:pt x="2910" y="382"/>
                  </a:cubicBezTo>
                  <a:cubicBezTo>
                    <a:pt x="2920" y="422"/>
                    <a:pt x="2681" y="267"/>
                    <a:pt x="2607" y="301"/>
                  </a:cubicBezTo>
                  <a:cubicBezTo>
                    <a:pt x="2533" y="335"/>
                    <a:pt x="2483" y="508"/>
                    <a:pt x="2465" y="584"/>
                  </a:cubicBezTo>
                  <a:cubicBezTo>
                    <a:pt x="2447" y="660"/>
                    <a:pt x="2434" y="704"/>
                    <a:pt x="2496" y="756"/>
                  </a:cubicBezTo>
                  <a:cubicBezTo>
                    <a:pt x="2558" y="808"/>
                    <a:pt x="2746" y="895"/>
                    <a:pt x="2839" y="897"/>
                  </a:cubicBezTo>
                  <a:cubicBezTo>
                    <a:pt x="2932" y="899"/>
                    <a:pt x="3008" y="813"/>
                    <a:pt x="3052" y="766"/>
                  </a:cubicBezTo>
                  <a:cubicBezTo>
                    <a:pt x="3096" y="719"/>
                    <a:pt x="3080" y="675"/>
                    <a:pt x="3102" y="614"/>
                  </a:cubicBezTo>
                  <a:cubicBezTo>
                    <a:pt x="3124" y="553"/>
                    <a:pt x="3151" y="476"/>
                    <a:pt x="3183" y="402"/>
                  </a:cubicBezTo>
                  <a:cubicBezTo>
                    <a:pt x="3215" y="328"/>
                    <a:pt x="3244" y="228"/>
                    <a:pt x="3294" y="169"/>
                  </a:cubicBezTo>
                  <a:cubicBezTo>
                    <a:pt x="3344" y="110"/>
                    <a:pt x="3417" y="58"/>
                    <a:pt x="3486" y="48"/>
                  </a:cubicBezTo>
                  <a:cubicBezTo>
                    <a:pt x="3555" y="38"/>
                    <a:pt x="3639" y="55"/>
                    <a:pt x="3708" y="109"/>
                  </a:cubicBezTo>
                  <a:cubicBezTo>
                    <a:pt x="3777" y="163"/>
                    <a:pt x="3923" y="350"/>
                    <a:pt x="3900" y="372"/>
                  </a:cubicBezTo>
                  <a:cubicBezTo>
                    <a:pt x="3877" y="394"/>
                    <a:pt x="3641" y="222"/>
                    <a:pt x="3567" y="240"/>
                  </a:cubicBezTo>
                  <a:cubicBezTo>
                    <a:pt x="3493" y="258"/>
                    <a:pt x="3480" y="422"/>
                    <a:pt x="3456" y="483"/>
                  </a:cubicBezTo>
                  <a:cubicBezTo>
                    <a:pt x="3432" y="544"/>
                    <a:pt x="3422" y="559"/>
                    <a:pt x="3425" y="604"/>
                  </a:cubicBezTo>
                  <a:cubicBezTo>
                    <a:pt x="3428" y="649"/>
                    <a:pt x="3449" y="719"/>
                    <a:pt x="3476" y="756"/>
                  </a:cubicBezTo>
                  <a:cubicBezTo>
                    <a:pt x="3503" y="793"/>
                    <a:pt x="3545" y="809"/>
                    <a:pt x="3587" y="826"/>
                  </a:cubicBezTo>
                  <a:cubicBezTo>
                    <a:pt x="3629" y="843"/>
                    <a:pt x="3677" y="862"/>
                    <a:pt x="3729" y="857"/>
                  </a:cubicBezTo>
                  <a:cubicBezTo>
                    <a:pt x="3781" y="852"/>
                    <a:pt x="3833" y="841"/>
                    <a:pt x="3900" y="796"/>
                  </a:cubicBezTo>
                  <a:cubicBezTo>
                    <a:pt x="3967" y="751"/>
                    <a:pt x="4087" y="646"/>
                    <a:pt x="4133" y="584"/>
                  </a:cubicBezTo>
                  <a:cubicBezTo>
                    <a:pt x="4179" y="522"/>
                    <a:pt x="4123" y="516"/>
                    <a:pt x="4173" y="422"/>
                  </a:cubicBezTo>
                  <a:cubicBezTo>
                    <a:pt x="4223" y="328"/>
                    <a:pt x="4320" y="36"/>
                    <a:pt x="4436" y="18"/>
                  </a:cubicBezTo>
                  <a:cubicBezTo>
                    <a:pt x="4552" y="0"/>
                    <a:pt x="4849" y="274"/>
                    <a:pt x="4871" y="311"/>
                  </a:cubicBezTo>
                  <a:cubicBezTo>
                    <a:pt x="4893" y="348"/>
                    <a:pt x="4643" y="208"/>
                    <a:pt x="4567" y="240"/>
                  </a:cubicBezTo>
                  <a:cubicBezTo>
                    <a:pt x="4491" y="272"/>
                    <a:pt x="4441" y="422"/>
                    <a:pt x="4416" y="503"/>
                  </a:cubicBezTo>
                  <a:cubicBezTo>
                    <a:pt x="4391" y="584"/>
                    <a:pt x="4387" y="671"/>
                    <a:pt x="4416" y="725"/>
                  </a:cubicBezTo>
                  <a:cubicBezTo>
                    <a:pt x="4445" y="779"/>
                    <a:pt x="4509" y="802"/>
                    <a:pt x="4588" y="826"/>
                  </a:cubicBezTo>
                  <a:cubicBezTo>
                    <a:pt x="4667" y="850"/>
                    <a:pt x="4810" y="904"/>
                    <a:pt x="4891" y="867"/>
                  </a:cubicBezTo>
                  <a:cubicBezTo>
                    <a:pt x="4972" y="830"/>
                    <a:pt x="5029" y="686"/>
                    <a:pt x="5073" y="604"/>
                  </a:cubicBezTo>
                  <a:cubicBezTo>
                    <a:pt x="5117" y="522"/>
                    <a:pt x="5116" y="451"/>
                    <a:pt x="5153" y="372"/>
                  </a:cubicBezTo>
                  <a:cubicBezTo>
                    <a:pt x="5190" y="293"/>
                    <a:pt x="5238" y="181"/>
                    <a:pt x="5295" y="129"/>
                  </a:cubicBezTo>
                  <a:cubicBezTo>
                    <a:pt x="5352" y="77"/>
                    <a:pt x="5423" y="48"/>
                    <a:pt x="5497" y="58"/>
                  </a:cubicBezTo>
                  <a:cubicBezTo>
                    <a:pt x="5571" y="68"/>
                    <a:pt x="5688" y="126"/>
                    <a:pt x="5740" y="190"/>
                  </a:cubicBezTo>
                  <a:cubicBezTo>
                    <a:pt x="5792" y="254"/>
                    <a:pt x="5837" y="434"/>
                    <a:pt x="5810" y="442"/>
                  </a:cubicBezTo>
                  <a:cubicBezTo>
                    <a:pt x="5783" y="450"/>
                    <a:pt x="5652" y="222"/>
                    <a:pt x="5578" y="240"/>
                  </a:cubicBezTo>
                  <a:cubicBezTo>
                    <a:pt x="5504" y="258"/>
                    <a:pt x="5393" y="472"/>
                    <a:pt x="5366" y="553"/>
                  </a:cubicBezTo>
                  <a:cubicBezTo>
                    <a:pt x="5339" y="634"/>
                    <a:pt x="5388" y="678"/>
                    <a:pt x="5416" y="725"/>
                  </a:cubicBezTo>
                  <a:cubicBezTo>
                    <a:pt x="5444" y="772"/>
                    <a:pt x="5487" y="812"/>
                    <a:pt x="5537" y="836"/>
                  </a:cubicBezTo>
                  <a:cubicBezTo>
                    <a:pt x="5587" y="860"/>
                    <a:pt x="5684" y="879"/>
                    <a:pt x="5719" y="867"/>
                  </a:cubicBezTo>
                  <a:cubicBezTo>
                    <a:pt x="5754" y="855"/>
                    <a:pt x="5743" y="781"/>
                    <a:pt x="5750" y="766"/>
                  </a:cubicBezTo>
                </a:path>
              </a:pathLst>
            </a:custGeom>
            <a:noFill/>
            <a:ln w="38100" cap="flat" cmpd="sng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860" name="Group 20"/>
          <p:cNvGrpSpPr>
            <a:grpSpLocks/>
          </p:cNvGrpSpPr>
          <p:nvPr/>
        </p:nvGrpSpPr>
        <p:grpSpPr bwMode="auto">
          <a:xfrm rot="2327322" flipH="1">
            <a:off x="6400800" y="533400"/>
            <a:ext cx="2490788" cy="1231900"/>
            <a:chOff x="3464" y="1068"/>
            <a:chExt cx="1668" cy="829"/>
          </a:xfrm>
        </p:grpSpPr>
        <p:sp>
          <p:nvSpPr>
            <p:cNvPr id="35861" name="Freeform 21"/>
            <p:cNvSpPr>
              <a:spLocks/>
            </p:cNvSpPr>
            <p:nvPr/>
          </p:nvSpPr>
          <p:spPr bwMode="auto">
            <a:xfrm>
              <a:off x="4471" y="1212"/>
              <a:ext cx="661" cy="685"/>
            </a:xfrm>
            <a:custGeom>
              <a:avLst/>
              <a:gdLst/>
              <a:ahLst/>
              <a:cxnLst>
                <a:cxn ang="0">
                  <a:pos x="661" y="685"/>
                </a:cxn>
                <a:cxn ang="0">
                  <a:pos x="528" y="575"/>
                </a:cxn>
                <a:cxn ang="0">
                  <a:pos x="417" y="402"/>
                </a:cxn>
                <a:cxn ang="0">
                  <a:pos x="372" y="227"/>
                </a:cxn>
                <a:cxn ang="0">
                  <a:pos x="144" y="197"/>
                </a:cxn>
                <a:cxn ang="0">
                  <a:pos x="0" y="0"/>
                </a:cxn>
              </a:cxnLst>
              <a:rect l="0" t="0" r="r" b="b"/>
              <a:pathLst>
                <a:path w="661" h="685">
                  <a:moveTo>
                    <a:pt x="661" y="685"/>
                  </a:moveTo>
                  <a:cubicBezTo>
                    <a:pt x="607" y="651"/>
                    <a:pt x="569" y="622"/>
                    <a:pt x="528" y="575"/>
                  </a:cubicBezTo>
                  <a:cubicBezTo>
                    <a:pt x="487" y="528"/>
                    <a:pt x="443" y="460"/>
                    <a:pt x="417" y="402"/>
                  </a:cubicBezTo>
                  <a:cubicBezTo>
                    <a:pt x="391" y="344"/>
                    <a:pt x="417" y="261"/>
                    <a:pt x="372" y="227"/>
                  </a:cubicBezTo>
                  <a:cubicBezTo>
                    <a:pt x="327" y="193"/>
                    <a:pt x="206" y="235"/>
                    <a:pt x="144" y="197"/>
                  </a:cubicBezTo>
                  <a:cubicBezTo>
                    <a:pt x="82" y="159"/>
                    <a:pt x="30" y="41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62" name="Freeform 22"/>
            <p:cNvSpPr>
              <a:spLocks/>
            </p:cNvSpPr>
            <p:nvPr/>
          </p:nvSpPr>
          <p:spPr bwMode="auto">
            <a:xfrm>
              <a:off x="3941" y="1076"/>
              <a:ext cx="774" cy="663"/>
            </a:xfrm>
            <a:custGeom>
              <a:avLst/>
              <a:gdLst/>
              <a:ahLst/>
              <a:cxnLst>
                <a:cxn ang="0">
                  <a:pos x="774" y="663"/>
                </a:cxn>
                <a:cxn ang="0">
                  <a:pos x="564" y="511"/>
                </a:cxn>
                <a:cxn ang="0">
                  <a:pos x="493" y="356"/>
                </a:cxn>
                <a:cxn ang="0">
                  <a:pos x="303" y="341"/>
                </a:cxn>
                <a:cxn ang="0">
                  <a:pos x="205" y="174"/>
                </a:cxn>
                <a:cxn ang="0">
                  <a:pos x="0" y="0"/>
                </a:cxn>
              </a:cxnLst>
              <a:rect l="0" t="0" r="r" b="b"/>
              <a:pathLst>
                <a:path w="774" h="663">
                  <a:moveTo>
                    <a:pt x="774" y="663"/>
                  </a:moveTo>
                  <a:cubicBezTo>
                    <a:pt x="688" y="616"/>
                    <a:pt x="611" y="562"/>
                    <a:pt x="564" y="511"/>
                  </a:cubicBezTo>
                  <a:cubicBezTo>
                    <a:pt x="517" y="460"/>
                    <a:pt x="536" y="384"/>
                    <a:pt x="493" y="356"/>
                  </a:cubicBezTo>
                  <a:cubicBezTo>
                    <a:pt x="450" y="328"/>
                    <a:pt x="351" y="371"/>
                    <a:pt x="303" y="341"/>
                  </a:cubicBezTo>
                  <a:cubicBezTo>
                    <a:pt x="255" y="311"/>
                    <a:pt x="256" y="231"/>
                    <a:pt x="205" y="174"/>
                  </a:cubicBezTo>
                  <a:cubicBezTo>
                    <a:pt x="154" y="117"/>
                    <a:pt x="43" y="36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63" name="Freeform 23"/>
            <p:cNvSpPr>
              <a:spLocks/>
            </p:cNvSpPr>
            <p:nvPr/>
          </p:nvSpPr>
          <p:spPr bwMode="auto">
            <a:xfrm>
              <a:off x="3464" y="1068"/>
              <a:ext cx="708" cy="541"/>
            </a:xfrm>
            <a:custGeom>
              <a:avLst/>
              <a:gdLst/>
              <a:ahLst/>
              <a:cxnLst>
                <a:cxn ang="0">
                  <a:pos x="708" y="541"/>
                </a:cxn>
                <a:cxn ang="0">
                  <a:pos x="579" y="425"/>
                </a:cxn>
                <a:cxn ang="0">
                  <a:pos x="432" y="288"/>
                </a:cxn>
                <a:cxn ang="0">
                  <a:pos x="220" y="288"/>
                </a:cxn>
                <a:cxn ang="0">
                  <a:pos x="129" y="114"/>
                </a:cxn>
                <a:cxn ang="0">
                  <a:pos x="0" y="0"/>
                </a:cxn>
              </a:cxnLst>
              <a:rect l="0" t="0" r="r" b="b"/>
              <a:pathLst>
                <a:path w="708" h="541">
                  <a:moveTo>
                    <a:pt x="708" y="541"/>
                  </a:moveTo>
                  <a:cubicBezTo>
                    <a:pt x="656" y="504"/>
                    <a:pt x="625" y="467"/>
                    <a:pt x="579" y="425"/>
                  </a:cubicBezTo>
                  <a:cubicBezTo>
                    <a:pt x="533" y="383"/>
                    <a:pt x="492" y="311"/>
                    <a:pt x="432" y="288"/>
                  </a:cubicBezTo>
                  <a:cubicBezTo>
                    <a:pt x="372" y="265"/>
                    <a:pt x="270" y="317"/>
                    <a:pt x="220" y="288"/>
                  </a:cubicBezTo>
                  <a:cubicBezTo>
                    <a:pt x="170" y="259"/>
                    <a:pt x="166" y="162"/>
                    <a:pt x="129" y="114"/>
                  </a:cubicBezTo>
                  <a:cubicBezTo>
                    <a:pt x="92" y="66"/>
                    <a:pt x="27" y="24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864" name="Group 24"/>
          <p:cNvGrpSpPr>
            <a:grpSpLocks/>
          </p:cNvGrpSpPr>
          <p:nvPr/>
        </p:nvGrpSpPr>
        <p:grpSpPr bwMode="auto">
          <a:xfrm rot="2327322" flipH="1">
            <a:off x="392113" y="1181100"/>
            <a:ext cx="2490787" cy="1231900"/>
            <a:chOff x="3464" y="1068"/>
            <a:chExt cx="1668" cy="829"/>
          </a:xfrm>
        </p:grpSpPr>
        <p:sp>
          <p:nvSpPr>
            <p:cNvPr id="35865" name="Freeform 25"/>
            <p:cNvSpPr>
              <a:spLocks/>
            </p:cNvSpPr>
            <p:nvPr/>
          </p:nvSpPr>
          <p:spPr bwMode="auto">
            <a:xfrm>
              <a:off x="4471" y="1212"/>
              <a:ext cx="661" cy="685"/>
            </a:xfrm>
            <a:custGeom>
              <a:avLst/>
              <a:gdLst/>
              <a:ahLst/>
              <a:cxnLst>
                <a:cxn ang="0">
                  <a:pos x="661" y="685"/>
                </a:cxn>
                <a:cxn ang="0">
                  <a:pos x="528" y="575"/>
                </a:cxn>
                <a:cxn ang="0">
                  <a:pos x="417" y="402"/>
                </a:cxn>
                <a:cxn ang="0">
                  <a:pos x="372" y="227"/>
                </a:cxn>
                <a:cxn ang="0">
                  <a:pos x="144" y="197"/>
                </a:cxn>
                <a:cxn ang="0">
                  <a:pos x="0" y="0"/>
                </a:cxn>
              </a:cxnLst>
              <a:rect l="0" t="0" r="r" b="b"/>
              <a:pathLst>
                <a:path w="661" h="685">
                  <a:moveTo>
                    <a:pt x="661" y="685"/>
                  </a:moveTo>
                  <a:cubicBezTo>
                    <a:pt x="607" y="651"/>
                    <a:pt x="569" y="622"/>
                    <a:pt x="528" y="575"/>
                  </a:cubicBezTo>
                  <a:cubicBezTo>
                    <a:pt x="487" y="528"/>
                    <a:pt x="443" y="460"/>
                    <a:pt x="417" y="402"/>
                  </a:cubicBezTo>
                  <a:cubicBezTo>
                    <a:pt x="391" y="344"/>
                    <a:pt x="417" y="261"/>
                    <a:pt x="372" y="227"/>
                  </a:cubicBezTo>
                  <a:cubicBezTo>
                    <a:pt x="327" y="193"/>
                    <a:pt x="206" y="235"/>
                    <a:pt x="144" y="197"/>
                  </a:cubicBezTo>
                  <a:cubicBezTo>
                    <a:pt x="82" y="159"/>
                    <a:pt x="30" y="41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66" name="Freeform 26"/>
            <p:cNvSpPr>
              <a:spLocks/>
            </p:cNvSpPr>
            <p:nvPr/>
          </p:nvSpPr>
          <p:spPr bwMode="auto">
            <a:xfrm>
              <a:off x="3941" y="1076"/>
              <a:ext cx="774" cy="663"/>
            </a:xfrm>
            <a:custGeom>
              <a:avLst/>
              <a:gdLst/>
              <a:ahLst/>
              <a:cxnLst>
                <a:cxn ang="0">
                  <a:pos x="774" y="663"/>
                </a:cxn>
                <a:cxn ang="0">
                  <a:pos x="564" y="511"/>
                </a:cxn>
                <a:cxn ang="0">
                  <a:pos x="493" y="356"/>
                </a:cxn>
                <a:cxn ang="0">
                  <a:pos x="303" y="341"/>
                </a:cxn>
                <a:cxn ang="0">
                  <a:pos x="205" y="174"/>
                </a:cxn>
                <a:cxn ang="0">
                  <a:pos x="0" y="0"/>
                </a:cxn>
              </a:cxnLst>
              <a:rect l="0" t="0" r="r" b="b"/>
              <a:pathLst>
                <a:path w="774" h="663">
                  <a:moveTo>
                    <a:pt x="774" y="663"/>
                  </a:moveTo>
                  <a:cubicBezTo>
                    <a:pt x="688" y="616"/>
                    <a:pt x="611" y="562"/>
                    <a:pt x="564" y="511"/>
                  </a:cubicBezTo>
                  <a:cubicBezTo>
                    <a:pt x="517" y="460"/>
                    <a:pt x="536" y="384"/>
                    <a:pt x="493" y="356"/>
                  </a:cubicBezTo>
                  <a:cubicBezTo>
                    <a:pt x="450" y="328"/>
                    <a:pt x="351" y="371"/>
                    <a:pt x="303" y="341"/>
                  </a:cubicBezTo>
                  <a:cubicBezTo>
                    <a:pt x="255" y="311"/>
                    <a:pt x="256" y="231"/>
                    <a:pt x="205" y="174"/>
                  </a:cubicBezTo>
                  <a:cubicBezTo>
                    <a:pt x="154" y="117"/>
                    <a:pt x="43" y="36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67" name="Freeform 27"/>
            <p:cNvSpPr>
              <a:spLocks/>
            </p:cNvSpPr>
            <p:nvPr/>
          </p:nvSpPr>
          <p:spPr bwMode="auto">
            <a:xfrm>
              <a:off x="3464" y="1068"/>
              <a:ext cx="708" cy="541"/>
            </a:xfrm>
            <a:custGeom>
              <a:avLst/>
              <a:gdLst/>
              <a:ahLst/>
              <a:cxnLst>
                <a:cxn ang="0">
                  <a:pos x="708" y="541"/>
                </a:cxn>
                <a:cxn ang="0">
                  <a:pos x="579" y="425"/>
                </a:cxn>
                <a:cxn ang="0">
                  <a:pos x="432" y="288"/>
                </a:cxn>
                <a:cxn ang="0">
                  <a:pos x="220" y="288"/>
                </a:cxn>
                <a:cxn ang="0">
                  <a:pos x="129" y="114"/>
                </a:cxn>
                <a:cxn ang="0">
                  <a:pos x="0" y="0"/>
                </a:cxn>
              </a:cxnLst>
              <a:rect l="0" t="0" r="r" b="b"/>
              <a:pathLst>
                <a:path w="708" h="541">
                  <a:moveTo>
                    <a:pt x="708" y="541"/>
                  </a:moveTo>
                  <a:cubicBezTo>
                    <a:pt x="656" y="504"/>
                    <a:pt x="625" y="467"/>
                    <a:pt x="579" y="425"/>
                  </a:cubicBezTo>
                  <a:cubicBezTo>
                    <a:pt x="533" y="383"/>
                    <a:pt x="492" y="311"/>
                    <a:pt x="432" y="288"/>
                  </a:cubicBezTo>
                  <a:cubicBezTo>
                    <a:pt x="372" y="265"/>
                    <a:pt x="270" y="317"/>
                    <a:pt x="220" y="288"/>
                  </a:cubicBezTo>
                  <a:cubicBezTo>
                    <a:pt x="170" y="259"/>
                    <a:pt x="166" y="162"/>
                    <a:pt x="129" y="114"/>
                  </a:cubicBezTo>
                  <a:cubicBezTo>
                    <a:pt x="92" y="66"/>
                    <a:pt x="27" y="24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868" name="Group 28"/>
          <p:cNvGrpSpPr>
            <a:grpSpLocks/>
          </p:cNvGrpSpPr>
          <p:nvPr/>
        </p:nvGrpSpPr>
        <p:grpSpPr bwMode="auto">
          <a:xfrm rot="2327322" flipH="1">
            <a:off x="3567113" y="868363"/>
            <a:ext cx="2490787" cy="1231900"/>
            <a:chOff x="3464" y="1068"/>
            <a:chExt cx="1668" cy="829"/>
          </a:xfrm>
        </p:grpSpPr>
        <p:sp>
          <p:nvSpPr>
            <p:cNvPr id="35869" name="Freeform 29"/>
            <p:cNvSpPr>
              <a:spLocks/>
            </p:cNvSpPr>
            <p:nvPr/>
          </p:nvSpPr>
          <p:spPr bwMode="auto">
            <a:xfrm>
              <a:off x="4471" y="1212"/>
              <a:ext cx="661" cy="685"/>
            </a:xfrm>
            <a:custGeom>
              <a:avLst/>
              <a:gdLst/>
              <a:ahLst/>
              <a:cxnLst>
                <a:cxn ang="0">
                  <a:pos x="661" y="685"/>
                </a:cxn>
                <a:cxn ang="0">
                  <a:pos x="528" y="575"/>
                </a:cxn>
                <a:cxn ang="0">
                  <a:pos x="417" y="402"/>
                </a:cxn>
                <a:cxn ang="0">
                  <a:pos x="372" y="227"/>
                </a:cxn>
                <a:cxn ang="0">
                  <a:pos x="144" y="197"/>
                </a:cxn>
                <a:cxn ang="0">
                  <a:pos x="0" y="0"/>
                </a:cxn>
              </a:cxnLst>
              <a:rect l="0" t="0" r="r" b="b"/>
              <a:pathLst>
                <a:path w="661" h="685">
                  <a:moveTo>
                    <a:pt x="661" y="685"/>
                  </a:moveTo>
                  <a:cubicBezTo>
                    <a:pt x="607" y="651"/>
                    <a:pt x="569" y="622"/>
                    <a:pt x="528" y="575"/>
                  </a:cubicBezTo>
                  <a:cubicBezTo>
                    <a:pt x="487" y="528"/>
                    <a:pt x="443" y="460"/>
                    <a:pt x="417" y="402"/>
                  </a:cubicBezTo>
                  <a:cubicBezTo>
                    <a:pt x="391" y="344"/>
                    <a:pt x="417" y="261"/>
                    <a:pt x="372" y="227"/>
                  </a:cubicBezTo>
                  <a:cubicBezTo>
                    <a:pt x="327" y="193"/>
                    <a:pt x="206" y="235"/>
                    <a:pt x="144" y="197"/>
                  </a:cubicBezTo>
                  <a:cubicBezTo>
                    <a:pt x="82" y="159"/>
                    <a:pt x="30" y="41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70" name="Freeform 30"/>
            <p:cNvSpPr>
              <a:spLocks/>
            </p:cNvSpPr>
            <p:nvPr/>
          </p:nvSpPr>
          <p:spPr bwMode="auto">
            <a:xfrm>
              <a:off x="3941" y="1076"/>
              <a:ext cx="774" cy="663"/>
            </a:xfrm>
            <a:custGeom>
              <a:avLst/>
              <a:gdLst/>
              <a:ahLst/>
              <a:cxnLst>
                <a:cxn ang="0">
                  <a:pos x="774" y="663"/>
                </a:cxn>
                <a:cxn ang="0">
                  <a:pos x="564" y="511"/>
                </a:cxn>
                <a:cxn ang="0">
                  <a:pos x="493" y="356"/>
                </a:cxn>
                <a:cxn ang="0">
                  <a:pos x="303" y="341"/>
                </a:cxn>
                <a:cxn ang="0">
                  <a:pos x="205" y="174"/>
                </a:cxn>
                <a:cxn ang="0">
                  <a:pos x="0" y="0"/>
                </a:cxn>
              </a:cxnLst>
              <a:rect l="0" t="0" r="r" b="b"/>
              <a:pathLst>
                <a:path w="774" h="663">
                  <a:moveTo>
                    <a:pt x="774" y="663"/>
                  </a:moveTo>
                  <a:cubicBezTo>
                    <a:pt x="688" y="616"/>
                    <a:pt x="611" y="562"/>
                    <a:pt x="564" y="511"/>
                  </a:cubicBezTo>
                  <a:cubicBezTo>
                    <a:pt x="517" y="460"/>
                    <a:pt x="536" y="384"/>
                    <a:pt x="493" y="356"/>
                  </a:cubicBezTo>
                  <a:cubicBezTo>
                    <a:pt x="450" y="328"/>
                    <a:pt x="351" y="371"/>
                    <a:pt x="303" y="341"/>
                  </a:cubicBezTo>
                  <a:cubicBezTo>
                    <a:pt x="255" y="311"/>
                    <a:pt x="256" y="231"/>
                    <a:pt x="205" y="174"/>
                  </a:cubicBezTo>
                  <a:cubicBezTo>
                    <a:pt x="154" y="117"/>
                    <a:pt x="43" y="36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71" name="Freeform 31"/>
            <p:cNvSpPr>
              <a:spLocks/>
            </p:cNvSpPr>
            <p:nvPr/>
          </p:nvSpPr>
          <p:spPr bwMode="auto">
            <a:xfrm>
              <a:off x="3464" y="1068"/>
              <a:ext cx="708" cy="541"/>
            </a:xfrm>
            <a:custGeom>
              <a:avLst/>
              <a:gdLst/>
              <a:ahLst/>
              <a:cxnLst>
                <a:cxn ang="0">
                  <a:pos x="708" y="541"/>
                </a:cxn>
                <a:cxn ang="0">
                  <a:pos x="579" y="425"/>
                </a:cxn>
                <a:cxn ang="0">
                  <a:pos x="432" y="288"/>
                </a:cxn>
                <a:cxn ang="0">
                  <a:pos x="220" y="288"/>
                </a:cxn>
                <a:cxn ang="0">
                  <a:pos x="129" y="114"/>
                </a:cxn>
                <a:cxn ang="0">
                  <a:pos x="0" y="0"/>
                </a:cxn>
              </a:cxnLst>
              <a:rect l="0" t="0" r="r" b="b"/>
              <a:pathLst>
                <a:path w="708" h="541">
                  <a:moveTo>
                    <a:pt x="708" y="541"/>
                  </a:moveTo>
                  <a:cubicBezTo>
                    <a:pt x="656" y="504"/>
                    <a:pt x="625" y="467"/>
                    <a:pt x="579" y="425"/>
                  </a:cubicBezTo>
                  <a:cubicBezTo>
                    <a:pt x="533" y="383"/>
                    <a:pt x="492" y="311"/>
                    <a:pt x="432" y="288"/>
                  </a:cubicBezTo>
                  <a:cubicBezTo>
                    <a:pt x="372" y="265"/>
                    <a:pt x="270" y="317"/>
                    <a:pt x="220" y="288"/>
                  </a:cubicBezTo>
                  <a:cubicBezTo>
                    <a:pt x="170" y="259"/>
                    <a:pt x="166" y="162"/>
                    <a:pt x="129" y="114"/>
                  </a:cubicBezTo>
                  <a:cubicBezTo>
                    <a:pt x="92" y="66"/>
                    <a:pt x="27" y="24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872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1676400"/>
            <a:ext cx="18034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tx2"/>
                </a:solidFill>
              </a:rPr>
              <a:t>Показать (2)</a:t>
            </a:r>
          </a:p>
        </p:txBody>
      </p:sp>
      <p:pic>
        <p:nvPicPr>
          <p:cNvPr id="35873" name="Picture 33" descr="sailboa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551689" flipH="1">
            <a:off x="-1295400" y="3429000"/>
            <a:ext cx="1981200" cy="1462088"/>
          </a:xfrm>
          <a:prstGeom prst="rect">
            <a:avLst/>
          </a:prstGeom>
          <a:noFill/>
        </p:spPr>
      </p:pic>
      <p:grpSp>
        <p:nvGrpSpPr>
          <p:cNvPr id="35915" name="Group 75"/>
          <p:cNvGrpSpPr>
            <a:grpSpLocks/>
          </p:cNvGrpSpPr>
          <p:nvPr/>
        </p:nvGrpSpPr>
        <p:grpSpPr bwMode="auto">
          <a:xfrm>
            <a:off x="304800" y="3124200"/>
            <a:ext cx="8382000" cy="228600"/>
            <a:chOff x="192" y="1968"/>
            <a:chExt cx="5280" cy="144"/>
          </a:xfrm>
        </p:grpSpPr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>
              <a:off x="192" y="2112"/>
              <a:ext cx="1015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75" name="Line 35"/>
            <p:cNvSpPr>
              <a:spLocks noChangeShapeType="1"/>
            </p:cNvSpPr>
            <p:nvPr/>
          </p:nvSpPr>
          <p:spPr bwMode="auto">
            <a:xfrm flipH="1">
              <a:off x="4656" y="1968"/>
              <a:ext cx="816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876" name="Group 36"/>
          <p:cNvGrpSpPr>
            <a:grpSpLocks/>
          </p:cNvGrpSpPr>
          <p:nvPr/>
        </p:nvGrpSpPr>
        <p:grpSpPr bwMode="auto">
          <a:xfrm>
            <a:off x="5715000" y="2057400"/>
            <a:ext cx="3581400" cy="1295400"/>
            <a:chOff x="96" y="960"/>
            <a:chExt cx="2256" cy="816"/>
          </a:xfrm>
        </p:grpSpPr>
        <p:sp>
          <p:nvSpPr>
            <p:cNvPr id="35877" name="Rectangle 37"/>
            <p:cNvSpPr>
              <a:spLocks noChangeArrowheads="1"/>
            </p:cNvSpPr>
            <p:nvPr/>
          </p:nvSpPr>
          <p:spPr bwMode="auto">
            <a:xfrm>
              <a:off x="336" y="1248"/>
              <a:ext cx="2016" cy="30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600" b="1"/>
                <a:t>скорости </a:t>
              </a:r>
              <a:r>
                <a:rPr lang="en-US" sz="2600" b="1"/>
                <a:t>1 </a:t>
              </a:r>
              <a:r>
                <a:rPr lang="ru-RU" sz="2600" b="1"/>
                <a:t>катера</a:t>
              </a:r>
            </a:p>
          </p:txBody>
        </p:sp>
        <p:graphicFrame>
          <p:nvGraphicFramePr>
            <p:cNvPr id="35878" name="Object 38"/>
            <p:cNvGraphicFramePr>
              <a:graphicFrameLocks noChangeAspect="1"/>
            </p:cNvGraphicFramePr>
            <p:nvPr/>
          </p:nvGraphicFramePr>
          <p:xfrm>
            <a:off x="96" y="960"/>
            <a:ext cx="292" cy="816"/>
          </p:xfrm>
          <a:graphic>
            <a:graphicData uri="http://schemas.openxmlformats.org/presentationml/2006/ole">
              <p:oleObj spid="_x0000_s35878" name="Формула" r:id="rId5" imgW="152280" imgH="393480" progId="Equation.3">
                <p:embed/>
              </p:oleObj>
            </a:graphicData>
          </a:graphic>
        </p:graphicFrame>
      </p:grpSp>
      <p:sp>
        <p:nvSpPr>
          <p:cNvPr id="35880" name="Freeform 40"/>
          <p:cNvSpPr>
            <a:spLocks/>
          </p:cNvSpPr>
          <p:nvPr/>
        </p:nvSpPr>
        <p:spPr bwMode="auto">
          <a:xfrm>
            <a:off x="292100" y="3128963"/>
            <a:ext cx="8431213" cy="1519237"/>
          </a:xfrm>
          <a:custGeom>
            <a:avLst/>
            <a:gdLst/>
            <a:ahLst/>
            <a:cxnLst>
              <a:cxn ang="0">
                <a:pos x="0" y="125"/>
              </a:cxn>
              <a:cxn ang="0">
                <a:pos x="8" y="957"/>
              </a:cxn>
              <a:cxn ang="0">
                <a:pos x="5311" y="894"/>
              </a:cxn>
              <a:cxn ang="0">
                <a:pos x="5280" y="0"/>
              </a:cxn>
            </a:cxnLst>
            <a:rect l="0" t="0" r="r" b="b"/>
            <a:pathLst>
              <a:path w="5311" h="957">
                <a:moveTo>
                  <a:pt x="0" y="125"/>
                </a:moveTo>
                <a:lnTo>
                  <a:pt x="8" y="957"/>
                </a:lnTo>
                <a:lnTo>
                  <a:pt x="5311" y="894"/>
                </a:lnTo>
                <a:lnTo>
                  <a:pt x="5280" y="0"/>
                </a:lnTo>
              </a:path>
            </a:pathLst>
          </a:custGeom>
          <a:noFill/>
          <a:ln w="57150" cap="flat" cmpd="sng">
            <a:solidFill>
              <a:srgbClr val="3333FF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5903" name="Group 63"/>
          <p:cNvGrpSpPr>
            <a:grpSpLocks/>
          </p:cNvGrpSpPr>
          <p:nvPr/>
        </p:nvGrpSpPr>
        <p:grpSpPr bwMode="auto">
          <a:xfrm>
            <a:off x="4648200" y="2667000"/>
            <a:ext cx="885825" cy="1524000"/>
            <a:chOff x="1794" y="1248"/>
            <a:chExt cx="558" cy="960"/>
          </a:xfrm>
        </p:grpSpPr>
        <p:sp>
          <p:nvSpPr>
            <p:cNvPr id="35894" name="Freeform 54"/>
            <p:cNvSpPr>
              <a:spLocks/>
            </p:cNvSpPr>
            <p:nvPr/>
          </p:nvSpPr>
          <p:spPr bwMode="auto">
            <a:xfrm>
              <a:off x="1824" y="1248"/>
              <a:ext cx="518" cy="960"/>
            </a:xfrm>
            <a:custGeom>
              <a:avLst/>
              <a:gdLst/>
              <a:ahLst/>
              <a:cxnLst>
                <a:cxn ang="0">
                  <a:pos x="5" y="704"/>
                </a:cxn>
                <a:cxn ang="0">
                  <a:pos x="87" y="701"/>
                </a:cxn>
                <a:cxn ang="0">
                  <a:pos x="482" y="694"/>
                </a:cxn>
                <a:cxn ang="0">
                  <a:pos x="469" y="640"/>
                </a:cxn>
                <a:cxn ang="0">
                  <a:pos x="457" y="571"/>
                </a:cxn>
                <a:cxn ang="0">
                  <a:pos x="488" y="495"/>
                </a:cxn>
                <a:cxn ang="0">
                  <a:pos x="518" y="404"/>
                </a:cxn>
                <a:cxn ang="0">
                  <a:pos x="503" y="298"/>
                </a:cxn>
                <a:cxn ang="0">
                  <a:pos x="457" y="192"/>
                </a:cxn>
                <a:cxn ang="0">
                  <a:pos x="469" y="96"/>
                </a:cxn>
                <a:cxn ang="0">
                  <a:pos x="433" y="0"/>
                </a:cxn>
                <a:cxn ang="0">
                  <a:pos x="0" y="29"/>
                </a:cxn>
                <a:cxn ang="0">
                  <a:pos x="5" y="960"/>
                </a:cxn>
              </a:cxnLst>
              <a:rect l="0" t="0" r="r" b="b"/>
              <a:pathLst>
                <a:path w="518" h="960">
                  <a:moveTo>
                    <a:pt x="5" y="704"/>
                  </a:moveTo>
                  <a:lnTo>
                    <a:pt x="87" y="701"/>
                  </a:lnTo>
                  <a:lnTo>
                    <a:pt x="482" y="694"/>
                  </a:lnTo>
                  <a:lnTo>
                    <a:pt x="469" y="640"/>
                  </a:lnTo>
                  <a:lnTo>
                    <a:pt x="457" y="571"/>
                  </a:lnTo>
                  <a:lnTo>
                    <a:pt x="488" y="495"/>
                  </a:lnTo>
                  <a:lnTo>
                    <a:pt x="518" y="404"/>
                  </a:lnTo>
                  <a:lnTo>
                    <a:pt x="503" y="298"/>
                  </a:lnTo>
                  <a:lnTo>
                    <a:pt x="457" y="192"/>
                  </a:lnTo>
                  <a:lnTo>
                    <a:pt x="469" y="96"/>
                  </a:lnTo>
                  <a:lnTo>
                    <a:pt x="433" y="0"/>
                  </a:lnTo>
                  <a:lnTo>
                    <a:pt x="0" y="29"/>
                  </a:lnTo>
                  <a:lnTo>
                    <a:pt x="5" y="960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5902" name="Object 62"/>
            <p:cNvGraphicFramePr>
              <a:graphicFrameLocks noChangeAspect="1"/>
            </p:cNvGraphicFramePr>
            <p:nvPr/>
          </p:nvGraphicFramePr>
          <p:xfrm>
            <a:off x="1794" y="1248"/>
            <a:ext cx="558" cy="720"/>
          </p:xfrm>
          <a:graphic>
            <a:graphicData uri="http://schemas.openxmlformats.org/presentationml/2006/ole">
              <p:oleObj spid="_x0000_s35902" name="Формула" r:id="rId6" imgW="304560" imgH="393480" progId="Equation.3">
                <p:embed/>
              </p:oleObj>
            </a:graphicData>
          </a:graphic>
        </p:graphicFrame>
      </p:grpSp>
      <p:grpSp>
        <p:nvGrpSpPr>
          <p:cNvPr id="35910" name="Group 70"/>
          <p:cNvGrpSpPr>
            <a:grpSpLocks/>
          </p:cNvGrpSpPr>
          <p:nvPr/>
        </p:nvGrpSpPr>
        <p:grpSpPr bwMode="auto">
          <a:xfrm>
            <a:off x="152400" y="4876800"/>
            <a:ext cx="8839200" cy="1981200"/>
            <a:chOff x="96" y="144"/>
            <a:chExt cx="5568" cy="1248"/>
          </a:xfrm>
        </p:grpSpPr>
        <p:sp>
          <p:nvSpPr>
            <p:cNvPr id="35843" name="Text Box 3"/>
            <p:cNvSpPr txBox="1">
              <a:spLocks noChangeArrowheads="1"/>
            </p:cNvSpPr>
            <p:nvPr/>
          </p:nvSpPr>
          <p:spPr bwMode="auto">
            <a:xfrm>
              <a:off x="96" y="144"/>
              <a:ext cx="5568" cy="109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/>
                <a:t>Два катера движутся навстречу друг другу. Сейчас между ними 25 км. Скорость одного из них составляет   </a:t>
              </a:r>
            </a:p>
            <a:p>
              <a:r>
                <a:rPr lang="ru-RU" sz="2400" b="1"/>
                <a:t>скорости другого. Найдите скорость каждого катера,</a:t>
              </a:r>
            </a:p>
            <a:p>
              <a:endParaRPr lang="ru-RU" sz="1200" b="1"/>
            </a:p>
            <a:p>
              <a:r>
                <a:rPr lang="ru-RU" sz="2400" b="1"/>
                <a:t>если известно, что они встретятся через         .  </a:t>
              </a:r>
            </a:p>
          </p:txBody>
        </p:sp>
        <p:graphicFrame>
          <p:nvGraphicFramePr>
            <p:cNvPr id="35906" name="Object 66"/>
            <p:cNvGraphicFramePr>
              <a:graphicFrameLocks noChangeAspect="1"/>
            </p:cNvGraphicFramePr>
            <p:nvPr/>
          </p:nvGraphicFramePr>
          <p:xfrm>
            <a:off x="4128" y="768"/>
            <a:ext cx="484" cy="624"/>
          </p:xfrm>
          <a:graphic>
            <a:graphicData uri="http://schemas.openxmlformats.org/presentationml/2006/ole">
              <p:oleObj spid="_x0000_s35906" name="Формула" r:id="rId7" imgW="304560" imgH="393480" progId="Equation.3">
                <p:embed/>
              </p:oleObj>
            </a:graphicData>
          </a:graphic>
        </p:graphicFrame>
        <p:graphicFrame>
          <p:nvGraphicFramePr>
            <p:cNvPr id="35909" name="Object 69"/>
            <p:cNvGraphicFramePr>
              <a:graphicFrameLocks noChangeAspect="1"/>
            </p:cNvGraphicFramePr>
            <p:nvPr/>
          </p:nvGraphicFramePr>
          <p:xfrm>
            <a:off x="5406" y="144"/>
            <a:ext cx="258" cy="720"/>
          </p:xfrm>
          <a:graphic>
            <a:graphicData uri="http://schemas.openxmlformats.org/presentationml/2006/ole">
              <p:oleObj spid="_x0000_s35909" name="Формула" r:id="rId8" imgW="152280" imgH="393480" progId="Equation.3">
                <p:embed/>
              </p:oleObj>
            </a:graphicData>
          </a:graphic>
        </p:graphicFrame>
      </p:grpSp>
      <p:sp>
        <p:nvSpPr>
          <p:cNvPr id="35883" name="AutoShape 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469900" cy="468313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5911" name="Group 71"/>
          <p:cNvGrpSpPr>
            <a:grpSpLocks/>
          </p:cNvGrpSpPr>
          <p:nvPr/>
        </p:nvGrpSpPr>
        <p:grpSpPr bwMode="auto">
          <a:xfrm>
            <a:off x="74613" y="4191000"/>
            <a:ext cx="534987" cy="754063"/>
            <a:chOff x="3408" y="1541"/>
            <a:chExt cx="337" cy="475"/>
          </a:xfrm>
        </p:grpSpPr>
        <p:sp>
          <p:nvSpPr>
            <p:cNvPr id="35912" name="Freeform 72"/>
            <p:cNvSpPr>
              <a:spLocks/>
            </p:cNvSpPr>
            <p:nvPr/>
          </p:nvSpPr>
          <p:spPr bwMode="auto">
            <a:xfrm>
              <a:off x="3505" y="1541"/>
              <a:ext cx="240" cy="307"/>
            </a:xfrm>
            <a:custGeom>
              <a:avLst/>
              <a:gdLst/>
              <a:ahLst/>
              <a:cxnLst>
                <a:cxn ang="0">
                  <a:pos x="9" y="195"/>
                </a:cxn>
                <a:cxn ang="0">
                  <a:pos x="240" y="186"/>
                </a:cxn>
                <a:cxn ang="0">
                  <a:pos x="0" y="0"/>
                </a:cxn>
                <a:cxn ang="0">
                  <a:pos x="31" y="307"/>
                </a:cxn>
              </a:cxnLst>
              <a:rect l="0" t="0" r="r" b="b"/>
              <a:pathLst>
                <a:path w="240" h="307">
                  <a:moveTo>
                    <a:pt x="9" y="195"/>
                  </a:moveTo>
                  <a:lnTo>
                    <a:pt x="240" y="186"/>
                  </a:lnTo>
                  <a:lnTo>
                    <a:pt x="0" y="0"/>
                  </a:lnTo>
                  <a:lnTo>
                    <a:pt x="31" y="307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913" name="Freeform 73"/>
            <p:cNvSpPr>
              <a:spLocks/>
            </p:cNvSpPr>
            <p:nvPr/>
          </p:nvSpPr>
          <p:spPr bwMode="auto">
            <a:xfrm>
              <a:off x="3408" y="1824"/>
              <a:ext cx="288" cy="192"/>
            </a:xfrm>
            <a:custGeom>
              <a:avLst/>
              <a:gdLst/>
              <a:ahLst/>
              <a:cxnLst>
                <a:cxn ang="0">
                  <a:pos x="48" y="240"/>
                </a:cxn>
                <a:cxn ang="0">
                  <a:pos x="192" y="0"/>
                </a:cxn>
                <a:cxn ang="0">
                  <a:pos x="432" y="288"/>
                </a:cxn>
                <a:cxn ang="0">
                  <a:pos x="352" y="344"/>
                </a:cxn>
                <a:cxn ang="0">
                  <a:pos x="256" y="344"/>
                </a:cxn>
                <a:cxn ang="0">
                  <a:pos x="160" y="344"/>
                </a:cxn>
                <a:cxn ang="0">
                  <a:pos x="64" y="328"/>
                </a:cxn>
                <a:cxn ang="0">
                  <a:pos x="0" y="288"/>
                </a:cxn>
                <a:cxn ang="0">
                  <a:pos x="192" y="0"/>
                </a:cxn>
              </a:cxnLst>
              <a:rect l="0" t="0" r="r" b="b"/>
              <a:pathLst>
                <a:path w="432" h="344">
                  <a:moveTo>
                    <a:pt x="48" y="240"/>
                  </a:moveTo>
                  <a:lnTo>
                    <a:pt x="192" y="0"/>
                  </a:lnTo>
                  <a:lnTo>
                    <a:pt x="432" y="288"/>
                  </a:lnTo>
                  <a:lnTo>
                    <a:pt x="352" y="344"/>
                  </a:lnTo>
                  <a:lnTo>
                    <a:pt x="256" y="344"/>
                  </a:lnTo>
                  <a:lnTo>
                    <a:pt x="160" y="344"/>
                  </a:lnTo>
                  <a:lnTo>
                    <a:pt x="64" y="328"/>
                  </a:lnTo>
                  <a:lnTo>
                    <a:pt x="0" y="288"/>
                  </a:lnTo>
                  <a:lnTo>
                    <a:pt x="192" y="0"/>
                  </a:lnTo>
                </a:path>
              </a:pathLst>
            </a:custGeom>
            <a:gradFill rotWithShape="1">
              <a:gsLst>
                <a:gs pos="0">
                  <a:srgbClr val="CC0000"/>
                </a:gs>
                <a:gs pos="50000">
                  <a:srgbClr val="FF0000"/>
                </a:gs>
                <a:gs pos="100000">
                  <a:srgbClr val="CC0000"/>
                </a:gs>
              </a:gsLst>
              <a:lin ang="0" scaled="1"/>
            </a:gradFill>
            <a:ln w="1270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5914" name="Picture 74" descr="sailboa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8311">
            <a:off x="8763000" y="3429000"/>
            <a:ext cx="1981200" cy="1462088"/>
          </a:xfrm>
          <a:prstGeom prst="rect">
            <a:avLst/>
          </a:prstGeom>
          <a:noFill/>
        </p:spPr>
      </p:pic>
      <p:grpSp>
        <p:nvGrpSpPr>
          <p:cNvPr id="35887" name="Group 47"/>
          <p:cNvGrpSpPr>
            <a:grpSpLocks/>
          </p:cNvGrpSpPr>
          <p:nvPr/>
        </p:nvGrpSpPr>
        <p:grpSpPr bwMode="auto">
          <a:xfrm>
            <a:off x="4876800" y="4191000"/>
            <a:ext cx="534988" cy="754063"/>
            <a:chOff x="3408" y="1541"/>
            <a:chExt cx="337" cy="475"/>
          </a:xfrm>
        </p:grpSpPr>
        <p:sp>
          <p:nvSpPr>
            <p:cNvPr id="35888" name="Freeform 48"/>
            <p:cNvSpPr>
              <a:spLocks/>
            </p:cNvSpPr>
            <p:nvPr/>
          </p:nvSpPr>
          <p:spPr bwMode="auto">
            <a:xfrm>
              <a:off x="3505" y="1541"/>
              <a:ext cx="240" cy="307"/>
            </a:xfrm>
            <a:custGeom>
              <a:avLst/>
              <a:gdLst/>
              <a:ahLst/>
              <a:cxnLst>
                <a:cxn ang="0">
                  <a:pos x="9" y="195"/>
                </a:cxn>
                <a:cxn ang="0">
                  <a:pos x="240" y="186"/>
                </a:cxn>
                <a:cxn ang="0">
                  <a:pos x="0" y="0"/>
                </a:cxn>
                <a:cxn ang="0">
                  <a:pos x="31" y="307"/>
                </a:cxn>
              </a:cxnLst>
              <a:rect l="0" t="0" r="r" b="b"/>
              <a:pathLst>
                <a:path w="240" h="307">
                  <a:moveTo>
                    <a:pt x="9" y="195"/>
                  </a:moveTo>
                  <a:lnTo>
                    <a:pt x="240" y="186"/>
                  </a:lnTo>
                  <a:lnTo>
                    <a:pt x="0" y="0"/>
                  </a:lnTo>
                  <a:lnTo>
                    <a:pt x="31" y="307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89" name="Freeform 49"/>
            <p:cNvSpPr>
              <a:spLocks/>
            </p:cNvSpPr>
            <p:nvPr/>
          </p:nvSpPr>
          <p:spPr bwMode="auto">
            <a:xfrm>
              <a:off x="3408" y="1824"/>
              <a:ext cx="288" cy="192"/>
            </a:xfrm>
            <a:custGeom>
              <a:avLst/>
              <a:gdLst/>
              <a:ahLst/>
              <a:cxnLst>
                <a:cxn ang="0">
                  <a:pos x="48" y="240"/>
                </a:cxn>
                <a:cxn ang="0">
                  <a:pos x="192" y="0"/>
                </a:cxn>
                <a:cxn ang="0">
                  <a:pos x="432" y="288"/>
                </a:cxn>
                <a:cxn ang="0">
                  <a:pos x="352" y="344"/>
                </a:cxn>
                <a:cxn ang="0">
                  <a:pos x="256" y="344"/>
                </a:cxn>
                <a:cxn ang="0">
                  <a:pos x="160" y="344"/>
                </a:cxn>
                <a:cxn ang="0">
                  <a:pos x="64" y="328"/>
                </a:cxn>
                <a:cxn ang="0">
                  <a:pos x="0" y="288"/>
                </a:cxn>
                <a:cxn ang="0">
                  <a:pos x="192" y="0"/>
                </a:cxn>
              </a:cxnLst>
              <a:rect l="0" t="0" r="r" b="b"/>
              <a:pathLst>
                <a:path w="432" h="344">
                  <a:moveTo>
                    <a:pt x="48" y="240"/>
                  </a:moveTo>
                  <a:lnTo>
                    <a:pt x="192" y="0"/>
                  </a:lnTo>
                  <a:lnTo>
                    <a:pt x="432" y="288"/>
                  </a:lnTo>
                  <a:lnTo>
                    <a:pt x="352" y="344"/>
                  </a:lnTo>
                  <a:lnTo>
                    <a:pt x="256" y="344"/>
                  </a:lnTo>
                  <a:lnTo>
                    <a:pt x="160" y="344"/>
                  </a:lnTo>
                  <a:lnTo>
                    <a:pt x="64" y="328"/>
                  </a:lnTo>
                  <a:lnTo>
                    <a:pt x="0" y="288"/>
                  </a:lnTo>
                  <a:lnTo>
                    <a:pt x="192" y="0"/>
                  </a:lnTo>
                </a:path>
              </a:pathLst>
            </a:custGeom>
            <a:gradFill rotWithShape="1">
              <a:gsLst>
                <a:gs pos="0">
                  <a:srgbClr val="CC0000"/>
                </a:gs>
                <a:gs pos="50000">
                  <a:srgbClr val="FF0000"/>
                </a:gs>
                <a:gs pos="100000">
                  <a:srgbClr val="CC0000"/>
                </a:gs>
              </a:gsLst>
              <a:lin ang="0" scaled="1"/>
            </a:gradFill>
            <a:ln w="1270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884" name="Group 44"/>
          <p:cNvGrpSpPr>
            <a:grpSpLocks/>
          </p:cNvGrpSpPr>
          <p:nvPr/>
        </p:nvGrpSpPr>
        <p:grpSpPr bwMode="auto">
          <a:xfrm>
            <a:off x="8534400" y="4038600"/>
            <a:ext cx="534988" cy="754063"/>
            <a:chOff x="3408" y="1541"/>
            <a:chExt cx="337" cy="475"/>
          </a:xfrm>
        </p:grpSpPr>
        <p:sp>
          <p:nvSpPr>
            <p:cNvPr id="35885" name="Freeform 45"/>
            <p:cNvSpPr>
              <a:spLocks/>
            </p:cNvSpPr>
            <p:nvPr/>
          </p:nvSpPr>
          <p:spPr bwMode="auto">
            <a:xfrm>
              <a:off x="3505" y="1541"/>
              <a:ext cx="240" cy="307"/>
            </a:xfrm>
            <a:custGeom>
              <a:avLst/>
              <a:gdLst/>
              <a:ahLst/>
              <a:cxnLst>
                <a:cxn ang="0">
                  <a:pos x="9" y="195"/>
                </a:cxn>
                <a:cxn ang="0">
                  <a:pos x="240" y="186"/>
                </a:cxn>
                <a:cxn ang="0">
                  <a:pos x="0" y="0"/>
                </a:cxn>
                <a:cxn ang="0">
                  <a:pos x="31" y="307"/>
                </a:cxn>
              </a:cxnLst>
              <a:rect l="0" t="0" r="r" b="b"/>
              <a:pathLst>
                <a:path w="240" h="307">
                  <a:moveTo>
                    <a:pt x="9" y="195"/>
                  </a:moveTo>
                  <a:lnTo>
                    <a:pt x="240" y="186"/>
                  </a:lnTo>
                  <a:lnTo>
                    <a:pt x="0" y="0"/>
                  </a:lnTo>
                  <a:lnTo>
                    <a:pt x="31" y="307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886" name="Freeform 46"/>
            <p:cNvSpPr>
              <a:spLocks/>
            </p:cNvSpPr>
            <p:nvPr/>
          </p:nvSpPr>
          <p:spPr bwMode="auto">
            <a:xfrm>
              <a:off x="3408" y="1824"/>
              <a:ext cx="288" cy="192"/>
            </a:xfrm>
            <a:custGeom>
              <a:avLst/>
              <a:gdLst/>
              <a:ahLst/>
              <a:cxnLst>
                <a:cxn ang="0">
                  <a:pos x="48" y="240"/>
                </a:cxn>
                <a:cxn ang="0">
                  <a:pos x="192" y="0"/>
                </a:cxn>
                <a:cxn ang="0">
                  <a:pos x="432" y="288"/>
                </a:cxn>
                <a:cxn ang="0">
                  <a:pos x="352" y="344"/>
                </a:cxn>
                <a:cxn ang="0">
                  <a:pos x="256" y="344"/>
                </a:cxn>
                <a:cxn ang="0">
                  <a:pos x="160" y="344"/>
                </a:cxn>
                <a:cxn ang="0">
                  <a:pos x="64" y="328"/>
                </a:cxn>
                <a:cxn ang="0">
                  <a:pos x="0" y="288"/>
                </a:cxn>
                <a:cxn ang="0">
                  <a:pos x="192" y="0"/>
                </a:cxn>
              </a:cxnLst>
              <a:rect l="0" t="0" r="r" b="b"/>
              <a:pathLst>
                <a:path w="432" h="344">
                  <a:moveTo>
                    <a:pt x="48" y="240"/>
                  </a:moveTo>
                  <a:lnTo>
                    <a:pt x="192" y="0"/>
                  </a:lnTo>
                  <a:lnTo>
                    <a:pt x="432" y="288"/>
                  </a:lnTo>
                  <a:lnTo>
                    <a:pt x="352" y="344"/>
                  </a:lnTo>
                  <a:lnTo>
                    <a:pt x="256" y="344"/>
                  </a:lnTo>
                  <a:lnTo>
                    <a:pt x="160" y="344"/>
                  </a:lnTo>
                  <a:lnTo>
                    <a:pt x="64" y="328"/>
                  </a:lnTo>
                  <a:lnTo>
                    <a:pt x="0" y="288"/>
                  </a:lnTo>
                  <a:lnTo>
                    <a:pt x="192" y="0"/>
                  </a:lnTo>
                </a:path>
              </a:pathLst>
            </a:custGeom>
            <a:gradFill rotWithShape="1">
              <a:gsLst>
                <a:gs pos="0">
                  <a:srgbClr val="CC0000"/>
                </a:gs>
                <a:gs pos="50000">
                  <a:srgbClr val="FF0000"/>
                </a:gs>
                <a:gs pos="100000">
                  <a:srgbClr val="CC0000"/>
                </a:gs>
              </a:gsLst>
              <a:lin ang="0" scaled="1"/>
            </a:gradFill>
            <a:ln w="1270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3352800" y="1524000"/>
            <a:ext cx="1905000" cy="8239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7CD0"/>
              </a:gs>
            </a:gsLst>
            <a:path path="shape">
              <a:fillToRect l="50000" t="50000" r="50000" b="50000"/>
            </a:path>
          </a:gradFill>
          <a:ln w="9525" algn="ctr">
            <a:noFill/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7CD0"/>
            </a:extrusionClr>
          </a:sp3d>
        </p:spPr>
        <p:txBody>
          <a:bodyPr>
            <a:spAutoFit/>
            <a:flatTx/>
          </a:bodyPr>
          <a:lstStyle/>
          <a:p>
            <a:r>
              <a:rPr lang="ru-RU" sz="4800" b="1">
                <a:solidFill>
                  <a:schemeClr val="tx2"/>
                </a:solidFill>
                <a:latin typeface="Times New Roman" pitchFamily="18" charset="0"/>
              </a:rPr>
              <a:t> 25км</a:t>
            </a:r>
            <a:r>
              <a:rPr lang="ru-RU" sz="4800" b="1">
                <a:latin typeface="Times New Roman" pitchFamily="18" charset="0"/>
              </a:rPr>
              <a:t>  </a:t>
            </a:r>
          </a:p>
        </p:txBody>
      </p:sp>
      <p:sp>
        <p:nvSpPr>
          <p:cNvPr id="35916" name="Oval 76"/>
          <p:cNvSpPr>
            <a:spLocks noChangeArrowheads="1"/>
          </p:cNvSpPr>
          <p:nvPr/>
        </p:nvSpPr>
        <p:spPr bwMode="auto">
          <a:xfrm>
            <a:off x="0" y="2438400"/>
            <a:ext cx="750888" cy="809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33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</a:t>
            </a:r>
            <a:endParaRPr lang="ru-RU" sz="48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58 -0.00348 L 3.05556E-6 2.96296E-6 " pathEditMode="relative" rAng="0" ptsTypes="AA">
                                      <p:cBhvr>
                                        <p:cTn id="35" dur="5000" spd="-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886 -0.00509 L 0.15365 -0.01065 " pathEditMode="relative" rAng="0" ptsTypes="AA">
                                      <p:cBhvr>
                                        <p:cTn id="38" dur="5000" spd="-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805 -0.00324 L 0.30885 -0.00509 " pathEditMode="relative" rAng="0" ptsTypes="AA">
                                      <p:cBhvr>
                                        <p:cTn id="41" dur="5000" spd="-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23 0.00046 L 0.46805 -0.00324 " pathEditMode="relative" rAng="0" ptsTypes="AA">
                                      <p:cBhvr>
                                        <p:cTn id="44" dur="5000" spd="-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0"/>
                            </p:stCondLst>
                            <p:childTnLst>
                              <p:par>
                                <p:cTn id="46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264 0.00046 L 0.61424 0.00046 " pathEditMode="relative" rAng="0" ptsTypes="AA">
                                      <p:cBhvr>
                                        <p:cTn id="47" dur="5000" spd="-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58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" dur="2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2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2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5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56666 -0.00648 " pathEditMode="relative" rAng="0" ptsTypes="AA">
                                      <p:cBhvr>
                                        <p:cTn id="99" dur="50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" y="-3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0.00463 L -0.45834 0.00926 " pathEditMode="relative" rAng="0" ptsTypes="AA">
                                      <p:cBhvr>
                                        <p:cTn id="101" dur="5000" fill="hold"/>
                                        <p:tgtEl>
                                          <p:spTgt spid="35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2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2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2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35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72"/>
                  </p:tgtEl>
                </p:cond>
              </p:nextCondLst>
            </p:seq>
          </p:childTnLst>
        </p:cTn>
      </p:par>
    </p:tnLst>
    <p:bldLst>
      <p:bldP spid="35842" grpId="0" animBg="1"/>
      <p:bldP spid="35842" grpId="1" animBg="1"/>
      <p:bldP spid="35842" grpId="2" animBg="1"/>
      <p:bldP spid="35842" grpId="3" animBg="1"/>
      <p:bldP spid="35880" grpId="0" animBg="1"/>
      <p:bldP spid="358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200" name="Object 408"/>
          <p:cNvGraphicFramePr>
            <a:graphicFrameLocks noChangeAspect="1"/>
          </p:cNvGraphicFramePr>
          <p:nvPr/>
        </p:nvGraphicFramePr>
        <p:xfrm>
          <a:off x="4038600" y="4343400"/>
          <a:ext cx="1143000" cy="1141413"/>
        </p:xfrm>
        <a:graphic>
          <a:graphicData uri="http://schemas.openxmlformats.org/presentationml/2006/ole">
            <p:oleObj spid="_x0000_s34200" name="Формула" r:id="rId4" imgW="393480" imgH="393480" progId="Equation.3">
              <p:embed/>
            </p:oleObj>
          </a:graphicData>
        </a:graphic>
      </p:graphicFrame>
      <p:graphicFrame>
        <p:nvGraphicFramePr>
          <p:cNvPr id="34199" name="Object 407"/>
          <p:cNvGraphicFramePr>
            <a:graphicFrameLocks noChangeAspect="1"/>
          </p:cNvGraphicFramePr>
          <p:nvPr/>
        </p:nvGraphicFramePr>
        <p:xfrm>
          <a:off x="2514600" y="2819400"/>
          <a:ext cx="962025" cy="1295400"/>
        </p:xfrm>
        <a:graphic>
          <a:graphicData uri="http://schemas.openxmlformats.org/presentationml/2006/ole">
            <p:oleObj spid="_x0000_s34199" name="Формула" r:id="rId5" imgW="291960" imgH="393480" progId="Equation.3">
              <p:embed/>
            </p:oleObj>
          </a:graphicData>
        </a:graphic>
      </p:graphicFrame>
      <p:sp>
        <p:nvSpPr>
          <p:cNvPr id="34204" name="Oval 412"/>
          <p:cNvSpPr>
            <a:spLocks noChangeArrowheads="1"/>
          </p:cNvSpPr>
          <p:nvPr/>
        </p:nvSpPr>
        <p:spPr bwMode="auto">
          <a:xfrm rot="5152310">
            <a:off x="6743700" y="571500"/>
            <a:ext cx="685800" cy="1066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26511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Турист ехал на автобусе            и на поезде            . Всего </a:t>
            </a:r>
          </a:p>
          <a:p>
            <a:endParaRPr lang="ru-RU" sz="1600" b="1"/>
          </a:p>
          <a:p>
            <a:r>
              <a:rPr lang="ru-RU" sz="2400" b="1"/>
              <a:t>этими видами транспорта турист проехал 456 км. </a:t>
            </a:r>
          </a:p>
          <a:p>
            <a:endParaRPr lang="ru-RU" sz="1600" b="1"/>
          </a:p>
          <a:p>
            <a:r>
              <a:rPr lang="ru-RU" sz="2400" b="1"/>
              <a:t>При этом на автобусе он проехал         того пути, который</a:t>
            </a:r>
          </a:p>
          <a:p>
            <a:endParaRPr lang="ru-RU" sz="1600" b="1"/>
          </a:p>
          <a:p>
            <a:r>
              <a:rPr lang="ru-RU" sz="2400" b="1"/>
              <a:t>он проехал на поезде. С какой скоростью турист ехал на автобусе и с какой – на поезде?</a:t>
            </a:r>
          </a:p>
        </p:txBody>
      </p:sp>
      <p:sp>
        <p:nvSpPr>
          <p:cNvPr id="34202" name="Oval 410"/>
          <p:cNvSpPr>
            <a:spLocks noChangeArrowheads="1"/>
          </p:cNvSpPr>
          <p:nvPr/>
        </p:nvSpPr>
        <p:spPr bwMode="auto">
          <a:xfrm>
            <a:off x="5257800" y="1219200"/>
            <a:ext cx="685800" cy="1066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3798" name="Picture 6" descr="j0354669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89360">
            <a:off x="6324600" y="2743200"/>
            <a:ext cx="847725" cy="1397000"/>
          </a:xfrm>
          <a:prstGeom prst="rect">
            <a:avLst/>
          </a:prstGeom>
          <a:noFill/>
        </p:spPr>
      </p:pic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304800" y="4114800"/>
            <a:ext cx="67056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stealth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2" name="Freeform 10"/>
          <p:cNvSpPr>
            <a:spLocks/>
          </p:cNvSpPr>
          <p:nvPr/>
        </p:nvSpPr>
        <p:spPr bwMode="auto">
          <a:xfrm rot="21228534" flipH="1">
            <a:off x="7099300" y="5278438"/>
            <a:ext cx="414338" cy="417512"/>
          </a:xfrm>
          <a:custGeom>
            <a:avLst/>
            <a:gdLst/>
            <a:ahLst/>
            <a:cxnLst>
              <a:cxn ang="0">
                <a:pos x="0" y="334"/>
              </a:cxn>
              <a:cxn ang="0">
                <a:pos x="197" y="0"/>
              </a:cxn>
              <a:cxn ang="0">
                <a:pos x="265" y="8"/>
              </a:cxn>
              <a:cxn ang="0">
                <a:pos x="91" y="326"/>
              </a:cxn>
              <a:cxn ang="0">
                <a:pos x="0" y="334"/>
              </a:cxn>
            </a:cxnLst>
            <a:rect l="0" t="0" r="r" b="b"/>
            <a:pathLst>
              <a:path w="265" h="334">
                <a:moveTo>
                  <a:pt x="0" y="334"/>
                </a:moveTo>
                <a:lnTo>
                  <a:pt x="197" y="0"/>
                </a:lnTo>
                <a:lnTo>
                  <a:pt x="265" y="8"/>
                </a:lnTo>
                <a:lnTo>
                  <a:pt x="91" y="326"/>
                </a:lnTo>
                <a:lnTo>
                  <a:pt x="0" y="334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12700" cap="flat" cmpd="sng">
            <a:solidFill>
              <a:srgbClr val="99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33803" name="Group 11"/>
          <p:cNvGrpSpPr>
            <a:grpSpLocks/>
          </p:cNvGrpSpPr>
          <p:nvPr/>
        </p:nvGrpSpPr>
        <p:grpSpPr bwMode="auto">
          <a:xfrm>
            <a:off x="6350" y="5105400"/>
            <a:ext cx="8993188" cy="993775"/>
            <a:chOff x="4" y="2304"/>
            <a:chExt cx="5665" cy="626"/>
          </a:xfrm>
        </p:grpSpPr>
        <p:sp>
          <p:nvSpPr>
            <p:cNvPr id="33804" name="Freeform 12"/>
            <p:cNvSpPr>
              <a:spLocks/>
            </p:cNvSpPr>
            <p:nvPr/>
          </p:nvSpPr>
          <p:spPr bwMode="auto">
            <a:xfrm rot="21228534" flipH="1">
              <a:off x="744" y="2650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auto">
            <a:xfrm rot="21228534" flipH="1">
              <a:off x="579" y="2657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auto">
            <a:xfrm rot="21228534" flipH="1">
              <a:off x="393" y="265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07" name="Freeform 15"/>
            <p:cNvSpPr>
              <a:spLocks/>
            </p:cNvSpPr>
            <p:nvPr/>
          </p:nvSpPr>
          <p:spPr bwMode="auto">
            <a:xfrm rot="21228534" flipH="1">
              <a:off x="199" y="2668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auto">
            <a:xfrm rot="21228534" flipH="1">
              <a:off x="4" y="2665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auto">
            <a:xfrm rot="21228534" flipH="1">
              <a:off x="5408" y="230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3810" name="Freeform 18"/>
          <p:cNvSpPr>
            <a:spLocks/>
          </p:cNvSpPr>
          <p:nvPr/>
        </p:nvSpPr>
        <p:spPr bwMode="auto">
          <a:xfrm rot="21228534" flipH="1">
            <a:off x="8302625" y="5135563"/>
            <a:ext cx="414338" cy="417512"/>
          </a:xfrm>
          <a:custGeom>
            <a:avLst/>
            <a:gdLst/>
            <a:ahLst/>
            <a:cxnLst>
              <a:cxn ang="0">
                <a:pos x="0" y="334"/>
              </a:cxn>
              <a:cxn ang="0">
                <a:pos x="197" y="0"/>
              </a:cxn>
              <a:cxn ang="0">
                <a:pos x="265" y="8"/>
              </a:cxn>
              <a:cxn ang="0">
                <a:pos x="91" y="326"/>
              </a:cxn>
              <a:cxn ang="0">
                <a:pos x="0" y="334"/>
              </a:cxn>
            </a:cxnLst>
            <a:rect l="0" t="0" r="r" b="b"/>
            <a:pathLst>
              <a:path w="265" h="334">
                <a:moveTo>
                  <a:pt x="0" y="334"/>
                </a:moveTo>
                <a:lnTo>
                  <a:pt x="197" y="0"/>
                </a:lnTo>
                <a:lnTo>
                  <a:pt x="265" y="8"/>
                </a:lnTo>
                <a:lnTo>
                  <a:pt x="91" y="326"/>
                </a:lnTo>
                <a:lnTo>
                  <a:pt x="0" y="33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6600"/>
              </a:gs>
              <a:gs pos="100000">
                <a:schemeClr val="bg1"/>
              </a:gs>
            </a:gsLst>
            <a:lin ang="18900000" scaled="1"/>
          </a:gradFill>
          <a:ln w="12700" cap="flat" cmpd="sng">
            <a:solidFill>
              <a:srgbClr val="99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3811" name="Freeform 19"/>
          <p:cNvSpPr>
            <a:spLocks/>
          </p:cNvSpPr>
          <p:nvPr/>
        </p:nvSpPr>
        <p:spPr bwMode="auto">
          <a:xfrm rot="21228534" flipH="1">
            <a:off x="7950200" y="5173663"/>
            <a:ext cx="414338" cy="417512"/>
          </a:xfrm>
          <a:custGeom>
            <a:avLst/>
            <a:gdLst/>
            <a:ahLst/>
            <a:cxnLst>
              <a:cxn ang="0">
                <a:pos x="0" y="334"/>
              </a:cxn>
              <a:cxn ang="0">
                <a:pos x="197" y="0"/>
              </a:cxn>
              <a:cxn ang="0">
                <a:pos x="265" y="8"/>
              </a:cxn>
              <a:cxn ang="0">
                <a:pos x="91" y="326"/>
              </a:cxn>
              <a:cxn ang="0">
                <a:pos x="0" y="334"/>
              </a:cxn>
            </a:cxnLst>
            <a:rect l="0" t="0" r="r" b="b"/>
            <a:pathLst>
              <a:path w="265" h="334">
                <a:moveTo>
                  <a:pt x="0" y="334"/>
                </a:moveTo>
                <a:lnTo>
                  <a:pt x="197" y="0"/>
                </a:lnTo>
                <a:lnTo>
                  <a:pt x="265" y="8"/>
                </a:lnTo>
                <a:lnTo>
                  <a:pt x="91" y="326"/>
                </a:lnTo>
                <a:lnTo>
                  <a:pt x="0" y="33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6600"/>
              </a:gs>
              <a:gs pos="100000">
                <a:schemeClr val="bg1"/>
              </a:gs>
            </a:gsLst>
            <a:lin ang="18900000" scaled="1"/>
          </a:gradFill>
          <a:ln w="12700" cap="flat" cmpd="sng">
            <a:solidFill>
              <a:srgbClr val="99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33812" name="Group 20"/>
          <p:cNvGrpSpPr>
            <a:grpSpLocks/>
          </p:cNvGrpSpPr>
          <p:nvPr/>
        </p:nvGrpSpPr>
        <p:grpSpPr bwMode="auto">
          <a:xfrm rot="21228534" flipH="1">
            <a:off x="1452563" y="5318125"/>
            <a:ext cx="6570662" cy="644525"/>
            <a:chOff x="-23" y="2840"/>
            <a:chExt cx="4211" cy="516"/>
          </a:xfrm>
        </p:grpSpPr>
        <p:sp>
          <p:nvSpPr>
            <p:cNvPr id="33813" name="Freeform 21"/>
            <p:cNvSpPr>
              <a:spLocks/>
            </p:cNvSpPr>
            <p:nvPr/>
          </p:nvSpPr>
          <p:spPr bwMode="auto">
            <a:xfrm>
              <a:off x="149" y="3039"/>
              <a:ext cx="282" cy="300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14" name="Freeform 22"/>
            <p:cNvSpPr>
              <a:spLocks/>
            </p:cNvSpPr>
            <p:nvPr/>
          </p:nvSpPr>
          <p:spPr bwMode="auto">
            <a:xfrm>
              <a:off x="521" y="3022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15" name="Freeform 23"/>
            <p:cNvSpPr>
              <a:spLocks/>
            </p:cNvSpPr>
            <p:nvPr/>
          </p:nvSpPr>
          <p:spPr bwMode="auto">
            <a:xfrm>
              <a:off x="748" y="3022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16" name="Freeform 24"/>
            <p:cNvSpPr>
              <a:spLocks/>
            </p:cNvSpPr>
            <p:nvPr/>
          </p:nvSpPr>
          <p:spPr bwMode="auto">
            <a:xfrm>
              <a:off x="975" y="3005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17" name="Freeform 25"/>
            <p:cNvSpPr>
              <a:spLocks/>
            </p:cNvSpPr>
            <p:nvPr/>
          </p:nvSpPr>
          <p:spPr bwMode="auto">
            <a:xfrm>
              <a:off x="1202" y="2960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18" name="Freeform 26"/>
            <p:cNvSpPr>
              <a:spLocks/>
            </p:cNvSpPr>
            <p:nvPr/>
          </p:nvSpPr>
          <p:spPr bwMode="auto">
            <a:xfrm>
              <a:off x="1383" y="2960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19" name="Freeform 27"/>
            <p:cNvSpPr>
              <a:spLocks/>
            </p:cNvSpPr>
            <p:nvPr/>
          </p:nvSpPr>
          <p:spPr bwMode="auto">
            <a:xfrm>
              <a:off x="1610" y="2931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0" name="Freeform 28"/>
            <p:cNvSpPr>
              <a:spLocks/>
            </p:cNvSpPr>
            <p:nvPr/>
          </p:nvSpPr>
          <p:spPr bwMode="auto">
            <a:xfrm>
              <a:off x="1791" y="2931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1" name="Freeform 29"/>
            <p:cNvSpPr>
              <a:spLocks/>
            </p:cNvSpPr>
            <p:nvPr/>
          </p:nvSpPr>
          <p:spPr bwMode="auto">
            <a:xfrm>
              <a:off x="2018" y="2915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2" name="Freeform 30"/>
            <p:cNvSpPr>
              <a:spLocks/>
            </p:cNvSpPr>
            <p:nvPr/>
          </p:nvSpPr>
          <p:spPr bwMode="auto">
            <a:xfrm>
              <a:off x="2200" y="2915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3" name="Freeform 31"/>
            <p:cNvSpPr>
              <a:spLocks/>
            </p:cNvSpPr>
            <p:nvPr/>
          </p:nvSpPr>
          <p:spPr bwMode="auto">
            <a:xfrm>
              <a:off x="2472" y="2886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4" name="Freeform 32"/>
            <p:cNvSpPr>
              <a:spLocks/>
            </p:cNvSpPr>
            <p:nvPr/>
          </p:nvSpPr>
          <p:spPr bwMode="auto">
            <a:xfrm>
              <a:off x="2653" y="2886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5" name="Freeform 33"/>
            <p:cNvSpPr>
              <a:spLocks/>
            </p:cNvSpPr>
            <p:nvPr/>
          </p:nvSpPr>
          <p:spPr bwMode="auto">
            <a:xfrm>
              <a:off x="2835" y="2869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6" name="Freeform 34"/>
            <p:cNvSpPr>
              <a:spLocks/>
            </p:cNvSpPr>
            <p:nvPr/>
          </p:nvSpPr>
          <p:spPr bwMode="auto">
            <a:xfrm>
              <a:off x="3016" y="2886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7" name="Freeform 35"/>
            <p:cNvSpPr>
              <a:spLocks/>
            </p:cNvSpPr>
            <p:nvPr/>
          </p:nvSpPr>
          <p:spPr bwMode="auto">
            <a:xfrm>
              <a:off x="3198" y="2869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8" name="Freeform 36"/>
            <p:cNvSpPr>
              <a:spLocks/>
            </p:cNvSpPr>
            <p:nvPr/>
          </p:nvSpPr>
          <p:spPr bwMode="auto">
            <a:xfrm>
              <a:off x="3379" y="2840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29" name="Freeform 37"/>
            <p:cNvSpPr>
              <a:spLocks/>
            </p:cNvSpPr>
            <p:nvPr/>
          </p:nvSpPr>
          <p:spPr bwMode="auto">
            <a:xfrm>
              <a:off x="3560" y="2840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30" name="Freeform 38"/>
            <p:cNvSpPr>
              <a:spLocks/>
            </p:cNvSpPr>
            <p:nvPr/>
          </p:nvSpPr>
          <p:spPr bwMode="auto">
            <a:xfrm>
              <a:off x="3742" y="2840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31" name="Freeform 39"/>
            <p:cNvSpPr>
              <a:spLocks/>
            </p:cNvSpPr>
            <p:nvPr/>
          </p:nvSpPr>
          <p:spPr bwMode="auto">
            <a:xfrm>
              <a:off x="3923" y="2840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832" name="Freeform 40"/>
            <p:cNvSpPr>
              <a:spLocks/>
            </p:cNvSpPr>
            <p:nvPr/>
          </p:nvSpPr>
          <p:spPr bwMode="auto">
            <a:xfrm>
              <a:off x="-23" y="3022"/>
              <a:ext cx="265" cy="334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3833" name="Line 41"/>
          <p:cNvSpPr>
            <a:spLocks noChangeShapeType="1"/>
          </p:cNvSpPr>
          <p:nvPr/>
        </p:nvSpPr>
        <p:spPr bwMode="auto">
          <a:xfrm rot="-371466">
            <a:off x="14288" y="5391150"/>
            <a:ext cx="9129712" cy="3968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3834" name="Freeform 42"/>
          <p:cNvSpPr>
            <a:spLocks/>
          </p:cNvSpPr>
          <p:nvPr/>
        </p:nvSpPr>
        <p:spPr bwMode="auto">
          <a:xfrm>
            <a:off x="-25400" y="5413375"/>
            <a:ext cx="9105900" cy="619125"/>
          </a:xfrm>
          <a:custGeom>
            <a:avLst/>
            <a:gdLst/>
            <a:ahLst/>
            <a:cxnLst>
              <a:cxn ang="0">
                <a:pos x="0" y="390"/>
              </a:cxn>
              <a:cxn ang="0">
                <a:pos x="5736" y="0"/>
              </a:cxn>
            </a:cxnLst>
            <a:rect l="0" t="0" r="r" b="b"/>
            <a:pathLst>
              <a:path w="5736" h="390">
                <a:moveTo>
                  <a:pt x="0" y="390"/>
                </a:moveTo>
                <a:lnTo>
                  <a:pt x="5736" y="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6600"/>
              </a:gs>
              <a:gs pos="100000">
                <a:schemeClr val="bg1"/>
              </a:gs>
            </a:gsLst>
            <a:lin ang="18900000" scaled="1"/>
          </a:gradFill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3835" name="AutoShape 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72200" y="6248400"/>
            <a:ext cx="17526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Показать</a:t>
            </a:r>
          </a:p>
        </p:txBody>
      </p:sp>
      <p:sp>
        <p:nvSpPr>
          <p:cNvPr id="33836" name="AutoShape 4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2484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3843" name="Group 51"/>
          <p:cNvGrpSpPr>
            <a:grpSpLocks/>
          </p:cNvGrpSpPr>
          <p:nvPr/>
        </p:nvGrpSpPr>
        <p:grpSpPr bwMode="auto">
          <a:xfrm flipH="1">
            <a:off x="-700088" y="3502025"/>
            <a:ext cx="87313" cy="82550"/>
            <a:chOff x="2199" y="3091"/>
            <a:chExt cx="432" cy="140"/>
          </a:xfrm>
        </p:grpSpPr>
        <p:sp>
          <p:nvSpPr>
            <p:cNvPr id="33844" name="Freeform 5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45" name="Freeform 53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846" name="Group 54"/>
          <p:cNvGrpSpPr>
            <a:grpSpLocks/>
          </p:cNvGrpSpPr>
          <p:nvPr/>
        </p:nvGrpSpPr>
        <p:grpSpPr bwMode="auto">
          <a:xfrm flipH="1">
            <a:off x="-2438400" y="3052763"/>
            <a:ext cx="2438400" cy="1089025"/>
            <a:chOff x="1000" y="835"/>
            <a:chExt cx="1871" cy="794"/>
          </a:xfrm>
        </p:grpSpPr>
        <p:sp>
          <p:nvSpPr>
            <p:cNvPr id="33847" name="Freeform 55"/>
            <p:cNvSpPr>
              <a:spLocks/>
            </p:cNvSpPr>
            <p:nvPr/>
          </p:nvSpPr>
          <p:spPr bwMode="auto">
            <a:xfrm>
              <a:off x="1010" y="835"/>
              <a:ext cx="1859" cy="794"/>
            </a:xfrm>
            <a:custGeom>
              <a:avLst/>
              <a:gdLst/>
              <a:ahLst/>
              <a:cxnLst>
                <a:cxn ang="0">
                  <a:pos x="3173" y="85"/>
                </a:cxn>
                <a:cxn ang="0">
                  <a:pos x="2965" y="85"/>
                </a:cxn>
                <a:cxn ang="0">
                  <a:pos x="1525" y="5"/>
                </a:cxn>
                <a:cxn ang="0">
                  <a:pos x="469" y="117"/>
                </a:cxn>
                <a:cxn ang="0">
                  <a:pos x="357" y="133"/>
                </a:cxn>
                <a:cxn ang="0">
                  <a:pos x="325" y="245"/>
                </a:cxn>
                <a:cxn ang="0">
                  <a:pos x="293" y="613"/>
                </a:cxn>
                <a:cxn ang="0">
                  <a:pos x="293" y="773"/>
                </a:cxn>
                <a:cxn ang="0">
                  <a:pos x="229" y="869"/>
                </a:cxn>
                <a:cxn ang="0">
                  <a:pos x="53" y="933"/>
                </a:cxn>
                <a:cxn ang="0">
                  <a:pos x="5" y="1173"/>
                </a:cxn>
                <a:cxn ang="0">
                  <a:pos x="21" y="1397"/>
                </a:cxn>
                <a:cxn ang="0">
                  <a:pos x="101" y="1493"/>
                </a:cxn>
                <a:cxn ang="0">
                  <a:pos x="405" y="1493"/>
                </a:cxn>
                <a:cxn ang="0">
                  <a:pos x="481" y="1481"/>
                </a:cxn>
                <a:cxn ang="0">
                  <a:pos x="511" y="1313"/>
                </a:cxn>
                <a:cxn ang="0">
                  <a:pos x="607" y="1235"/>
                </a:cxn>
                <a:cxn ang="0">
                  <a:pos x="739" y="1199"/>
                </a:cxn>
                <a:cxn ang="0">
                  <a:pos x="871" y="1235"/>
                </a:cxn>
                <a:cxn ang="0">
                  <a:pos x="949" y="1301"/>
                </a:cxn>
                <a:cxn ang="0">
                  <a:pos x="1027" y="1439"/>
                </a:cxn>
                <a:cxn ang="0">
                  <a:pos x="1051" y="1451"/>
                </a:cxn>
                <a:cxn ang="0">
                  <a:pos x="1717" y="1445"/>
                </a:cxn>
                <a:cxn ang="0">
                  <a:pos x="2374" y="1436"/>
                </a:cxn>
                <a:cxn ang="0">
                  <a:pos x="2404" y="1412"/>
                </a:cxn>
                <a:cxn ang="0">
                  <a:pos x="2410" y="1352"/>
                </a:cxn>
                <a:cxn ang="0">
                  <a:pos x="2482" y="1226"/>
                </a:cxn>
                <a:cxn ang="0">
                  <a:pos x="2650" y="1154"/>
                </a:cxn>
                <a:cxn ang="0">
                  <a:pos x="2794" y="1184"/>
                </a:cxn>
                <a:cxn ang="0">
                  <a:pos x="2890" y="1280"/>
                </a:cxn>
                <a:cxn ang="0">
                  <a:pos x="2926" y="1388"/>
                </a:cxn>
                <a:cxn ang="0">
                  <a:pos x="2944" y="1406"/>
                </a:cxn>
                <a:cxn ang="0">
                  <a:pos x="3221" y="1397"/>
                </a:cxn>
                <a:cxn ang="0">
                  <a:pos x="3365" y="1317"/>
                </a:cxn>
                <a:cxn ang="0">
                  <a:pos x="3413" y="773"/>
                </a:cxn>
                <a:cxn ang="0">
                  <a:pos x="3349" y="149"/>
                </a:cxn>
                <a:cxn ang="0">
                  <a:pos x="3173" y="85"/>
                </a:cxn>
              </a:cxnLst>
              <a:rect l="0" t="0" r="r" b="b"/>
              <a:pathLst>
                <a:path w="3416" h="1511">
                  <a:moveTo>
                    <a:pt x="3173" y="85"/>
                  </a:moveTo>
                  <a:cubicBezTo>
                    <a:pt x="3109" y="74"/>
                    <a:pt x="3240" y="98"/>
                    <a:pt x="2965" y="85"/>
                  </a:cubicBezTo>
                  <a:cubicBezTo>
                    <a:pt x="2690" y="72"/>
                    <a:pt x="1941" y="0"/>
                    <a:pt x="1525" y="5"/>
                  </a:cubicBezTo>
                  <a:cubicBezTo>
                    <a:pt x="1109" y="10"/>
                    <a:pt x="664" y="96"/>
                    <a:pt x="469" y="117"/>
                  </a:cubicBezTo>
                  <a:cubicBezTo>
                    <a:pt x="274" y="138"/>
                    <a:pt x="381" y="112"/>
                    <a:pt x="357" y="133"/>
                  </a:cubicBezTo>
                  <a:cubicBezTo>
                    <a:pt x="333" y="154"/>
                    <a:pt x="336" y="165"/>
                    <a:pt x="325" y="245"/>
                  </a:cubicBezTo>
                  <a:cubicBezTo>
                    <a:pt x="314" y="325"/>
                    <a:pt x="298" y="525"/>
                    <a:pt x="293" y="613"/>
                  </a:cubicBezTo>
                  <a:cubicBezTo>
                    <a:pt x="288" y="701"/>
                    <a:pt x="304" y="730"/>
                    <a:pt x="293" y="773"/>
                  </a:cubicBezTo>
                  <a:cubicBezTo>
                    <a:pt x="282" y="816"/>
                    <a:pt x="269" y="842"/>
                    <a:pt x="229" y="869"/>
                  </a:cubicBezTo>
                  <a:cubicBezTo>
                    <a:pt x="189" y="896"/>
                    <a:pt x="90" y="882"/>
                    <a:pt x="53" y="933"/>
                  </a:cubicBezTo>
                  <a:cubicBezTo>
                    <a:pt x="16" y="984"/>
                    <a:pt x="10" y="1096"/>
                    <a:pt x="5" y="1173"/>
                  </a:cubicBezTo>
                  <a:cubicBezTo>
                    <a:pt x="0" y="1250"/>
                    <a:pt x="5" y="1344"/>
                    <a:pt x="21" y="1397"/>
                  </a:cubicBezTo>
                  <a:cubicBezTo>
                    <a:pt x="37" y="1450"/>
                    <a:pt x="37" y="1477"/>
                    <a:pt x="101" y="1493"/>
                  </a:cubicBezTo>
                  <a:cubicBezTo>
                    <a:pt x="165" y="1509"/>
                    <a:pt x="342" y="1495"/>
                    <a:pt x="405" y="1493"/>
                  </a:cubicBezTo>
                  <a:cubicBezTo>
                    <a:pt x="468" y="1491"/>
                    <a:pt x="463" y="1511"/>
                    <a:pt x="481" y="1481"/>
                  </a:cubicBezTo>
                  <a:cubicBezTo>
                    <a:pt x="499" y="1451"/>
                    <a:pt x="490" y="1354"/>
                    <a:pt x="511" y="1313"/>
                  </a:cubicBezTo>
                  <a:cubicBezTo>
                    <a:pt x="532" y="1272"/>
                    <a:pt x="569" y="1254"/>
                    <a:pt x="607" y="1235"/>
                  </a:cubicBezTo>
                  <a:cubicBezTo>
                    <a:pt x="645" y="1216"/>
                    <a:pt x="695" y="1199"/>
                    <a:pt x="739" y="1199"/>
                  </a:cubicBezTo>
                  <a:cubicBezTo>
                    <a:pt x="783" y="1199"/>
                    <a:pt x="836" y="1218"/>
                    <a:pt x="871" y="1235"/>
                  </a:cubicBezTo>
                  <a:cubicBezTo>
                    <a:pt x="906" y="1252"/>
                    <a:pt x="923" y="1267"/>
                    <a:pt x="949" y="1301"/>
                  </a:cubicBezTo>
                  <a:cubicBezTo>
                    <a:pt x="975" y="1335"/>
                    <a:pt x="1010" y="1414"/>
                    <a:pt x="1027" y="1439"/>
                  </a:cubicBezTo>
                  <a:cubicBezTo>
                    <a:pt x="1044" y="1464"/>
                    <a:pt x="936" y="1450"/>
                    <a:pt x="1051" y="1451"/>
                  </a:cubicBezTo>
                  <a:cubicBezTo>
                    <a:pt x="1166" y="1452"/>
                    <a:pt x="1497" y="1447"/>
                    <a:pt x="1717" y="1445"/>
                  </a:cubicBezTo>
                  <a:cubicBezTo>
                    <a:pt x="1937" y="1443"/>
                    <a:pt x="2259" y="1441"/>
                    <a:pt x="2374" y="1436"/>
                  </a:cubicBezTo>
                  <a:cubicBezTo>
                    <a:pt x="2489" y="1431"/>
                    <a:pt x="2398" y="1426"/>
                    <a:pt x="2404" y="1412"/>
                  </a:cubicBezTo>
                  <a:cubicBezTo>
                    <a:pt x="2410" y="1398"/>
                    <a:pt x="2397" y="1383"/>
                    <a:pt x="2410" y="1352"/>
                  </a:cubicBezTo>
                  <a:cubicBezTo>
                    <a:pt x="2423" y="1321"/>
                    <a:pt x="2442" y="1259"/>
                    <a:pt x="2482" y="1226"/>
                  </a:cubicBezTo>
                  <a:cubicBezTo>
                    <a:pt x="2522" y="1193"/>
                    <a:pt x="2598" y="1161"/>
                    <a:pt x="2650" y="1154"/>
                  </a:cubicBezTo>
                  <a:cubicBezTo>
                    <a:pt x="2702" y="1147"/>
                    <a:pt x="2754" y="1163"/>
                    <a:pt x="2794" y="1184"/>
                  </a:cubicBezTo>
                  <a:cubicBezTo>
                    <a:pt x="2834" y="1205"/>
                    <a:pt x="2868" y="1246"/>
                    <a:pt x="2890" y="1280"/>
                  </a:cubicBezTo>
                  <a:cubicBezTo>
                    <a:pt x="2912" y="1314"/>
                    <a:pt x="2917" y="1367"/>
                    <a:pt x="2926" y="1388"/>
                  </a:cubicBezTo>
                  <a:cubicBezTo>
                    <a:pt x="2935" y="1409"/>
                    <a:pt x="2895" y="1405"/>
                    <a:pt x="2944" y="1406"/>
                  </a:cubicBezTo>
                  <a:cubicBezTo>
                    <a:pt x="2993" y="1407"/>
                    <a:pt x="3151" y="1412"/>
                    <a:pt x="3221" y="1397"/>
                  </a:cubicBezTo>
                  <a:cubicBezTo>
                    <a:pt x="3291" y="1382"/>
                    <a:pt x="3333" y="1421"/>
                    <a:pt x="3365" y="1317"/>
                  </a:cubicBezTo>
                  <a:cubicBezTo>
                    <a:pt x="3397" y="1213"/>
                    <a:pt x="3416" y="968"/>
                    <a:pt x="3413" y="773"/>
                  </a:cubicBezTo>
                  <a:cubicBezTo>
                    <a:pt x="3410" y="578"/>
                    <a:pt x="3384" y="266"/>
                    <a:pt x="3349" y="149"/>
                  </a:cubicBezTo>
                  <a:cubicBezTo>
                    <a:pt x="3314" y="32"/>
                    <a:pt x="3237" y="96"/>
                    <a:pt x="3173" y="85"/>
                  </a:cubicBezTo>
                  <a:close/>
                </a:path>
              </a:pathLst>
            </a:custGeom>
            <a:solidFill>
              <a:srgbClr val="3366FF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63500" dir="19387806" algn="ctr" rotWithShape="0">
                <a:schemeClr val="accent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3848" name="Group 56"/>
            <p:cNvGrpSpPr>
              <a:grpSpLocks/>
            </p:cNvGrpSpPr>
            <p:nvPr/>
          </p:nvGrpSpPr>
          <p:grpSpPr bwMode="auto">
            <a:xfrm>
              <a:off x="1763" y="1003"/>
              <a:ext cx="357" cy="254"/>
              <a:chOff x="3475" y="1139"/>
              <a:chExt cx="656" cy="482"/>
            </a:xfrm>
          </p:grpSpPr>
          <p:sp>
            <p:nvSpPr>
              <p:cNvPr id="33849" name="Freeform 57"/>
              <p:cNvSpPr>
                <a:spLocks/>
              </p:cNvSpPr>
              <p:nvPr/>
            </p:nvSpPr>
            <p:spPr bwMode="auto">
              <a:xfrm>
                <a:off x="3475" y="1139"/>
                <a:ext cx="656" cy="482"/>
              </a:xfrm>
              <a:custGeom>
                <a:avLst/>
                <a:gdLst/>
                <a:ahLst/>
                <a:cxnLst>
                  <a:cxn ang="0">
                    <a:pos x="117" y="5"/>
                  </a:cxn>
                  <a:cxn ang="0">
                    <a:pos x="261" y="5"/>
                  </a:cxn>
                  <a:cxn ang="0">
                    <a:pos x="325" y="37"/>
                  </a:cxn>
                  <a:cxn ang="0">
                    <a:pos x="325" y="149"/>
                  </a:cxn>
                  <a:cxn ang="0">
                    <a:pos x="325" y="469"/>
                  </a:cxn>
                  <a:cxn ang="0">
                    <a:pos x="277" y="549"/>
                  </a:cxn>
                  <a:cxn ang="0">
                    <a:pos x="165" y="549"/>
                  </a:cxn>
                  <a:cxn ang="0">
                    <a:pos x="117" y="549"/>
                  </a:cxn>
                  <a:cxn ang="0">
                    <a:pos x="37" y="549"/>
                  </a:cxn>
                  <a:cxn ang="0">
                    <a:pos x="5" y="469"/>
                  </a:cxn>
                  <a:cxn ang="0">
                    <a:pos x="5" y="309"/>
                  </a:cxn>
                  <a:cxn ang="0">
                    <a:pos x="5" y="85"/>
                  </a:cxn>
                  <a:cxn ang="0">
                    <a:pos x="21" y="21"/>
                  </a:cxn>
                  <a:cxn ang="0">
                    <a:pos x="69" y="5"/>
                  </a:cxn>
                  <a:cxn ang="0">
                    <a:pos x="197" y="5"/>
                  </a:cxn>
                </a:cxnLst>
                <a:rect l="0" t="0" r="r" b="b"/>
                <a:pathLst>
                  <a:path w="336" h="562">
                    <a:moveTo>
                      <a:pt x="117" y="5"/>
                    </a:moveTo>
                    <a:cubicBezTo>
                      <a:pt x="171" y="2"/>
                      <a:pt x="226" y="0"/>
                      <a:pt x="261" y="5"/>
                    </a:cubicBezTo>
                    <a:cubicBezTo>
                      <a:pt x="296" y="10"/>
                      <a:pt x="314" y="13"/>
                      <a:pt x="325" y="37"/>
                    </a:cubicBezTo>
                    <a:cubicBezTo>
                      <a:pt x="336" y="61"/>
                      <a:pt x="325" y="77"/>
                      <a:pt x="325" y="149"/>
                    </a:cubicBezTo>
                    <a:cubicBezTo>
                      <a:pt x="325" y="221"/>
                      <a:pt x="333" y="402"/>
                      <a:pt x="325" y="469"/>
                    </a:cubicBezTo>
                    <a:cubicBezTo>
                      <a:pt x="317" y="536"/>
                      <a:pt x="304" y="536"/>
                      <a:pt x="277" y="549"/>
                    </a:cubicBezTo>
                    <a:cubicBezTo>
                      <a:pt x="250" y="562"/>
                      <a:pt x="192" y="549"/>
                      <a:pt x="165" y="549"/>
                    </a:cubicBezTo>
                    <a:cubicBezTo>
                      <a:pt x="138" y="549"/>
                      <a:pt x="138" y="549"/>
                      <a:pt x="117" y="549"/>
                    </a:cubicBezTo>
                    <a:cubicBezTo>
                      <a:pt x="96" y="549"/>
                      <a:pt x="56" y="562"/>
                      <a:pt x="37" y="549"/>
                    </a:cubicBezTo>
                    <a:cubicBezTo>
                      <a:pt x="18" y="536"/>
                      <a:pt x="10" y="509"/>
                      <a:pt x="5" y="469"/>
                    </a:cubicBezTo>
                    <a:cubicBezTo>
                      <a:pt x="0" y="429"/>
                      <a:pt x="5" y="373"/>
                      <a:pt x="5" y="309"/>
                    </a:cubicBezTo>
                    <a:cubicBezTo>
                      <a:pt x="5" y="245"/>
                      <a:pt x="2" y="133"/>
                      <a:pt x="5" y="85"/>
                    </a:cubicBezTo>
                    <a:cubicBezTo>
                      <a:pt x="8" y="37"/>
                      <a:pt x="10" y="34"/>
                      <a:pt x="21" y="21"/>
                    </a:cubicBezTo>
                    <a:cubicBezTo>
                      <a:pt x="32" y="8"/>
                      <a:pt x="40" y="8"/>
                      <a:pt x="69" y="5"/>
                    </a:cubicBezTo>
                    <a:cubicBezTo>
                      <a:pt x="98" y="2"/>
                      <a:pt x="147" y="3"/>
                      <a:pt x="197" y="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50" name="Freeform 58"/>
              <p:cNvSpPr>
                <a:spLocks/>
              </p:cNvSpPr>
              <p:nvPr/>
            </p:nvSpPr>
            <p:spPr bwMode="auto">
              <a:xfrm>
                <a:off x="3768" y="1144"/>
                <a:ext cx="48" cy="464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8" y="464"/>
                  </a:cxn>
                  <a:cxn ang="0">
                    <a:pos x="0" y="464"/>
                  </a:cxn>
                  <a:cxn ang="0">
                    <a:pos x="0" y="0"/>
                  </a:cxn>
                  <a:cxn ang="0">
                    <a:pos x="32" y="0"/>
                  </a:cxn>
                </a:cxnLst>
                <a:rect l="0" t="0" r="r" b="b"/>
                <a:pathLst>
                  <a:path w="48" h="464">
                    <a:moveTo>
                      <a:pt x="32" y="0"/>
                    </a:moveTo>
                    <a:lnTo>
                      <a:pt x="48" y="464"/>
                    </a:lnTo>
                    <a:lnTo>
                      <a:pt x="0" y="464"/>
                    </a:lnTo>
                    <a:lnTo>
                      <a:pt x="0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851" name="Group 59"/>
            <p:cNvGrpSpPr>
              <a:grpSpLocks/>
            </p:cNvGrpSpPr>
            <p:nvPr/>
          </p:nvGrpSpPr>
          <p:grpSpPr bwMode="auto">
            <a:xfrm>
              <a:off x="2138" y="1003"/>
              <a:ext cx="357" cy="254"/>
              <a:chOff x="3475" y="1139"/>
              <a:chExt cx="656" cy="482"/>
            </a:xfrm>
          </p:grpSpPr>
          <p:sp>
            <p:nvSpPr>
              <p:cNvPr id="33852" name="Freeform 60"/>
              <p:cNvSpPr>
                <a:spLocks/>
              </p:cNvSpPr>
              <p:nvPr/>
            </p:nvSpPr>
            <p:spPr bwMode="auto">
              <a:xfrm>
                <a:off x="3475" y="1139"/>
                <a:ext cx="656" cy="482"/>
              </a:xfrm>
              <a:custGeom>
                <a:avLst/>
                <a:gdLst/>
                <a:ahLst/>
                <a:cxnLst>
                  <a:cxn ang="0">
                    <a:pos x="117" y="5"/>
                  </a:cxn>
                  <a:cxn ang="0">
                    <a:pos x="261" y="5"/>
                  </a:cxn>
                  <a:cxn ang="0">
                    <a:pos x="325" y="37"/>
                  </a:cxn>
                  <a:cxn ang="0">
                    <a:pos x="325" y="149"/>
                  </a:cxn>
                  <a:cxn ang="0">
                    <a:pos x="325" y="469"/>
                  </a:cxn>
                  <a:cxn ang="0">
                    <a:pos x="277" y="549"/>
                  </a:cxn>
                  <a:cxn ang="0">
                    <a:pos x="165" y="549"/>
                  </a:cxn>
                  <a:cxn ang="0">
                    <a:pos x="117" y="549"/>
                  </a:cxn>
                  <a:cxn ang="0">
                    <a:pos x="37" y="549"/>
                  </a:cxn>
                  <a:cxn ang="0">
                    <a:pos x="5" y="469"/>
                  </a:cxn>
                  <a:cxn ang="0">
                    <a:pos x="5" y="309"/>
                  </a:cxn>
                  <a:cxn ang="0">
                    <a:pos x="5" y="85"/>
                  </a:cxn>
                  <a:cxn ang="0">
                    <a:pos x="21" y="21"/>
                  </a:cxn>
                  <a:cxn ang="0">
                    <a:pos x="69" y="5"/>
                  </a:cxn>
                  <a:cxn ang="0">
                    <a:pos x="197" y="5"/>
                  </a:cxn>
                </a:cxnLst>
                <a:rect l="0" t="0" r="r" b="b"/>
                <a:pathLst>
                  <a:path w="336" h="562">
                    <a:moveTo>
                      <a:pt x="117" y="5"/>
                    </a:moveTo>
                    <a:cubicBezTo>
                      <a:pt x="171" y="2"/>
                      <a:pt x="226" y="0"/>
                      <a:pt x="261" y="5"/>
                    </a:cubicBezTo>
                    <a:cubicBezTo>
                      <a:pt x="296" y="10"/>
                      <a:pt x="314" y="13"/>
                      <a:pt x="325" y="37"/>
                    </a:cubicBezTo>
                    <a:cubicBezTo>
                      <a:pt x="336" y="61"/>
                      <a:pt x="325" y="77"/>
                      <a:pt x="325" y="149"/>
                    </a:cubicBezTo>
                    <a:cubicBezTo>
                      <a:pt x="325" y="221"/>
                      <a:pt x="333" y="402"/>
                      <a:pt x="325" y="469"/>
                    </a:cubicBezTo>
                    <a:cubicBezTo>
                      <a:pt x="317" y="536"/>
                      <a:pt x="304" y="536"/>
                      <a:pt x="277" y="549"/>
                    </a:cubicBezTo>
                    <a:cubicBezTo>
                      <a:pt x="250" y="562"/>
                      <a:pt x="192" y="549"/>
                      <a:pt x="165" y="549"/>
                    </a:cubicBezTo>
                    <a:cubicBezTo>
                      <a:pt x="138" y="549"/>
                      <a:pt x="138" y="549"/>
                      <a:pt x="117" y="549"/>
                    </a:cubicBezTo>
                    <a:cubicBezTo>
                      <a:pt x="96" y="549"/>
                      <a:pt x="56" y="562"/>
                      <a:pt x="37" y="549"/>
                    </a:cubicBezTo>
                    <a:cubicBezTo>
                      <a:pt x="18" y="536"/>
                      <a:pt x="10" y="509"/>
                      <a:pt x="5" y="469"/>
                    </a:cubicBezTo>
                    <a:cubicBezTo>
                      <a:pt x="0" y="429"/>
                      <a:pt x="5" y="373"/>
                      <a:pt x="5" y="309"/>
                    </a:cubicBezTo>
                    <a:cubicBezTo>
                      <a:pt x="5" y="245"/>
                      <a:pt x="2" y="133"/>
                      <a:pt x="5" y="85"/>
                    </a:cubicBezTo>
                    <a:cubicBezTo>
                      <a:pt x="8" y="37"/>
                      <a:pt x="10" y="34"/>
                      <a:pt x="21" y="21"/>
                    </a:cubicBezTo>
                    <a:cubicBezTo>
                      <a:pt x="32" y="8"/>
                      <a:pt x="40" y="8"/>
                      <a:pt x="69" y="5"/>
                    </a:cubicBezTo>
                    <a:cubicBezTo>
                      <a:pt x="98" y="2"/>
                      <a:pt x="147" y="3"/>
                      <a:pt x="197" y="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53" name="Freeform 61"/>
              <p:cNvSpPr>
                <a:spLocks/>
              </p:cNvSpPr>
              <p:nvPr/>
            </p:nvSpPr>
            <p:spPr bwMode="auto">
              <a:xfrm>
                <a:off x="3768" y="1144"/>
                <a:ext cx="48" cy="464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8" y="464"/>
                  </a:cxn>
                  <a:cxn ang="0">
                    <a:pos x="0" y="464"/>
                  </a:cxn>
                  <a:cxn ang="0">
                    <a:pos x="0" y="0"/>
                  </a:cxn>
                  <a:cxn ang="0">
                    <a:pos x="32" y="0"/>
                  </a:cxn>
                </a:cxnLst>
                <a:rect l="0" t="0" r="r" b="b"/>
                <a:pathLst>
                  <a:path w="48" h="464">
                    <a:moveTo>
                      <a:pt x="32" y="0"/>
                    </a:moveTo>
                    <a:lnTo>
                      <a:pt x="48" y="464"/>
                    </a:lnTo>
                    <a:lnTo>
                      <a:pt x="0" y="464"/>
                    </a:lnTo>
                    <a:lnTo>
                      <a:pt x="0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854" name="Freeform 62"/>
            <p:cNvSpPr>
              <a:spLocks/>
            </p:cNvSpPr>
            <p:nvPr/>
          </p:nvSpPr>
          <p:spPr bwMode="auto">
            <a:xfrm>
              <a:off x="2521" y="977"/>
              <a:ext cx="350" cy="294"/>
            </a:xfrm>
            <a:custGeom>
              <a:avLst/>
              <a:gdLst/>
              <a:ahLst/>
              <a:cxnLst>
                <a:cxn ang="0">
                  <a:pos x="228" y="53"/>
                </a:cxn>
                <a:cxn ang="0">
                  <a:pos x="510" y="53"/>
                </a:cxn>
                <a:cxn ang="0">
                  <a:pos x="597" y="38"/>
                </a:cxn>
                <a:cxn ang="0">
                  <a:pos x="629" y="278"/>
                </a:cxn>
                <a:cxn ang="0">
                  <a:pos x="629" y="518"/>
                </a:cxn>
                <a:cxn ang="0">
                  <a:pos x="541" y="520"/>
                </a:cxn>
                <a:cxn ang="0">
                  <a:pos x="322" y="520"/>
                </a:cxn>
                <a:cxn ang="0">
                  <a:pos x="228" y="520"/>
                </a:cxn>
                <a:cxn ang="0">
                  <a:pos x="72" y="520"/>
                </a:cxn>
                <a:cxn ang="0">
                  <a:pos x="10" y="451"/>
                </a:cxn>
                <a:cxn ang="0">
                  <a:pos x="10" y="314"/>
                </a:cxn>
                <a:cxn ang="0">
                  <a:pos x="10" y="122"/>
                </a:cxn>
                <a:cxn ang="0">
                  <a:pos x="41" y="67"/>
                </a:cxn>
                <a:cxn ang="0">
                  <a:pos x="135" y="53"/>
                </a:cxn>
                <a:cxn ang="0">
                  <a:pos x="385" y="53"/>
                </a:cxn>
              </a:cxnLst>
              <a:rect l="0" t="0" r="r" b="b"/>
              <a:pathLst>
                <a:path w="644" h="558">
                  <a:moveTo>
                    <a:pt x="228" y="53"/>
                  </a:moveTo>
                  <a:cubicBezTo>
                    <a:pt x="334" y="51"/>
                    <a:pt x="449" y="55"/>
                    <a:pt x="510" y="53"/>
                  </a:cubicBezTo>
                  <a:cubicBezTo>
                    <a:pt x="571" y="51"/>
                    <a:pt x="577" y="0"/>
                    <a:pt x="597" y="38"/>
                  </a:cubicBezTo>
                  <a:cubicBezTo>
                    <a:pt x="617" y="76"/>
                    <a:pt x="624" y="198"/>
                    <a:pt x="629" y="278"/>
                  </a:cubicBezTo>
                  <a:cubicBezTo>
                    <a:pt x="634" y="358"/>
                    <a:pt x="644" y="478"/>
                    <a:pt x="629" y="518"/>
                  </a:cubicBezTo>
                  <a:cubicBezTo>
                    <a:pt x="614" y="558"/>
                    <a:pt x="592" y="520"/>
                    <a:pt x="541" y="520"/>
                  </a:cubicBezTo>
                  <a:cubicBezTo>
                    <a:pt x="490" y="520"/>
                    <a:pt x="375" y="520"/>
                    <a:pt x="322" y="520"/>
                  </a:cubicBezTo>
                  <a:cubicBezTo>
                    <a:pt x="269" y="520"/>
                    <a:pt x="269" y="520"/>
                    <a:pt x="228" y="520"/>
                  </a:cubicBezTo>
                  <a:cubicBezTo>
                    <a:pt x="187" y="520"/>
                    <a:pt x="109" y="531"/>
                    <a:pt x="72" y="520"/>
                  </a:cubicBezTo>
                  <a:cubicBezTo>
                    <a:pt x="35" y="509"/>
                    <a:pt x="20" y="486"/>
                    <a:pt x="10" y="451"/>
                  </a:cubicBezTo>
                  <a:cubicBezTo>
                    <a:pt x="0" y="417"/>
                    <a:pt x="10" y="369"/>
                    <a:pt x="10" y="314"/>
                  </a:cubicBezTo>
                  <a:cubicBezTo>
                    <a:pt x="10" y="259"/>
                    <a:pt x="4" y="163"/>
                    <a:pt x="10" y="122"/>
                  </a:cubicBezTo>
                  <a:cubicBezTo>
                    <a:pt x="16" y="81"/>
                    <a:pt x="20" y="78"/>
                    <a:pt x="41" y="67"/>
                  </a:cubicBezTo>
                  <a:cubicBezTo>
                    <a:pt x="62" y="56"/>
                    <a:pt x="78" y="56"/>
                    <a:pt x="135" y="53"/>
                  </a:cubicBezTo>
                  <a:cubicBezTo>
                    <a:pt x="191" y="51"/>
                    <a:pt x="287" y="52"/>
                    <a:pt x="385" y="53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5" name="Freeform 63"/>
            <p:cNvSpPr>
              <a:spLocks/>
            </p:cNvSpPr>
            <p:nvPr/>
          </p:nvSpPr>
          <p:spPr bwMode="auto">
            <a:xfrm>
              <a:off x="2680" y="1006"/>
              <a:ext cx="26" cy="24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6" name="Freeform 64"/>
            <p:cNvSpPr>
              <a:spLocks/>
            </p:cNvSpPr>
            <p:nvPr/>
          </p:nvSpPr>
          <p:spPr bwMode="auto">
            <a:xfrm>
              <a:off x="1161" y="946"/>
              <a:ext cx="298" cy="330"/>
            </a:xfrm>
            <a:custGeom>
              <a:avLst/>
              <a:gdLst/>
              <a:ahLst/>
              <a:cxnLst>
                <a:cxn ang="0">
                  <a:pos x="203" y="112"/>
                </a:cxn>
                <a:cxn ang="0">
                  <a:pos x="429" y="112"/>
                </a:cxn>
                <a:cxn ang="0">
                  <a:pos x="530" y="140"/>
                </a:cxn>
                <a:cxn ang="0">
                  <a:pos x="530" y="236"/>
                </a:cxn>
                <a:cxn ang="0">
                  <a:pos x="530" y="510"/>
                </a:cxn>
                <a:cxn ang="0">
                  <a:pos x="454" y="579"/>
                </a:cxn>
                <a:cxn ang="0">
                  <a:pos x="278" y="579"/>
                </a:cxn>
                <a:cxn ang="0">
                  <a:pos x="203" y="579"/>
                </a:cxn>
                <a:cxn ang="0">
                  <a:pos x="77" y="579"/>
                </a:cxn>
                <a:cxn ang="0">
                  <a:pos x="8" y="593"/>
                </a:cxn>
                <a:cxn ang="0">
                  <a:pos x="27" y="373"/>
                </a:cxn>
                <a:cxn ang="0">
                  <a:pos x="27" y="181"/>
                </a:cxn>
                <a:cxn ang="0">
                  <a:pos x="56" y="17"/>
                </a:cxn>
                <a:cxn ang="0">
                  <a:pos x="88" y="81"/>
                </a:cxn>
                <a:cxn ang="0">
                  <a:pos x="329" y="112"/>
                </a:cxn>
              </a:cxnLst>
              <a:rect l="0" t="0" r="r" b="b"/>
              <a:pathLst>
                <a:path w="547" h="627">
                  <a:moveTo>
                    <a:pt x="203" y="112"/>
                  </a:moveTo>
                  <a:cubicBezTo>
                    <a:pt x="288" y="110"/>
                    <a:pt x="374" y="108"/>
                    <a:pt x="429" y="112"/>
                  </a:cubicBezTo>
                  <a:cubicBezTo>
                    <a:pt x="484" y="117"/>
                    <a:pt x="512" y="119"/>
                    <a:pt x="530" y="140"/>
                  </a:cubicBezTo>
                  <a:cubicBezTo>
                    <a:pt x="547" y="160"/>
                    <a:pt x="530" y="174"/>
                    <a:pt x="530" y="236"/>
                  </a:cubicBezTo>
                  <a:cubicBezTo>
                    <a:pt x="530" y="298"/>
                    <a:pt x="542" y="453"/>
                    <a:pt x="530" y="510"/>
                  </a:cubicBezTo>
                  <a:cubicBezTo>
                    <a:pt x="517" y="568"/>
                    <a:pt x="497" y="568"/>
                    <a:pt x="454" y="579"/>
                  </a:cubicBezTo>
                  <a:cubicBezTo>
                    <a:pt x="412" y="590"/>
                    <a:pt x="321" y="579"/>
                    <a:pt x="278" y="579"/>
                  </a:cubicBezTo>
                  <a:cubicBezTo>
                    <a:pt x="236" y="579"/>
                    <a:pt x="236" y="579"/>
                    <a:pt x="203" y="579"/>
                  </a:cubicBezTo>
                  <a:cubicBezTo>
                    <a:pt x="170" y="579"/>
                    <a:pt x="109" y="577"/>
                    <a:pt x="77" y="579"/>
                  </a:cubicBezTo>
                  <a:cubicBezTo>
                    <a:pt x="45" y="581"/>
                    <a:pt x="16" y="627"/>
                    <a:pt x="8" y="593"/>
                  </a:cubicBezTo>
                  <a:cubicBezTo>
                    <a:pt x="0" y="559"/>
                    <a:pt x="24" y="442"/>
                    <a:pt x="27" y="373"/>
                  </a:cubicBezTo>
                  <a:cubicBezTo>
                    <a:pt x="30" y="304"/>
                    <a:pt x="22" y="240"/>
                    <a:pt x="27" y="181"/>
                  </a:cubicBezTo>
                  <a:cubicBezTo>
                    <a:pt x="32" y="122"/>
                    <a:pt x="46" y="34"/>
                    <a:pt x="56" y="17"/>
                  </a:cubicBezTo>
                  <a:cubicBezTo>
                    <a:pt x="66" y="0"/>
                    <a:pt x="43" y="65"/>
                    <a:pt x="88" y="81"/>
                  </a:cubicBezTo>
                  <a:cubicBezTo>
                    <a:pt x="133" y="97"/>
                    <a:pt x="279" y="106"/>
                    <a:pt x="329" y="112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7" name="Freeform 65"/>
            <p:cNvSpPr>
              <a:spLocks/>
            </p:cNvSpPr>
            <p:nvPr/>
          </p:nvSpPr>
          <p:spPr bwMode="auto">
            <a:xfrm>
              <a:off x="1300" y="1006"/>
              <a:ext cx="20" cy="24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8" name="Freeform 66"/>
            <p:cNvSpPr>
              <a:spLocks/>
            </p:cNvSpPr>
            <p:nvPr/>
          </p:nvSpPr>
          <p:spPr bwMode="auto">
            <a:xfrm>
              <a:off x="2302" y="1404"/>
              <a:ext cx="317" cy="183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59" name="Freeform 67"/>
            <p:cNvSpPr>
              <a:spLocks/>
            </p:cNvSpPr>
            <p:nvPr/>
          </p:nvSpPr>
          <p:spPr bwMode="auto">
            <a:xfrm>
              <a:off x="1256" y="1433"/>
              <a:ext cx="317" cy="182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60" name="Oval 68"/>
            <p:cNvSpPr>
              <a:spLocks noChangeArrowheads="1"/>
            </p:cNvSpPr>
            <p:nvPr/>
          </p:nvSpPr>
          <p:spPr bwMode="auto">
            <a:xfrm>
              <a:off x="1000" y="1342"/>
              <a:ext cx="52" cy="76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61" name="Freeform 69"/>
            <p:cNvSpPr>
              <a:spLocks/>
            </p:cNvSpPr>
            <p:nvPr/>
          </p:nvSpPr>
          <p:spPr bwMode="auto">
            <a:xfrm>
              <a:off x="1446" y="921"/>
              <a:ext cx="315" cy="683"/>
            </a:xfrm>
            <a:custGeom>
              <a:avLst/>
              <a:gdLst/>
              <a:ahLst/>
              <a:cxnLst>
                <a:cxn ang="0">
                  <a:pos x="559" y="1195"/>
                </a:cxn>
                <a:cxn ang="0">
                  <a:pos x="559" y="253"/>
                </a:cxn>
                <a:cxn ang="0">
                  <a:pos x="541" y="61"/>
                </a:cxn>
                <a:cxn ang="0">
                  <a:pos x="415" y="13"/>
                </a:cxn>
                <a:cxn ang="0">
                  <a:pos x="283" y="1"/>
                </a:cxn>
                <a:cxn ang="0">
                  <a:pos x="140" y="18"/>
                </a:cxn>
                <a:cxn ang="0">
                  <a:pos x="73" y="49"/>
                </a:cxn>
                <a:cxn ang="0">
                  <a:pos x="28" y="98"/>
                </a:cxn>
                <a:cxn ang="0">
                  <a:pos x="28" y="306"/>
                </a:cxn>
                <a:cxn ang="0">
                  <a:pos x="25" y="655"/>
                </a:cxn>
                <a:cxn ang="0">
                  <a:pos x="1" y="931"/>
                </a:cxn>
                <a:cxn ang="0">
                  <a:pos x="19" y="1003"/>
                </a:cxn>
                <a:cxn ang="0">
                  <a:pos x="43" y="1015"/>
                </a:cxn>
                <a:cxn ang="0">
                  <a:pos x="139" y="1075"/>
                </a:cxn>
                <a:cxn ang="0">
                  <a:pos x="220" y="1234"/>
                </a:cxn>
                <a:cxn ang="0">
                  <a:pos x="229" y="1279"/>
                </a:cxn>
                <a:cxn ang="0">
                  <a:pos x="300" y="1282"/>
                </a:cxn>
                <a:cxn ang="0">
                  <a:pos x="444" y="1282"/>
                </a:cxn>
                <a:cxn ang="0">
                  <a:pos x="559" y="1285"/>
                </a:cxn>
                <a:cxn ang="0">
                  <a:pos x="559" y="1195"/>
                </a:cxn>
              </a:cxnLst>
              <a:rect l="0" t="0" r="r" b="b"/>
              <a:pathLst>
                <a:path w="578" h="1299">
                  <a:moveTo>
                    <a:pt x="559" y="1195"/>
                  </a:moveTo>
                  <a:cubicBezTo>
                    <a:pt x="559" y="1023"/>
                    <a:pt x="562" y="442"/>
                    <a:pt x="559" y="253"/>
                  </a:cubicBezTo>
                  <a:cubicBezTo>
                    <a:pt x="556" y="64"/>
                    <a:pt x="565" y="101"/>
                    <a:pt x="541" y="61"/>
                  </a:cubicBezTo>
                  <a:cubicBezTo>
                    <a:pt x="517" y="21"/>
                    <a:pt x="458" y="23"/>
                    <a:pt x="415" y="13"/>
                  </a:cubicBezTo>
                  <a:cubicBezTo>
                    <a:pt x="372" y="3"/>
                    <a:pt x="329" y="0"/>
                    <a:pt x="283" y="1"/>
                  </a:cubicBezTo>
                  <a:cubicBezTo>
                    <a:pt x="237" y="2"/>
                    <a:pt x="175" y="10"/>
                    <a:pt x="140" y="18"/>
                  </a:cubicBezTo>
                  <a:cubicBezTo>
                    <a:pt x="105" y="26"/>
                    <a:pt x="92" y="36"/>
                    <a:pt x="73" y="49"/>
                  </a:cubicBezTo>
                  <a:cubicBezTo>
                    <a:pt x="54" y="62"/>
                    <a:pt x="35" y="55"/>
                    <a:pt x="28" y="98"/>
                  </a:cubicBezTo>
                  <a:cubicBezTo>
                    <a:pt x="21" y="141"/>
                    <a:pt x="28" y="213"/>
                    <a:pt x="28" y="306"/>
                  </a:cubicBezTo>
                  <a:cubicBezTo>
                    <a:pt x="28" y="399"/>
                    <a:pt x="29" y="551"/>
                    <a:pt x="25" y="655"/>
                  </a:cubicBezTo>
                  <a:cubicBezTo>
                    <a:pt x="21" y="759"/>
                    <a:pt x="2" y="873"/>
                    <a:pt x="1" y="931"/>
                  </a:cubicBezTo>
                  <a:cubicBezTo>
                    <a:pt x="0" y="989"/>
                    <a:pt x="12" y="989"/>
                    <a:pt x="19" y="1003"/>
                  </a:cubicBezTo>
                  <a:cubicBezTo>
                    <a:pt x="26" y="1017"/>
                    <a:pt x="23" y="1003"/>
                    <a:pt x="43" y="1015"/>
                  </a:cubicBezTo>
                  <a:cubicBezTo>
                    <a:pt x="63" y="1027"/>
                    <a:pt x="110" y="1039"/>
                    <a:pt x="139" y="1075"/>
                  </a:cubicBezTo>
                  <a:cubicBezTo>
                    <a:pt x="168" y="1111"/>
                    <a:pt x="205" y="1200"/>
                    <a:pt x="220" y="1234"/>
                  </a:cubicBezTo>
                  <a:cubicBezTo>
                    <a:pt x="235" y="1268"/>
                    <a:pt x="216" y="1271"/>
                    <a:pt x="229" y="1279"/>
                  </a:cubicBezTo>
                  <a:cubicBezTo>
                    <a:pt x="242" y="1287"/>
                    <a:pt x="264" y="1282"/>
                    <a:pt x="300" y="1282"/>
                  </a:cubicBezTo>
                  <a:cubicBezTo>
                    <a:pt x="336" y="1282"/>
                    <a:pt x="401" y="1282"/>
                    <a:pt x="444" y="1282"/>
                  </a:cubicBezTo>
                  <a:cubicBezTo>
                    <a:pt x="487" y="1282"/>
                    <a:pt x="540" y="1299"/>
                    <a:pt x="559" y="1285"/>
                  </a:cubicBezTo>
                  <a:cubicBezTo>
                    <a:pt x="578" y="1271"/>
                    <a:pt x="559" y="1214"/>
                    <a:pt x="559" y="1195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62" name="Freeform 70"/>
            <p:cNvSpPr>
              <a:spLocks/>
            </p:cNvSpPr>
            <p:nvPr/>
          </p:nvSpPr>
          <p:spPr bwMode="auto">
            <a:xfrm>
              <a:off x="1467" y="1003"/>
              <a:ext cx="279" cy="254"/>
            </a:xfrm>
            <a:custGeom>
              <a:avLst/>
              <a:gdLst/>
              <a:ahLst/>
              <a:cxnLst>
                <a:cxn ang="0">
                  <a:pos x="117" y="5"/>
                </a:cxn>
                <a:cxn ang="0">
                  <a:pos x="261" y="5"/>
                </a:cxn>
                <a:cxn ang="0">
                  <a:pos x="325" y="37"/>
                </a:cxn>
                <a:cxn ang="0">
                  <a:pos x="325" y="149"/>
                </a:cxn>
                <a:cxn ang="0">
                  <a:pos x="325" y="469"/>
                </a:cxn>
                <a:cxn ang="0">
                  <a:pos x="277" y="549"/>
                </a:cxn>
                <a:cxn ang="0">
                  <a:pos x="165" y="549"/>
                </a:cxn>
                <a:cxn ang="0">
                  <a:pos x="117" y="549"/>
                </a:cxn>
                <a:cxn ang="0">
                  <a:pos x="37" y="549"/>
                </a:cxn>
                <a:cxn ang="0">
                  <a:pos x="5" y="469"/>
                </a:cxn>
                <a:cxn ang="0">
                  <a:pos x="5" y="309"/>
                </a:cxn>
                <a:cxn ang="0">
                  <a:pos x="5" y="85"/>
                </a:cxn>
                <a:cxn ang="0">
                  <a:pos x="21" y="21"/>
                </a:cxn>
                <a:cxn ang="0">
                  <a:pos x="69" y="5"/>
                </a:cxn>
                <a:cxn ang="0">
                  <a:pos x="197" y="5"/>
                </a:cxn>
              </a:cxnLst>
              <a:rect l="0" t="0" r="r" b="b"/>
              <a:pathLst>
                <a:path w="336" h="562">
                  <a:moveTo>
                    <a:pt x="117" y="5"/>
                  </a:moveTo>
                  <a:cubicBezTo>
                    <a:pt x="171" y="2"/>
                    <a:pt x="226" y="0"/>
                    <a:pt x="261" y="5"/>
                  </a:cubicBezTo>
                  <a:cubicBezTo>
                    <a:pt x="296" y="10"/>
                    <a:pt x="314" y="13"/>
                    <a:pt x="325" y="37"/>
                  </a:cubicBezTo>
                  <a:cubicBezTo>
                    <a:pt x="336" y="61"/>
                    <a:pt x="325" y="77"/>
                    <a:pt x="325" y="149"/>
                  </a:cubicBezTo>
                  <a:cubicBezTo>
                    <a:pt x="325" y="221"/>
                    <a:pt x="333" y="402"/>
                    <a:pt x="325" y="469"/>
                  </a:cubicBezTo>
                  <a:cubicBezTo>
                    <a:pt x="317" y="536"/>
                    <a:pt x="304" y="536"/>
                    <a:pt x="277" y="549"/>
                  </a:cubicBezTo>
                  <a:cubicBezTo>
                    <a:pt x="250" y="562"/>
                    <a:pt x="192" y="549"/>
                    <a:pt x="165" y="549"/>
                  </a:cubicBezTo>
                  <a:cubicBezTo>
                    <a:pt x="138" y="549"/>
                    <a:pt x="138" y="549"/>
                    <a:pt x="117" y="549"/>
                  </a:cubicBezTo>
                  <a:cubicBezTo>
                    <a:pt x="96" y="549"/>
                    <a:pt x="56" y="562"/>
                    <a:pt x="37" y="549"/>
                  </a:cubicBezTo>
                  <a:cubicBezTo>
                    <a:pt x="18" y="536"/>
                    <a:pt x="10" y="509"/>
                    <a:pt x="5" y="469"/>
                  </a:cubicBezTo>
                  <a:cubicBezTo>
                    <a:pt x="0" y="429"/>
                    <a:pt x="5" y="373"/>
                    <a:pt x="5" y="309"/>
                  </a:cubicBezTo>
                  <a:cubicBezTo>
                    <a:pt x="5" y="245"/>
                    <a:pt x="2" y="133"/>
                    <a:pt x="5" y="85"/>
                  </a:cubicBezTo>
                  <a:cubicBezTo>
                    <a:pt x="8" y="37"/>
                    <a:pt x="10" y="34"/>
                    <a:pt x="21" y="21"/>
                  </a:cubicBezTo>
                  <a:cubicBezTo>
                    <a:pt x="32" y="8"/>
                    <a:pt x="40" y="8"/>
                    <a:pt x="69" y="5"/>
                  </a:cubicBezTo>
                  <a:cubicBezTo>
                    <a:pt x="98" y="2"/>
                    <a:pt x="147" y="3"/>
                    <a:pt x="197" y="5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33863" name="Freeform 71"/>
            <p:cNvSpPr>
              <a:spLocks/>
            </p:cNvSpPr>
            <p:nvPr/>
          </p:nvSpPr>
          <p:spPr bwMode="auto">
            <a:xfrm>
              <a:off x="1714" y="1262"/>
              <a:ext cx="17" cy="6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60"/>
                </a:cxn>
                <a:cxn ang="0">
                  <a:pos x="18" y="120"/>
                </a:cxn>
                <a:cxn ang="0">
                  <a:pos x="30" y="54"/>
                </a:cxn>
                <a:cxn ang="0">
                  <a:pos x="12" y="0"/>
                </a:cxn>
              </a:cxnLst>
              <a:rect l="0" t="0" r="r" b="b"/>
              <a:pathLst>
                <a:path w="30" h="120">
                  <a:moveTo>
                    <a:pt x="12" y="0"/>
                  </a:moveTo>
                  <a:lnTo>
                    <a:pt x="0" y="60"/>
                  </a:lnTo>
                  <a:lnTo>
                    <a:pt x="18" y="120"/>
                  </a:lnTo>
                  <a:lnTo>
                    <a:pt x="30" y="5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864" name="Group 72"/>
          <p:cNvGrpSpPr>
            <a:grpSpLocks/>
          </p:cNvGrpSpPr>
          <p:nvPr/>
        </p:nvGrpSpPr>
        <p:grpSpPr bwMode="auto">
          <a:xfrm rot="324712" flipH="1">
            <a:off x="-685800" y="3890963"/>
            <a:ext cx="295275" cy="300037"/>
            <a:chOff x="4920" y="2408"/>
            <a:chExt cx="432" cy="432"/>
          </a:xfrm>
        </p:grpSpPr>
        <p:sp>
          <p:nvSpPr>
            <p:cNvPr id="33865" name="AutoShape 73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66" name="Oval 74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3867" name="Group 75"/>
          <p:cNvGrpSpPr>
            <a:grpSpLocks/>
          </p:cNvGrpSpPr>
          <p:nvPr/>
        </p:nvGrpSpPr>
        <p:grpSpPr bwMode="auto">
          <a:xfrm rot="324712" flipH="1">
            <a:off x="-2057400" y="3890963"/>
            <a:ext cx="295275" cy="300037"/>
            <a:chOff x="4920" y="2408"/>
            <a:chExt cx="432" cy="432"/>
          </a:xfrm>
        </p:grpSpPr>
        <p:sp>
          <p:nvSpPr>
            <p:cNvPr id="33868" name="AutoShape 76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69" name="Oval 77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3870" name="Group 78"/>
          <p:cNvGrpSpPr>
            <a:grpSpLocks/>
          </p:cNvGrpSpPr>
          <p:nvPr/>
        </p:nvGrpSpPr>
        <p:grpSpPr bwMode="auto">
          <a:xfrm>
            <a:off x="304800" y="3505200"/>
            <a:ext cx="6781800" cy="762000"/>
            <a:chOff x="144" y="3648"/>
            <a:chExt cx="4143" cy="480"/>
          </a:xfrm>
        </p:grpSpPr>
        <p:grpSp>
          <p:nvGrpSpPr>
            <p:cNvPr id="33871" name="Group 79"/>
            <p:cNvGrpSpPr>
              <a:grpSpLocks/>
            </p:cNvGrpSpPr>
            <p:nvPr/>
          </p:nvGrpSpPr>
          <p:grpSpPr bwMode="auto">
            <a:xfrm>
              <a:off x="144" y="3696"/>
              <a:ext cx="399" cy="432"/>
              <a:chOff x="2464" y="3024"/>
              <a:chExt cx="399" cy="432"/>
            </a:xfrm>
          </p:grpSpPr>
          <p:grpSp>
            <p:nvGrpSpPr>
              <p:cNvPr id="33872" name="Group 80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33873" name="Oval 81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74" name="Oval 82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75" name="Oval 83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3876" name="Freeform 84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FF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877" name="Group 85"/>
            <p:cNvGrpSpPr>
              <a:grpSpLocks/>
            </p:cNvGrpSpPr>
            <p:nvPr/>
          </p:nvGrpSpPr>
          <p:grpSpPr bwMode="auto">
            <a:xfrm>
              <a:off x="3888" y="3648"/>
              <a:ext cx="399" cy="432"/>
              <a:chOff x="2464" y="3024"/>
              <a:chExt cx="399" cy="432"/>
            </a:xfrm>
          </p:grpSpPr>
          <p:grpSp>
            <p:nvGrpSpPr>
              <p:cNvPr id="33878" name="Group 86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33879" name="Oval 87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80" name="Oval 88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881" name="Oval 89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3882" name="Freeform 90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FF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3896" name="Group 104"/>
          <p:cNvGrpSpPr>
            <a:grpSpLocks/>
          </p:cNvGrpSpPr>
          <p:nvPr/>
        </p:nvGrpSpPr>
        <p:grpSpPr bwMode="auto">
          <a:xfrm rot="-444981">
            <a:off x="9017000" y="3219450"/>
            <a:ext cx="8509000" cy="2038350"/>
            <a:chOff x="688" y="2028"/>
            <a:chExt cx="5360" cy="1284"/>
          </a:xfrm>
        </p:grpSpPr>
        <p:pic>
          <p:nvPicPr>
            <p:cNvPr id="33897" name="Picture 105" descr="afficher_image111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196890">
              <a:off x="688" y="2028"/>
              <a:ext cx="2288" cy="1188"/>
            </a:xfrm>
            <a:prstGeom prst="rect">
              <a:avLst/>
            </a:prstGeom>
            <a:noFill/>
          </p:spPr>
        </p:pic>
        <p:grpSp>
          <p:nvGrpSpPr>
            <p:cNvPr id="33898" name="Group 106"/>
            <p:cNvGrpSpPr>
              <a:grpSpLocks/>
            </p:cNvGrpSpPr>
            <p:nvPr/>
          </p:nvGrpSpPr>
          <p:grpSpPr bwMode="auto">
            <a:xfrm rot="245358">
              <a:off x="1968" y="2640"/>
              <a:ext cx="4080" cy="672"/>
              <a:chOff x="3922" y="3482"/>
              <a:chExt cx="1812" cy="316"/>
            </a:xfrm>
          </p:grpSpPr>
          <p:grpSp>
            <p:nvGrpSpPr>
              <p:cNvPr id="33899" name="Group 107"/>
              <p:cNvGrpSpPr>
                <a:grpSpLocks/>
              </p:cNvGrpSpPr>
              <p:nvPr/>
            </p:nvGrpSpPr>
            <p:grpSpPr bwMode="auto">
              <a:xfrm>
                <a:off x="4689" y="3672"/>
                <a:ext cx="111" cy="126"/>
                <a:chOff x="3973" y="2756"/>
                <a:chExt cx="148" cy="164"/>
              </a:xfrm>
            </p:grpSpPr>
            <p:grpSp>
              <p:nvGrpSpPr>
                <p:cNvPr id="33900" name="Group 108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33901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33902" name="Oval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903" name="Oval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3904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33905" name="Oval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906" name="Oval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33907" name="Group 115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33908" name="Freeform 11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909" name="Freeform 11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3910" name="Group 118"/>
              <p:cNvGrpSpPr>
                <a:grpSpLocks/>
              </p:cNvGrpSpPr>
              <p:nvPr/>
            </p:nvGrpSpPr>
            <p:grpSpPr bwMode="auto">
              <a:xfrm>
                <a:off x="4996" y="3672"/>
                <a:ext cx="112" cy="126"/>
                <a:chOff x="4381" y="2756"/>
                <a:chExt cx="148" cy="164"/>
              </a:xfrm>
            </p:grpSpPr>
            <p:grpSp>
              <p:nvGrpSpPr>
                <p:cNvPr id="33911" name="Group 11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33912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33913" name="Oval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914" name="Oval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3915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33916" name="Oval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917" name="Oval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33918" name="Group 126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33919" name="Freeform 12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920" name="Freeform 12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3921" name="Group 129"/>
              <p:cNvGrpSpPr>
                <a:grpSpLocks/>
              </p:cNvGrpSpPr>
              <p:nvPr/>
            </p:nvGrpSpPr>
            <p:grpSpPr bwMode="auto">
              <a:xfrm>
                <a:off x="4689" y="3672"/>
                <a:ext cx="111" cy="126"/>
                <a:chOff x="3973" y="2756"/>
                <a:chExt cx="148" cy="164"/>
              </a:xfrm>
            </p:grpSpPr>
            <p:grpSp>
              <p:nvGrpSpPr>
                <p:cNvPr id="33922" name="Group 130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33923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924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925" name="Group 133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33926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927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3928" name="Group 136"/>
              <p:cNvGrpSpPr>
                <a:grpSpLocks/>
              </p:cNvGrpSpPr>
              <p:nvPr/>
            </p:nvGrpSpPr>
            <p:grpSpPr bwMode="auto">
              <a:xfrm>
                <a:off x="4698" y="3683"/>
                <a:ext cx="92" cy="104"/>
                <a:chOff x="3985" y="2770"/>
                <a:chExt cx="123" cy="136"/>
              </a:xfrm>
            </p:grpSpPr>
            <p:sp>
              <p:nvSpPr>
                <p:cNvPr id="33929" name="Freeform 13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30" name="Freeform 13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31" name="Group 139"/>
              <p:cNvGrpSpPr>
                <a:grpSpLocks/>
              </p:cNvGrpSpPr>
              <p:nvPr/>
            </p:nvGrpSpPr>
            <p:grpSpPr bwMode="auto">
              <a:xfrm>
                <a:off x="4689" y="3672"/>
                <a:ext cx="111" cy="126"/>
                <a:chOff x="3973" y="2756"/>
                <a:chExt cx="148" cy="164"/>
              </a:xfrm>
            </p:grpSpPr>
            <p:sp>
              <p:nvSpPr>
                <p:cNvPr id="33932" name="Oval 14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33" name="Oval 14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34" name="Group 142"/>
              <p:cNvGrpSpPr>
                <a:grpSpLocks/>
              </p:cNvGrpSpPr>
              <p:nvPr/>
            </p:nvGrpSpPr>
            <p:grpSpPr bwMode="auto">
              <a:xfrm>
                <a:off x="4698" y="3683"/>
                <a:ext cx="92" cy="104"/>
                <a:chOff x="3985" y="2770"/>
                <a:chExt cx="123" cy="136"/>
              </a:xfrm>
            </p:grpSpPr>
            <p:sp>
              <p:nvSpPr>
                <p:cNvPr id="33935" name="Oval 14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36" name="Oval 14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37" name="Group 145"/>
              <p:cNvGrpSpPr>
                <a:grpSpLocks/>
              </p:cNvGrpSpPr>
              <p:nvPr/>
            </p:nvGrpSpPr>
            <p:grpSpPr bwMode="auto">
              <a:xfrm>
                <a:off x="4689" y="3672"/>
                <a:ext cx="111" cy="126"/>
                <a:chOff x="3973" y="2756"/>
                <a:chExt cx="148" cy="164"/>
              </a:xfrm>
            </p:grpSpPr>
            <p:sp>
              <p:nvSpPr>
                <p:cNvPr id="33938" name="Oval 14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39" name="Oval 147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40" name="Group 148"/>
              <p:cNvGrpSpPr>
                <a:grpSpLocks/>
              </p:cNvGrpSpPr>
              <p:nvPr/>
            </p:nvGrpSpPr>
            <p:grpSpPr bwMode="auto">
              <a:xfrm>
                <a:off x="4698" y="3683"/>
                <a:ext cx="92" cy="104"/>
                <a:chOff x="3985" y="2770"/>
                <a:chExt cx="123" cy="136"/>
              </a:xfrm>
            </p:grpSpPr>
            <p:sp>
              <p:nvSpPr>
                <p:cNvPr id="33941" name="Oval 14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42" name="Oval 150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43" name="Group 151"/>
              <p:cNvGrpSpPr>
                <a:grpSpLocks/>
              </p:cNvGrpSpPr>
              <p:nvPr/>
            </p:nvGrpSpPr>
            <p:grpSpPr bwMode="auto">
              <a:xfrm>
                <a:off x="4698" y="3683"/>
                <a:ext cx="92" cy="104"/>
                <a:chOff x="3985" y="2770"/>
                <a:chExt cx="123" cy="136"/>
              </a:xfrm>
            </p:grpSpPr>
            <p:sp>
              <p:nvSpPr>
                <p:cNvPr id="33944" name="Freeform 15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45" name="Freeform 15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46" name="Group 154"/>
              <p:cNvGrpSpPr>
                <a:grpSpLocks/>
              </p:cNvGrpSpPr>
              <p:nvPr/>
            </p:nvGrpSpPr>
            <p:grpSpPr bwMode="auto">
              <a:xfrm>
                <a:off x="4996" y="3672"/>
                <a:ext cx="112" cy="126"/>
                <a:chOff x="4381" y="2756"/>
                <a:chExt cx="148" cy="164"/>
              </a:xfrm>
            </p:grpSpPr>
            <p:grpSp>
              <p:nvGrpSpPr>
                <p:cNvPr id="33947" name="Group 155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33948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949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950" name="Group 158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33951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952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3953" name="Group 161"/>
              <p:cNvGrpSpPr>
                <a:grpSpLocks/>
              </p:cNvGrpSpPr>
              <p:nvPr/>
            </p:nvGrpSpPr>
            <p:grpSpPr bwMode="auto">
              <a:xfrm>
                <a:off x="5005" y="3683"/>
                <a:ext cx="93" cy="104"/>
                <a:chOff x="4393" y="2770"/>
                <a:chExt cx="123" cy="136"/>
              </a:xfrm>
            </p:grpSpPr>
            <p:sp>
              <p:nvSpPr>
                <p:cNvPr id="33954" name="Freeform 16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55" name="Freeform 16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56" name="Group 164"/>
              <p:cNvGrpSpPr>
                <a:grpSpLocks/>
              </p:cNvGrpSpPr>
              <p:nvPr/>
            </p:nvGrpSpPr>
            <p:grpSpPr bwMode="auto">
              <a:xfrm>
                <a:off x="4996" y="3672"/>
                <a:ext cx="112" cy="126"/>
                <a:chOff x="4381" y="2756"/>
                <a:chExt cx="148" cy="164"/>
              </a:xfrm>
            </p:grpSpPr>
            <p:sp>
              <p:nvSpPr>
                <p:cNvPr id="33957" name="Oval 16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58" name="Oval 16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59" name="Group 167"/>
              <p:cNvGrpSpPr>
                <a:grpSpLocks/>
              </p:cNvGrpSpPr>
              <p:nvPr/>
            </p:nvGrpSpPr>
            <p:grpSpPr bwMode="auto">
              <a:xfrm>
                <a:off x="5005" y="3683"/>
                <a:ext cx="93" cy="104"/>
                <a:chOff x="4393" y="2770"/>
                <a:chExt cx="123" cy="136"/>
              </a:xfrm>
            </p:grpSpPr>
            <p:sp>
              <p:nvSpPr>
                <p:cNvPr id="33960" name="Oval 16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61" name="Oval 16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62" name="Group 170"/>
              <p:cNvGrpSpPr>
                <a:grpSpLocks/>
              </p:cNvGrpSpPr>
              <p:nvPr/>
            </p:nvGrpSpPr>
            <p:grpSpPr bwMode="auto">
              <a:xfrm>
                <a:off x="4996" y="3672"/>
                <a:ext cx="112" cy="126"/>
                <a:chOff x="4381" y="2756"/>
                <a:chExt cx="148" cy="164"/>
              </a:xfrm>
            </p:grpSpPr>
            <p:sp>
              <p:nvSpPr>
                <p:cNvPr id="33963" name="Oval 17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64" name="Oval 172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65" name="Group 173"/>
              <p:cNvGrpSpPr>
                <a:grpSpLocks/>
              </p:cNvGrpSpPr>
              <p:nvPr/>
            </p:nvGrpSpPr>
            <p:grpSpPr bwMode="auto">
              <a:xfrm>
                <a:off x="5005" y="3683"/>
                <a:ext cx="93" cy="104"/>
                <a:chOff x="4393" y="2770"/>
                <a:chExt cx="123" cy="136"/>
              </a:xfrm>
            </p:grpSpPr>
            <p:sp>
              <p:nvSpPr>
                <p:cNvPr id="33966" name="Oval 17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67" name="Oval 175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68" name="Group 176"/>
              <p:cNvGrpSpPr>
                <a:grpSpLocks/>
              </p:cNvGrpSpPr>
              <p:nvPr/>
            </p:nvGrpSpPr>
            <p:grpSpPr bwMode="auto">
              <a:xfrm>
                <a:off x="5005" y="3683"/>
                <a:ext cx="93" cy="104"/>
                <a:chOff x="4393" y="2770"/>
                <a:chExt cx="123" cy="136"/>
              </a:xfrm>
            </p:grpSpPr>
            <p:sp>
              <p:nvSpPr>
                <p:cNvPr id="33969" name="Freeform 17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970" name="Freeform 17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71" name="Group 179"/>
              <p:cNvGrpSpPr>
                <a:grpSpLocks/>
              </p:cNvGrpSpPr>
              <p:nvPr/>
            </p:nvGrpSpPr>
            <p:grpSpPr bwMode="auto">
              <a:xfrm>
                <a:off x="4661" y="3482"/>
                <a:ext cx="475" cy="221"/>
                <a:chOff x="3936" y="2509"/>
                <a:chExt cx="630" cy="288"/>
              </a:xfrm>
            </p:grpSpPr>
            <p:pic>
              <p:nvPicPr>
                <p:cNvPr id="33972" name="Picture 180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3973" name="Rectangle 181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974" name="Group 182"/>
              <p:cNvGrpSpPr>
                <a:grpSpLocks/>
              </p:cNvGrpSpPr>
              <p:nvPr/>
            </p:nvGrpSpPr>
            <p:grpSpPr bwMode="auto">
              <a:xfrm>
                <a:off x="4661" y="3482"/>
                <a:ext cx="475" cy="221"/>
                <a:chOff x="3936" y="2509"/>
                <a:chExt cx="630" cy="288"/>
              </a:xfrm>
            </p:grpSpPr>
            <p:pic>
              <p:nvPicPr>
                <p:cNvPr id="33975" name="Picture 183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3976" name="Rectangle 184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solidFill>
                  <a:srgbClr val="008000"/>
                </a:solidFill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3977" name="Line 185"/>
              <p:cNvSpPr>
                <a:spLocks noChangeShapeType="1"/>
              </p:cNvSpPr>
              <p:nvPr/>
            </p:nvSpPr>
            <p:spPr bwMode="auto">
              <a:xfrm>
                <a:off x="4580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978" name="Line 186"/>
              <p:cNvSpPr>
                <a:spLocks noChangeShapeType="1"/>
              </p:cNvSpPr>
              <p:nvPr/>
            </p:nvSpPr>
            <p:spPr bwMode="auto">
              <a:xfrm>
                <a:off x="4607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979" name="Line 187"/>
              <p:cNvSpPr>
                <a:spLocks noChangeShapeType="1"/>
              </p:cNvSpPr>
              <p:nvPr/>
            </p:nvSpPr>
            <p:spPr bwMode="auto">
              <a:xfrm>
                <a:off x="4580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980" name="Line 188"/>
              <p:cNvSpPr>
                <a:spLocks noChangeShapeType="1"/>
              </p:cNvSpPr>
              <p:nvPr/>
            </p:nvSpPr>
            <p:spPr bwMode="auto">
              <a:xfrm>
                <a:off x="4607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981" name="Freeform 189"/>
              <p:cNvSpPr>
                <a:spLocks noEditPoints="1"/>
              </p:cNvSpPr>
              <p:nvPr/>
            </p:nvSpPr>
            <p:spPr bwMode="auto">
              <a:xfrm>
                <a:off x="4532" y="3648"/>
                <a:ext cx="143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3982" name="Group 190"/>
              <p:cNvGrpSpPr>
                <a:grpSpLocks/>
              </p:cNvGrpSpPr>
              <p:nvPr/>
            </p:nvGrpSpPr>
            <p:grpSpPr bwMode="auto">
              <a:xfrm>
                <a:off x="4079" y="3672"/>
                <a:ext cx="111" cy="126"/>
                <a:chOff x="3973" y="2756"/>
                <a:chExt cx="148" cy="164"/>
              </a:xfrm>
            </p:grpSpPr>
            <p:grpSp>
              <p:nvGrpSpPr>
                <p:cNvPr id="33983" name="Group 191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33984" name="Group 192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33985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986" name="Oval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3987" name="Group 195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33988" name="Oval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989" name="Oval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33990" name="Group 198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33991" name="Freeform 199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992" name="Freeform 20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3993" name="Group 201"/>
              <p:cNvGrpSpPr>
                <a:grpSpLocks/>
              </p:cNvGrpSpPr>
              <p:nvPr/>
            </p:nvGrpSpPr>
            <p:grpSpPr bwMode="auto">
              <a:xfrm>
                <a:off x="4386" y="3672"/>
                <a:ext cx="112" cy="126"/>
                <a:chOff x="4381" y="2756"/>
                <a:chExt cx="148" cy="164"/>
              </a:xfrm>
            </p:grpSpPr>
            <p:grpSp>
              <p:nvGrpSpPr>
                <p:cNvPr id="33994" name="Group 202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33995" name="Group 203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33996" name="Oval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997" name="Oval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3998" name="Group 20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33999" name="Oval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4000" name="Oval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34001" name="Group 209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34002" name="Freeform 21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03" name="Freeform 21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4004" name="Group 212"/>
              <p:cNvGrpSpPr>
                <a:grpSpLocks/>
              </p:cNvGrpSpPr>
              <p:nvPr/>
            </p:nvGrpSpPr>
            <p:grpSpPr bwMode="auto">
              <a:xfrm>
                <a:off x="4079" y="3672"/>
                <a:ext cx="111" cy="126"/>
                <a:chOff x="3973" y="2756"/>
                <a:chExt cx="148" cy="164"/>
              </a:xfrm>
            </p:grpSpPr>
            <p:grpSp>
              <p:nvGrpSpPr>
                <p:cNvPr id="34005" name="Group 213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34006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07" name="Oval 21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4008" name="Group 216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34009" name="Oval 21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10" name="Oval 21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4011" name="Group 219"/>
              <p:cNvGrpSpPr>
                <a:grpSpLocks/>
              </p:cNvGrpSpPr>
              <p:nvPr/>
            </p:nvGrpSpPr>
            <p:grpSpPr bwMode="auto">
              <a:xfrm>
                <a:off x="4088" y="3683"/>
                <a:ext cx="92" cy="104"/>
                <a:chOff x="3985" y="2770"/>
                <a:chExt cx="123" cy="136"/>
              </a:xfrm>
            </p:grpSpPr>
            <p:sp>
              <p:nvSpPr>
                <p:cNvPr id="34012" name="Freeform 220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13" name="Freeform 22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14" name="Group 222"/>
              <p:cNvGrpSpPr>
                <a:grpSpLocks/>
              </p:cNvGrpSpPr>
              <p:nvPr/>
            </p:nvGrpSpPr>
            <p:grpSpPr bwMode="auto">
              <a:xfrm>
                <a:off x="4079" y="3672"/>
                <a:ext cx="111" cy="126"/>
                <a:chOff x="3973" y="2756"/>
                <a:chExt cx="148" cy="164"/>
              </a:xfrm>
            </p:grpSpPr>
            <p:sp>
              <p:nvSpPr>
                <p:cNvPr id="34015" name="Oval 22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16" name="Oval 22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17" name="Group 225"/>
              <p:cNvGrpSpPr>
                <a:grpSpLocks/>
              </p:cNvGrpSpPr>
              <p:nvPr/>
            </p:nvGrpSpPr>
            <p:grpSpPr bwMode="auto">
              <a:xfrm>
                <a:off x="4088" y="3683"/>
                <a:ext cx="92" cy="104"/>
                <a:chOff x="3985" y="2770"/>
                <a:chExt cx="123" cy="136"/>
              </a:xfrm>
            </p:grpSpPr>
            <p:sp>
              <p:nvSpPr>
                <p:cNvPr id="34018" name="Oval 22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19" name="Oval 22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20" name="Group 228"/>
              <p:cNvGrpSpPr>
                <a:grpSpLocks/>
              </p:cNvGrpSpPr>
              <p:nvPr/>
            </p:nvGrpSpPr>
            <p:grpSpPr bwMode="auto">
              <a:xfrm>
                <a:off x="4079" y="3672"/>
                <a:ext cx="111" cy="126"/>
                <a:chOff x="3973" y="2756"/>
                <a:chExt cx="148" cy="164"/>
              </a:xfrm>
            </p:grpSpPr>
            <p:sp>
              <p:nvSpPr>
                <p:cNvPr id="34021" name="Oval 22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22" name="Oval 23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23" name="Group 231"/>
              <p:cNvGrpSpPr>
                <a:grpSpLocks/>
              </p:cNvGrpSpPr>
              <p:nvPr/>
            </p:nvGrpSpPr>
            <p:grpSpPr bwMode="auto">
              <a:xfrm>
                <a:off x="4088" y="3683"/>
                <a:ext cx="92" cy="104"/>
                <a:chOff x="3985" y="2770"/>
                <a:chExt cx="123" cy="136"/>
              </a:xfrm>
            </p:grpSpPr>
            <p:sp>
              <p:nvSpPr>
                <p:cNvPr id="34024" name="Oval 23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25" name="Oval 23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26" name="Group 234"/>
              <p:cNvGrpSpPr>
                <a:grpSpLocks/>
              </p:cNvGrpSpPr>
              <p:nvPr/>
            </p:nvGrpSpPr>
            <p:grpSpPr bwMode="auto">
              <a:xfrm>
                <a:off x="4088" y="3683"/>
                <a:ext cx="92" cy="104"/>
                <a:chOff x="3985" y="2770"/>
                <a:chExt cx="123" cy="136"/>
              </a:xfrm>
            </p:grpSpPr>
            <p:sp>
              <p:nvSpPr>
                <p:cNvPr id="34027" name="Freeform 235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28" name="Freeform 23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29" name="Group 237"/>
              <p:cNvGrpSpPr>
                <a:grpSpLocks/>
              </p:cNvGrpSpPr>
              <p:nvPr/>
            </p:nvGrpSpPr>
            <p:grpSpPr bwMode="auto">
              <a:xfrm>
                <a:off x="4386" y="3672"/>
                <a:ext cx="112" cy="126"/>
                <a:chOff x="4381" y="2756"/>
                <a:chExt cx="148" cy="164"/>
              </a:xfrm>
            </p:grpSpPr>
            <p:grpSp>
              <p:nvGrpSpPr>
                <p:cNvPr id="34030" name="Group 238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34031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32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4033" name="Group 241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34034" name="Oval 24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35" name="Oval 24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4036" name="Group 244"/>
              <p:cNvGrpSpPr>
                <a:grpSpLocks/>
              </p:cNvGrpSpPr>
              <p:nvPr/>
            </p:nvGrpSpPr>
            <p:grpSpPr bwMode="auto">
              <a:xfrm>
                <a:off x="4395" y="3683"/>
                <a:ext cx="93" cy="104"/>
                <a:chOff x="4393" y="2770"/>
                <a:chExt cx="123" cy="136"/>
              </a:xfrm>
            </p:grpSpPr>
            <p:sp>
              <p:nvSpPr>
                <p:cNvPr id="34037" name="Freeform 24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38" name="Freeform 24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39" name="Group 247"/>
              <p:cNvGrpSpPr>
                <a:grpSpLocks/>
              </p:cNvGrpSpPr>
              <p:nvPr/>
            </p:nvGrpSpPr>
            <p:grpSpPr bwMode="auto">
              <a:xfrm>
                <a:off x="4386" y="3672"/>
                <a:ext cx="112" cy="126"/>
                <a:chOff x="4381" y="2756"/>
                <a:chExt cx="148" cy="164"/>
              </a:xfrm>
            </p:grpSpPr>
            <p:sp>
              <p:nvSpPr>
                <p:cNvPr id="34040" name="Oval 24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41" name="Oval 24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42" name="Group 250"/>
              <p:cNvGrpSpPr>
                <a:grpSpLocks/>
              </p:cNvGrpSpPr>
              <p:nvPr/>
            </p:nvGrpSpPr>
            <p:grpSpPr bwMode="auto">
              <a:xfrm>
                <a:off x="4395" y="3683"/>
                <a:ext cx="93" cy="104"/>
                <a:chOff x="4393" y="2770"/>
                <a:chExt cx="123" cy="136"/>
              </a:xfrm>
            </p:grpSpPr>
            <p:sp>
              <p:nvSpPr>
                <p:cNvPr id="34043" name="Oval 25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44" name="Oval 25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45" name="Group 253"/>
              <p:cNvGrpSpPr>
                <a:grpSpLocks/>
              </p:cNvGrpSpPr>
              <p:nvPr/>
            </p:nvGrpSpPr>
            <p:grpSpPr bwMode="auto">
              <a:xfrm>
                <a:off x="4386" y="3672"/>
                <a:ext cx="112" cy="126"/>
                <a:chOff x="4381" y="2756"/>
                <a:chExt cx="148" cy="164"/>
              </a:xfrm>
            </p:grpSpPr>
            <p:sp>
              <p:nvSpPr>
                <p:cNvPr id="34046" name="Oval 25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47" name="Oval 25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48" name="Group 256"/>
              <p:cNvGrpSpPr>
                <a:grpSpLocks/>
              </p:cNvGrpSpPr>
              <p:nvPr/>
            </p:nvGrpSpPr>
            <p:grpSpPr bwMode="auto">
              <a:xfrm>
                <a:off x="4395" y="3683"/>
                <a:ext cx="93" cy="104"/>
                <a:chOff x="4393" y="2770"/>
                <a:chExt cx="123" cy="136"/>
              </a:xfrm>
            </p:grpSpPr>
            <p:sp>
              <p:nvSpPr>
                <p:cNvPr id="34049" name="Oval 25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50" name="Oval 25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51" name="Group 259"/>
              <p:cNvGrpSpPr>
                <a:grpSpLocks/>
              </p:cNvGrpSpPr>
              <p:nvPr/>
            </p:nvGrpSpPr>
            <p:grpSpPr bwMode="auto">
              <a:xfrm>
                <a:off x="4395" y="3683"/>
                <a:ext cx="93" cy="104"/>
                <a:chOff x="4393" y="2770"/>
                <a:chExt cx="123" cy="136"/>
              </a:xfrm>
            </p:grpSpPr>
            <p:sp>
              <p:nvSpPr>
                <p:cNvPr id="34052" name="Freeform 260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53" name="Freeform 26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54" name="Group 262"/>
              <p:cNvGrpSpPr>
                <a:grpSpLocks/>
              </p:cNvGrpSpPr>
              <p:nvPr/>
            </p:nvGrpSpPr>
            <p:grpSpPr bwMode="auto">
              <a:xfrm>
                <a:off x="4051" y="3482"/>
                <a:ext cx="475" cy="221"/>
                <a:chOff x="3936" y="2509"/>
                <a:chExt cx="630" cy="288"/>
              </a:xfrm>
            </p:grpSpPr>
            <p:pic>
              <p:nvPicPr>
                <p:cNvPr id="34055" name="Picture 263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4056" name="Rectangle 264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57" name="Group 265"/>
              <p:cNvGrpSpPr>
                <a:grpSpLocks/>
              </p:cNvGrpSpPr>
              <p:nvPr/>
            </p:nvGrpSpPr>
            <p:grpSpPr bwMode="auto">
              <a:xfrm>
                <a:off x="4051" y="3482"/>
                <a:ext cx="475" cy="221"/>
                <a:chOff x="3936" y="2509"/>
                <a:chExt cx="630" cy="288"/>
              </a:xfrm>
            </p:grpSpPr>
            <p:pic>
              <p:nvPicPr>
                <p:cNvPr id="34058" name="Picture 266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4059" name="Rectangle 267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solidFill>
                  <a:srgbClr val="008000"/>
                </a:solidFill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060" name="Line 268"/>
              <p:cNvSpPr>
                <a:spLocks noChangeShapeType="1"/>
              </p:cNvSpPr>
              <p:nvPr/>
            </p:nvSpPr>
            <p:spPr bwMode="auto">
              <a:xfrm>
                <a:off x="3970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061" name="Line 269"/>
              <p:cNvSpPr>
                <a:spLocks noChangeShapeType="1"/>
              </p:cNvSpPr>
              <p:nvPr/>
            </p:nvSpPr>
            <p:spPr bwMode="auto">
              <a:xfrm>
                <a:off x="3997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062" name="Line 270"/>
              <p:cNvSpPr>
                <a:spLocks noChangeShapeType="1"/>
              </p:cNvSpPr>
              <p:nvPr/>
            </p:nvSpPr>
            <p:spPr bwMode="auto">
              <a:xfrm>
                <a:off x="3970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063" name="Line 271"/>
              <p:cNvSpPr>
                <a:spLocks noChangeShapeType="1"/>
              </p:cNvSpPr>
              <p:nvPr/>
            </p:nvSpPr>
            <p:spPr bwMode="auto">
              <a:xfrm>
                <a:off x="3997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064" name="Freeform 272"/>
              <p:cNvSpPr>
                <a:spLocks noEditPoints="1"/>
              </p:cNvSpPr>
              <p:nvPr/>
            </p:nvSpPr>
            <p:spPr bwMode="auto">
              <a:xfrm>
                <a:off x="3922" y="3648"/>
                <a:ext cx="143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4065" name="Group 273"/>
              <p:cNvGrpSpPr>
                <a:grpSpLocks/>
              </p:cNvGrpSpPr>
              <p:nvPr/>
            </p:nvGrpSpPr>
            <p:grpSpPr bwMode="auto">
              <a:xfrm>
                <a:off x="5287" y="3672"/>
                <a:ext cx="111" cy="126"/>
                <a:chOff x="3973" y="2756"/>
                <a:chExt cx="148" cy="164"/>
              </a:xfrm>
            </p:grpSpPr>
            <p:grpSp>
              <p:nvGrpSpPr>
                <p:cNvPr id="34066" name="Group 274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34067" name="Group 275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34068" name="Oval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4069" name="Oval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4070" name="Group 278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34071" name="Oval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4072" name="Oval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34073" name="Group 281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34074" name="Freeform 28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75" name="Freeform 28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4076" name="Group 284"/>
              <p:cNvGrpSpPr>
                <a:grpSpLocks/>
              </p:cNvGrpSpPr>
              <p:nvPr/>
            </p:nvGrpSpPr>
            <p:grpSpPr bwMode="auto">
              <a:xfrm>
                <a:off x="5594" y="3672"/>
                <a:ext cx="112" cy="126"/>
                <a:chOff x="4381" y="2756"/>
                <a:chExt cx="148" cy="164"/>
              </a:xfrm>
            </p:grpSpPr>
            <p:grpSp>
              <p:nvGrpSpPr>
                <p:cNvPr id="34077" name="Group 285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34078" name="Group 286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34079" name="Oval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4080" name="Oval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4081" name="Group 289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34082" name="Oval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4083" name="Oval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34084" name="Group 292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34085" name="Freeform 29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86" name="Freeform 29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4087" name="Group 295"/>
              <p:cNvGrpSpPr>
                <a:grpSpLocks/>
              </p:cNvGrpSpPr>
              <p:nvPr/>
            </p:nvGrpSpPr>
            <p:grpSpPr bwMode="auto">
              <a:xfrm>
                <a:off x="5287" y="3672"/>
                <a:ext cx="111" cy="126"/>
                <a:chOff x="3973" y="2756"/>
                <a:chExt cx="148" cy="164"/>
              </a:xfrm>
            </p:grpSpPr>
            <p:grpSp>
              <p:nvGrpSpPr>
                <p:cNvPr id="34088" name="Group 296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34089" name="Oval 297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90" name="Oval 29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4091" name="Group 29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34092" name="Oval 300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093" name="Oval 30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4094" name="Group 302"/>
              <p:cNvGrpSpPr>
                <a:grpSpLocks/>
              </p:cNvGrpSpPr>
              <p:nvPr/>
            </p:nvGrpSpPr>
            <p:grpSpPr bwMode="auto">
              <a:xfrm>
                <a:off x="5296" y="3683"/>
                <a:ext cx="92" cy="104"/>
                <a:chOff x="3985" y="2770"/>
                <a:chExt cx="123" cy="136"/>
              </a:xfrm>
            </p:grpSpPr>
            <p:sp>
              <p:nvSpPr>
                <p:cNvPr id="34095" name="Freeform 30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96" name="Freeform 304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097" name="Group 305"/>
              <p:cNvGrpSpPr>
                <a:grpSpLocks/>
              </p:cNvGrpSpPr>
              <p:nvPr/>
            </p:nvGrpSpPr>
            <p:grpSpPr bwMode="auto">
              <a:xfrm>
                <a:off x="5287" y="3672"/>
                <a:ext cx="111" cy="126"/>
                <a:chOff x="3973" y="2756"/>
                <a:chExt cx="148" cy="164"/>
              </a:xfrm>
            </p:grpSpPr>
            <p:sp>
              <p:nvSpPr>
                <p:cNvPr id="34098" name="Oval 30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099" name="Oval 307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00" name="Group 308"/>
              <p:cNvGrpSpPr>
                <a:grpSpLocks/>
              </p:cNvGrpSpPr>
              <p:nvPr/>
            </p:nvGrpSpPr>
            <p:grpSpPr bwMode="auto">
              <a:xfrm>
                <a:off x="5296" y="3683"/>
                <a:ext cx="92" cy="104"/>
                <a:chOff x="3985" y="2770"/>
                <a:chExt cx="123" cy="136"/>
              </a:xfrm>
            </p:grpSpPr>
            <p:sp>
              <p:nvSpPr>
                <p:cNvPr id="34101" name="Oval 30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02" name="Oval 310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03" name="Group 311"/>
              <p:cNvGrpSpPr>
                <a:grpSpLocks/>
              </p:cNvGrpSpPr>
              <p:nvPr/>
            </p:nvGrpSpPr>
            <p:grpSpPr bwMode="auto">
              <a:xfrm>
                <a:off x="5287" y="3672"/>
                <a:ext cx="111" cy="126"/>
                <a:chOff x="3973" y="2756"/>
                <a:chExt cx="148" cy="164"/>
              </a:xfrm>
            </p:grpSpPr>
            <p:sp>
              <p:nvSpPr>
                <p:cNvPr id="34104" name="Oval 312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05" name="Oval 31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06" name="Group 314"/>
              <p:cNvGrpSpPr>
                <a:grpSpLocks/>
              </p:cNvGrpSpPr>
              <p:nvPr/>
            </p:nvGrpSpPr>
            <p:grpSpPr bwMode="auto">
              <a:xfrm>
                <a:off x="5296" y="3683"/>
                <a:ext cx="92" cy="104"/>
                <a:chOff x="3985" y="2770"/>
                <a:chExt cx="123" cy="136"/>
              </a:xfrm>
            </p:grpSpPr>
            <p:sp>
              <p:nvSpPr>
                <p:cNvPr id="34107" name="Oval 315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08" name="Oval 31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09" name="Group 317"/>
              <p:cNvGrpSpPr>
                <a:grpSpLocks/>
              </p:cNvGrpSpPr>
              <p:nvPr/>
            </p:nvGrpSpPr>
            <p:grpSpPr bwMode="auto">
              <a:xfrm>
                <a:off x="5296" y="3683"/>
                <a:ext cx="92" cy="104"/>
                <a:chOff x="3985" y="2770"/>
                <a:chExt cx="123" cy="136"/>
              </a:xfrm>
            </p:grpSpPr>
            <p:sp>
              <p:nvSpPr>
                <p:cNvPr id="34110" name="Freeform 31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11" name="Freeform 319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12" name="Group 320"/>
              <p:cNvGrpSpPr>
                <a:grpSpLocks/>
              </p:cNvGrpSpPr>
              <p:nvPr/>
            </p:nvGrpSpPr>
            <p:grpSpPr bwMode="auto">
              <a:xfrm>
                <a:off x="5594" y="3672"/>
                <a:ext cx="112" cy="126"/>
                <a:chOff x="4381" y="2756"/>
                <a:chExt cx="148" cy="164"/>
              </a:xfrm>
            </p:grpSpPr>
            <p:grpSp>
              <p:nvGrpSpPr>
                <p:cNvPr id="34113" name="Group 321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34114" name="Oval 32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115" name="Oval 32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4116" name="Group 324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34117" name="Oval 32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118" name="Oval 32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4119" name="Group 327"/>
              <p:cNvGrpSpPr>
                <a:grpSpLocks/>
              </p:cNvGrpSpPr>
              <p:nvPr/>
            </p:nvGrpSpPr>
            <p:grpSpPr bwMode="auto">
              <a:xfrm>
                <a:off x="5603" y="3683"/>
                <a:ext cx="93" cy="104"/>
                <a:chOff x="4393" y="2770"/>
                <a:chExt cx="123" cy="136"/>
              </a:xfrm>
            </p:grpSpPr>
            <p:sp>
              <p:nvSpPr>
                <p:cNvPr id="34120" name="Freeform 32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21" name="Freeform 329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22" name="Group 330"/>
              <p:cNvGrpSpPr>
                <a:grpSpLocks/>
              </p:cNvGrpSpPr>
              <p:nvPr/>
            </p:nvGrpSpPr>
            <p:grpSpPr bwMode="auto">
              <a:xfrm>
                <a:off x="5594" y="3672"/>
                <a:ext cx="112" cy="126"/>
                <a:chOff x="4381" y="2756"/>
                <a:chExt cx="148" cy="164"/>
              </a:xfrm>
            </p:grpSpPr>
            <p:sp>
              <p:nvSpPr>
                <p:cNvPr id="34123" name="Oval 33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24" name="Oval 332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25" name="Group 333"/>
              <p:cNvGrpSpPr>
                <a:grpSpLocks/>
              </p:cNvGrpSpPr>
              <p:nvPr/>
            </p:nvGrpSpPr>
            <p:grpSpPr bwMode="auto">
              <a:xfrm>
                <a:off x="5603" y="3683"/>
                <a:ext cx="93" cy="104"/>
                <a:chOff x="4393" y="2770"/>
                <a:chExt cx="123" cy="136"/>
              </a:xfrm>
            </p:grpSpPr>
            <p:sp>
              <p:nvSpPr>
                <p:cNvPr id="34126" name="Oval 33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27" name="Oval 335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28" name="Group 336"/>
              <p:cNvGrpSpPr>
                <a:grpSpLocks/>
              </p:cNvGrpSpPr>
              <p:nvPr/>
            </p:nvGrpSpPr>
            <p:grpSpPr bwMode="auto">
              <a:xfrm>
                <a:off x="5594" y="3672"/>
                <a:ext cx="112" cy="126"/>
                <a:chOff x="4381" y="2756"/>
                <a:chExt cx="148" cy="164"/>
              </a:xfrm>
            </p:grpSpPr>
            <p:sp>
              <p:nvSpPr>
                <p:cNvPr id="34129" name="Oval 337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30" name="Oval 33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31" name="Group 339"/>
              <p:cNvGrpSpPr>
                <a:grpSpLocks/>
              </p:cNvGrpSpPr>
              <p:nvPr/>
            </p:nvGrpSpPr>
            <p:grpSpPr bwMode="auto">
              <a:xfrm>
                <a:off x="5603" y="3683"/>
                <a:ext cx="93" cy="104"/>
                <a:chOff x="4393" y="2770"/>
                <a:chExt cx="123" cy="136"/>
              </a:xfrm>
            </p:grpSpPr>
            <p:sp>
              <p:nvSpPr>
                <p:cNvPr id="34132" name="Oval 340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33" name="Oval 34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34" name="Group 342"/>
              <p:cNvGrpSpPr>
                <a:grpSpLocks/>
              </p:cNvGrpSpPr>
              <p:nvPr/>
            </p:nvGrpSpPr>
            <p:grpSpPr bwMode="auto">
              <a:xfrm>
                <a:off x="5603" y="3683"/>
                <a:ext cx="93" cy="104"/>
                <a:chOff x="4393" y="2770"/>
                <a:chExt cx="123" cy="136"/>
              </a:xfrm>
            </p:grpSpPr>
            <p:sp>
              <p:nvSpPr>
                <p:cNvPr id="34135" name="Freeform 34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136" name="Freeform 344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37" name="Group 345"/>
              <p:cNvGrpSpPr>
                <a:grpSpLocks/>
              </p:cNvGrpSpPr>
              <p:nvPr/>
            </p:nvGrpSpPr>
            <p:grpSpPr bwMode="auto">
              <a:xfrm>
                <a:off x="5259" y="3482"/>
                <a:ext cx="475" cy="221"/>
                <a:chOff x="3936" y="2509"/>
                <a:chExt cx="630" cy="288"/>
              </a:xfrm>
            </p:grpSpPr>
            <p:pic>
              <p:nvPicPr>
                <p:cNvPr id="34138" name="Picture 346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4139" name="Rectangle 347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140" name="Group 348"/>
              <p:cNvGrpSpPr>
                <a:grpSpLocks/>
              </p:cNvGrpSpPr>
              <p:nvPr/>
            </p:nvGrpSpPr>
            <p:grpSpPr bwMode="auto">
              <a:xfrm>
                <a:off x="5259" y="3482"/>
                <a:ext cx="475" cy="221"/>
                <a:chOff x="3936" y="2509"/>
                <a:chExt cx="630" cy="288"/>
              </a:xfrm>
            </p:grpSpPr>
            <p:pic>
              <p:nvPicPr>
                <p:cNvPr id="34141" name="Picture 349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4142" name="Rectangle 350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solidFill>
                  <a:srgbClr val="008000"/>
                </a:solidFill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143" name="Line 351"/>
              <p:cNvSpPr>
                <a:spLocks noChangeShapeType="1"/>
              </p:cNvSpPr>
              <p:nvPr/>
            </p:nvSpPr>
            <p:spPr bwMode="auto">
              <a:xfrm>
                <a:off x="5178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144" name="Line 352"/>
              <p:cNvSpPr>
                <a:spLocks noChangeShapeType="1"/>
              </p:cNvSpPr>
              <p:nvPr/>
            </p:nvSpPr>
            <p:spPr bwMode="auto">
              <a:xfrm>
                <a:off x="5205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145" name="Line 353"/>
              <p:cNvSpPr>
                <a:spLocks noChangeShapeType="1"/>
              </p:cNvSpPr>
              <p:nvPr/>
            </p:nvSpPr>
            <p:spPr bwMode="auto">
              <a:xfrm>
                <a:off x="5178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146" name="Line 354"/>
              <p:cNvSpPr>
                <a:spLocks noChangeShapeType="1"/>
              </p:cNvSpPr>
              <p:nvPr/>
            </p:nvSpPr>
            <p:spPr bwMode="auto">
              <a:xfrm>
                <a:off x="5205" y="3610"/>
                <a:ext cx="1" cy="93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147" name="Freeform 355"/>
              <p:cNvSpPr>
                <a:spLocks noEditPoints="1"/>
              </p:cNvSpPr>
              <p:nvPr/>
            </p:nvSpPr>
            <p:spPr bwMode="auto">
              <a:xfrm>
                <a:off x="5130" y="3648"/>
                <a:ext cx="143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4148" name="Group 356"/>
              <p:cNvGrpSpPr>
                <a:grpSpLocks/>
              </p:cNvGrpSpPr>
              <p:nvPr/>
            </p:nvGrpSpPr>
            <p:grpSpPr bwMode="auto">
              <a:xfrm>
                <a:off x="4064" y="3552"/>
                <a:ext cx="444" cy="64"/>
                <a:chOff x="1088" y="2880"/>
                <a:chExt cx="444" cy="64"/>
              </a:xfrm>
            </p:grpSpPr>
            <p:sp>
              <p:nvSpPr>
                <p:cNvPr id="34149" name="Rectangle 357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0" name="Rectangle 358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1" name="Rectangle 359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2" name="Rectangle 360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3" name="Rectangle 361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4" name="Rectangle 362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5" name="Rectangle 363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6" name="Rectangle 364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4157" name="Group 365"/>
              <p:cNvGrpSpPr>
                <a:grpSpLocks/>
              </p:cNvGrpSpPr>
              <p:nvPr/>
            </p:nvGrpSpPr>
            <p:grpSpPr bwMode="auto">
              <a:xfrm>
                <a:off x="4672" y="3552"/>
                <a:ext cx="444" cy="64"/>
                <a:chOff x="1088" y="2880"/>
                <a:chExt cx="444" cy="64"/>
              </a:xfrm>
            </p:grpSpPr>
            <p:sp>
              <p:nvSpPr>
                <p:cNvPr id="34158" name="Rectangle 366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59" name="Rectangle 367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0" name="Rectangle 368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1" name="Rectangle 369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2" name="Rectangle 370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3" name="Rectangle 371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4" name="Rectangle 372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5" name="Rectangle 373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4166" name="Group 374"/>
              <p:cNvGrpSpPr>
                <a:grpSpLocks/>
              </p:cNvGrpSpPr>
              <p:nvPr/>
            </p:nvGrpSpPr>
            <p:grpSpPr bwMode="auto">
              <a:xfrm>
                <a:off x="5280" y="3552"/>
                <a:ext cx="444" cy="64"/>
                <a:chOff x="1088" y="2880"/>
                <a:chExt cx="444" cy="64"/>
              </a:xfrm>
            </p:grpSpPr>
            <p:sp>
              <p:nvSpPr>
                <p:cNvPr id="34167" name="Rectangle 375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8" name="Rectangle 376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69" name="Rectangle 377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70" name="Rectangle 378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71" name="Rectangle 379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72" name="Rectangle 380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73" name="Rectangle 381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74" name="Rectangle 382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4175" name="Group 383"/>
          <p:cNvGrpSpPr>
            <a:grpSpLocks/>
          </p:cNvGrpSpPr>
          <p:nvPr/>
        </p:nvGrpSpPr>
        <p:grpSpPr bwMode="auto">
          <a:xfrm>
            <a:off x="152400" y="5105400"/>
            <a:ext cx="8710613" cy="1066800"/>
            <a:chOff x="96" y="2304"/>
            <a:chExt cx="5487" cy="672"/>
          </a:xfrm>
        </p:grpSpPr>
        <p:grpSp>
          <p:nvGrpSpPr>
            <p:cNvPr id="34176" name="Group 384"/>
            <p:cNvGrpSpPr>
              <a:grpSpLocks/>
            </p:cNvGrpSpPr>
            <p:nvPr/>
          </p:nvGrpSpPr>
          <p:grpSpPr bwMode="auto">
            <a:xfrm>
              <a:off x="96" y="2544"/>
              <a:ext cx="399" cy="432"/>
              <a:chOff x="2464" y="3024"/>
              <a:chExt cx="399" cy="432"/>
            </a:xfrm>
          </p:grpSpPr>
          <p:grpSp>
            <p:nvGrpSpPr>
              <p:cNvPr id="34177" name="Group 385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34178" name="Oval 386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79" name="Oval 387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80" name="Oval 388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4181" name="Freeform 389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4182" name="Group 390"/>
            <p:cNvGrpSpPr>
              <a:grpSpLocks/>
            </p:cNvGrpSpPr>
            <p:nvPr/>
          </p:nvGrpSpPr>
          <p:grpSpPr bwMode="auto">
            <a:xfrm>
              <a:off x="5184" y="2304"/>
              <a:ext cx="399" cy="432"/>
              <a:chOff x="2464" y="3024"/>
              <a:chExt cx="399" cy="432"/>
            </a:xfrm>
          </p:grpSpPr>
          <p:grpSp>
            <p:nvGrpSpPr>
              <p:cNvPr id="34183" name="Group 391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34184" name="Oval 392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85" name="Oval 393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186" name="Oval 394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4187" name="Freeform 395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34188" name="Object 396"/>
          <p:cNvGraphicFramePr>
            <a:graphicFrameLocks noChangeAspect="1"/>
          </p:cNvGraphicFramePr>
          <p:nvPr/>
        </p:nvGraphicFramePr>
        <p:xfrm>
          <a:off x="5334000" y="1219200"/>
          <a:ext cx="608013" cy="990600"/>
        </p:xfrm>
        <a:graphic>
          <a:graphicData uri="http://schemas.openxmlformats.org/presentationml/2006/ole">
            <p:oleObj spid="_x0000_s34188" name="Формула" r:id="rId9" imgW="241200" imgH="393480" progId="Equation.3">
              <p:embed/>
            </p:oleObj>
          </a:graphicData>
        </a:graphic>
      </p:graphicFrame>
      <p:graphicFrame>
        <p:nvGraphicFramePr>
          <p:cNvPr id="34191" name="Object 399"/>
          <p:cNvGraphicFramePr>
            <a:graphicFrameLocks noChangeAspect="1"/>
          </p:cNvGraphicFramePr>
          <p:nvPr/>
        </p:nvGraphicFramePr>
        <p:xfrm>
          <a:off x="4514850" y="4768850"/>
          <a:ext cx="114300" cy="215900"/>
        </p:xfrm>
        <a:graphic>
          <a:graphicData uri="http://schemas.openxmlformats.org/presentationml/2006/ole">
            <p:oleObj spid="_x0000_s34191" name="Формула" r:id="rId10" imgW="114120" imgH="215640" progId="Equation.3">
              <p:embed/>
            </p:oleObj>
          </a:graphicData>
        </a:graphic>
      </p:graphicFrame>
      <p:graphicFrame>
        <p:nvGraphicFramePr>
          <p:cNvPr id="34197" name="Object 405"/>
          <p:cNvGraphicFramePr>
            <a:graphicFrameLocks noChangeAspect="1"/>
          </p:cNvGraphicFramePr>
          <p:nvPr/>
        </p:nvGraphicFramePr>
        <p:xfrm>
          <a:off x="3932238" y="-76200"/>
          <a:ext cx="792162" cy="1066800"/>
        </p:xfrm>
        <a:graphic>
          <a:graphicData uri="http://schemas.openxmlformats.org/presentationml/2006/ole">
            <p:oleObj spid="_x0000_s34197" name="Формула" r:id="rId11" imgW="291960" imgH="393480" progId="Equation.3">
              <p:embed/>
            </p:oleObj>
          </a:graphicData>
        </a:graphic>
      </p:graphicFrame>
      <p:graphicFrame>
        <p:nvGraphicFramePr>
          <p:cNvPr id="34198" name="Object 406"/>
          <p:cNvGraphicFramePr>
            <a:graphicFrameLocks noChangeAspect="1"/>
          </p:cNvGraphicFramePr>
          <p:nvPr/>
        </p:nvGraphicFramePr>
        <p:xfrm>
          <a:off x="6705600" y="-76200"/>
          <a:ext cx="990600" cy="989013"/>
        </p:xfrm>
        <a:graphic>
          <a:graphicData uri="http://schemas.openxmlformats.org/presentationml/2006/ole">
            <p:oleObj spid="_x0000_s34198" name="Формула" r:id="rId12" imgW="393480" imgH="393480" progId="Equation.3">
              <p:embed/>
            </p:oleObj>
          </a:graphicData>
        </a:graphic>
      </p:graphicFrame>
      <p:sp>
        <p:nvSpPr>
          <p:cNvPr id="34201" name="Line 409"/>
          <p:cNvSpPr>
            <a:spLocks noChangeShapeType="1"/>
          </p:cNvSpPr>
          <p:nvPr/>
        </p:nvSpPr>
        <p:spPr bwMode="auto">
          <a:xfrm flipV="1">
            <a:off x="609600" y="5791200"/>
            <a:ext cx="7620000" cy="457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stealth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8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73333 -0.0111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3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-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338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338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73333 -0.01111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33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-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73333 -0.01111 " pathEditMode="relative" rAng="0" ptsTypes="AA">
                                      <p:cBhvr>
                                        <p:cTn id="14" dur="5000" fill="hold"/>
                                        <p:tgtEl>
                                          <p:spTgt spid="33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" y="-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333 -0.01111 L 1.44166 -0.022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3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333 -0.01111 L 1.44167 -0.0222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3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333 -0.01111 L 1.44166 -0.0222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3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7" dur="2000" fill="hold"/>
                                        <p:tgtEl>
                                          <p:spTgt spid="338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9" dur="2000" fill="hold"/>
                                        <p:tgtEl>
                                          <p:spTgt spid="338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37031 0.07593 " pathEditMode="relative" rAng="0" ptsTypes="AA">
                                      <p:cBhvr>
                                        <p:cTn id="41" dur="5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3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43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3000"/>
                                        <p:tgtEl>
                                          <p:spTgt spid="3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28 -0.00694 L -1.78472 0.14861 " pathEditMode="relative" rAng="0" ptsTypes="AA">
                                      <p:cBhvr>
                                        <p:cTn id="54" dur="5000" fill="hold"/>
                                        <p:tgtEl>
                                          <p:spTgt spid="33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2" y="78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2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7000"/>
                            </p:stCondLst>
                            <p:childTnLst>
                              <p:par>
                                <p:cTn id="7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2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35"/>
                  </p:tgtEl>
                </p:cond>
              </p:nextCondLst>
            </p:seq>
          </p:childTnLst>
        </p:cTn>
      </p:par>
    </p:tnLst>
    <p:bldLst>
      <p:bldP spid="34204" grpId="0" animBg="1"/>
      <p:bldP spid="34202" grpId="0" animBg="1"/>
      <p:bldP spid="33799" grpId="0" animBg="1"/>
      <p:bldP spid="342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4279900"/>
            <a:ext cx="9147175" cy="1435100"/>
            <a:chOff x="0" y="2530"/>
            <a:chExt cx="5762" cy="904"/>
          </a:xfrm>
        </p:grpSpPr>
        <p:grpSp>
          <p:nvGrpSpPr>
            <p:cNvPr id="49155" name="Group 3"/>
            <p:cNvGrpSpPr>
              <a:grpSpLocks/>
            </p:cNvGrpSpPr>
            <p:nvPr/>
          </p:nvGrpSpPr>
          <p:grpSpPr bwMode="auto">
            <a:xfrm rot="371466">
              <a:off x="2" y="2939"/>
              <a:ext cx="5760" cy="495"/>
              <a:chOff x="-30" y="2648"/>
              <a:chExt cx="5860" cy="629"/>
            </a:xfrm>
          </p:grpSpPr>
          <p:sp>
            <p:nvSpPr>
              <p:cNvPr id="49156" name="Freeform 4"/>
              <p:cNvSpPr>
                <a:spLocks/>
              </p:cNvSpPr>
              <p:nvPr/>
            </p:nvSpPr>
            <p:spPr bwMode="auto">
              <a:xfrm>
                <a:off x="4815" y="27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57" name="Freeform 5"/>
              <p:cNvSpPr>
                <a:spLocks/>
              </p:cNvSpPr>
              <p:nvPr/>
            </p:nvSpPr>
            <p:spPr bwMode="auto">
              <a:xfrm>
                <a:off x="4982" y="271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58" name="Freeform 6"/>
              <p:cNvSpPr>
                <a:spLocks/>
              </p:cNvSpPr>
              <p:nvPr/>
            </p:nvSpPr>
            <p:spPr bwMode="auto">
              <a:xfrm>
                <a:off x="5171" y="2693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59" name="Freeform 7"/>
              <p:cNvSpPr>
                <a:spLocks/>
              </p:cNvSpPr>
              <p:nvPr/>
            </p:nvSpPr>
            <p:spPr bwMode="auto">
              <a:xfrm>
                <a:off x="5368" y="2678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60" name="Freeform 8"/>
              <p:cNvSpPr>
                <a:spLocks/>
              </p:cNvSpPr>
              <p:nvPr/>
            </p:nvSpPr>
            <p:spPr bwMode="auto">
              <a:xfrm>
                <a:off x="5565" y="2648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61" name="Freeform 9"/>
              <p:cNvSpPr>
                <a:spLocks/>
              </p:cNvSpPr>
              <p:nvPr/>
            </p:nvSpPr>
            <p:spPr bwMode="auto">
              <a:xfrm>
                <a:off x="1018" y="2943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62" name="Freeform 10"/>
              <p:cNvSpPr>
                <a:spLocks/>
              </p:cNvSpPr>
              <p:nvPr/>
            </p:nvSpPr>
            <p:spPr bwMode="auto">
              <a:xfrm>
                <a:off x="60" y="2933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63" name="Freeform 11"/>
              <p:cNvSpPr>
                <a:spLocks/>
              </p:cNvSpPr>
              <p:nvPr/>
            </p:nvSpPr>
            <p:spPr bwMode="auto">
              <a:xfrm>
                <a:off x="242" y="2933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64" name="Freeform 12"/>
              <p:cNvSpPr>
                <a:spLocks/>
              </p:cNvSpPr>
              <p:nvPr/>
            </p:nvSpPr>
            <p:spPr bwMode="auto">
              <a:xfrm>
                <a:off x="469" y="2933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grpSp>
            <p:nvGrpSpPr>
              <p:cNvPr id="49165" name="Group 13"/>
              <p:cNvGrpSpPr>
                <a:grpSpLocks/>
              </p:cNvGrpSpPr>
              <p:nvPr/>
            </p:nvGrpSpPr>
            <p:grpSpPr bwMode="auto">
              <a:xfrm>
                <a:off x="692" y="2751"/>
                <a:ext cx="4211" cy="516"/>
                <a:chOff x="-23" y="2840"/>
                <a:chExt cx="4211" cy="516"/>
              </a:xfrm>
            </p:grpSpPr>
            <p:sp>
              <p:nvSpPr>
                <p:cNvPr id="49166" name="Freeform 14"/>
                <p:cNvSpPr>
                  <a:spLocks/>
                </p:cNvSpPr>
                <p:nvPr/>
              </p:nvSpPr>
              <p:spPr bwMode="auto">
                <a:xfrm>
                  <a:off x="149" y="3039"/>
                  <a:ext cx="282" cy="300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67" name="Freeform 15"/>
                <p:cNvSpPr>
                  <a:spLocks/>
                </p:cNvSpPr>
                <p:nvPr/>
              </p:nvSpPr>
              <p:spPr bwMode="auto">
                <a:xfrm>
                  <a:off x="521" y="3022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68" name="Freeform 16"/>
                <p:cNvSpPr>
                  <a:spLocks/>
                </p:cNvSpPr>
                <p:nvPr/>
              </p:nvSpPr>
              <p:spPr bwMode="auto">
                <a:xfrm>
                  <a:off x="748" y="3022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69" name="Freeform 17"/>
                <p:cNvSpPr>
                  <a:spLocks/>
                </p:cNvSpPr>
                <p:nvPr/>
              </p:nvSpPr>
              <p:spPr bwMode="auto">
                <a:xfrm>
                  <a:off x="975" y="3005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0" name="Freeform 18"/>
                <p:cNvSpPr>
                  <a:spLocks/>
                </p:cNvSpPr>
                <p:nvPr/>
              </p:nvSpPr>
              <p:spPr bwMode="auto">
                <a:xfrm>
                  <a:off x="1202" y="2960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1" name="Freeform 19"/>
                <p:cNvSpPr>
                  <a:spLocks/>
                </p:cNvSpPr>
                <p:nvPr/>
              </p:nvSpPr>
              <p:spPr bwMode="auto">
                <a:xfrm>
                  <a:off x="1383" y="2960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2" name="Freeform 20"/>
                <p:cNvSpPr>
                  <a:spLocks/>
                </p:cNvSpPr>
                <p:nvPr/>
              </p:nvSpPr>
              <p:spPr bwMode="auto">
                <a:xfrm>
                  <a:off x="1610" y="2931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3" name="Freeform 21"/>
                <p:cNvSpPr>
                  <a:spLocks/>
                </p:cNvSpPr>
                <p:nvPr/>
              </p:nvSpPr>
              <p:spPr bwMode="auto">
                <a:xfrm>
                  <a:off x="1791" y="2931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4" name="Freeform 22"/>
                <p:cNvSpPr>
                  <a:spLocks/>
                </p:cNvSpPr>
                <p:nvPr/>
              </p:nvSpPr>
              <p:spPr bwMode="auto">
                <a:xfrm>
                  <a:off x="2018" y="2915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5" name="Freeform 23"/>
                <p:cNvSpPr>
                  <a:spLocks/>
                </p:cNvSpPr>
                <p:nvPr/>
              </p:nvSpPr>
              <p:spPr bwMode="auto">
                <a:xfrm>
                  <a:off x="2200" y="2915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6" name="Freeform 24"/>
                <p:cNvSpPr>
                  <a:spLocks/>
                </p:cNvSpPr>
                <p:nvPr/>
              </p:nvSpPr>
              <p:spPr bwMode="auto">
                <a:xfrm>
                  <a:off x="2472" y="2886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7" name="Freeform 25"/>
                <p:cNvSpPr>
                  <a:spLocks/>
                </p:cNvSpPr>
                <p:nvPr/>
              </p:nvSpPr>
              <p:spPr bwMode="auto">
                <a:xfrm>
                  <a:off x="2653" y="2886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8" name="Freeform 26"/>
                <p:cNvSpPr>
                  <a:spLocks/>
                </p:cNvSpPr>
                <p:nvPr/>
              </p:nvSpPr>
              <p:spPr bwMode="auto">
                <a:xfrm>
                  <a:off x="2835" y="2869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79" name="Freeform 27"/>
                <p:cNvSpPr>
                  <a:spLocks/>
                </p:cNvSpPr>
                <p:nvPr/>
              </p:nvSpPr>
              <p:spPr bwMode="auto">
                <a:xfrm>
                  <a:off x="3016" y="2886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80" name="Freeform 28"/>
                <p:cNvSpPr>
                  <a:spLocks/>
                </p:cNvSpPr>
                <p:nvPr/>
              </p:nvSpPr>
              <p:spPr bwMode="auto">
                <a:xfrm>
                  <a:off x="3198" y="2869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81" name="Freeform 29"/>
                <p:cNvSpPr>
                  <a:spLocks/>
                </p:cNvSpPr>
                <p:nvPr/>
              </p:nvSpPr>
              <p:spPr bwMode="auto">
                <a:xfrm>
                  <a:off x="3379" y="2840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82" name="Freeform 30"/>
                <p:cNvSpPr>
                  <a:spLocks/>
                </p:cNvSpPr>
                <p:nvPr/>
              </p:nvSpPr>
              <p:spPr bwMode="auto">
                <a:xfrm>
                  <a:off x="3560" y="2840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83" name="Freeform 31"/>
                <p:cNvSpPr>
                  <a:spLocks/>
                </p:cNvSpPr>
                <p:nvPr/>
              </p:nvSpPr>
              <p:spPr bwMode="auto">
                <a:xfrm>
                  <a:off x="3742" y="2840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84" name="Freeform 32"/>
                <p:cNvSpPr>
                  <a:spLocks/>
                </p:cNvSpPr>
                <p:nvPr/>
              </p:nvSpPr>
              <p:spPr bwMode="auto">
                <a:xfrm>
                  <a:off x="3923" y="2840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49185" name="Freeform 33"/>
                <p:cNvSpPr>
                  <a:spLocks/>
                </p:cNvSpPr>
                <p:nvPr/>
              </p:nvSpPr>
              <p:spPr bwMode="auto">
                <a:xfrm>
                  <a:off x="-23" y="3022"/>
                  <a:ext cx="265" cy="334"/>
                </a:xfrm>
                <a:custGeom>
                  <a:avLst/>
                  <a:gdLst/>
                  <a:ahLst/>
                  <a:cxnLst>
                    <a:cxn ang="0">
                      <a:pos x="0" y="334"/>
                    </a:cxn>
                    <a:cxn ang="0">
                      <a:pos x="197" y="0"/>
                    </a:cxn>
                    <a:cxn ang="0">
                      <a:pos x="265" y="8"/>
                    </a:cxn>
                    <a:cxn ang="0">
                      <a:pos x="91" y="326"/>
                    </a:cxn>
                    <a:cxn ang="0">
                      <a:pos x="0" y="334"/>
                    </a:cxn>
                  </a:cxnLst>
                  <a:rect l="0" t="0" r="r" b="b"/>
                  <a:pathLst>
                    <a:path w="265" h="334">
                      <a:moveTo>
                        <a:pt x="0" y="334"/>
                      </a:moveTo>
                      <a:lnTo>
                        <a:pt x="197" y="0"/>
                      </a:lnTo>
                      <a:lnTo>
                        <a:pt x="265" y="8"/>
                      </a:lnTo>
                      <a:lnTo>
                        <a:pt x="91" y="326"/>
                      </a:lnTo>
                      <a:lnTo>
                        <a:pt x="0" y="33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CC6600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12700" cap="flat" cmpd="sng">
                  <a:solidFill>
                    <a:srgbClr val="9966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49186" name="Line 34"/>
              <p:cNvSpPr>
                <a:spLocks noChangeShapeType="1"/>
              </p:cNvSpPr>
              <p:nvPr/>
            </p:nvSpPr>
            <p:spPr bwMode="auto">
              <a:xfrm flipH="1">
                <a:off x="-30" y="2797"/>
                <a:ext cx="5851" cy="31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87" name="Line 35"/>
              <p:cNvSpPr>
                <a:spLocks noChangeShapeType="1"/>
              </p:cNvSpPr>
              <p:nvPr/>
            </p:nvSpPr>
            <p:spPr bwMode="auto">
              <a:xfrm flipH="1">
                <a:off x="15" y="2887"/>
                <a:ext cx="5806" cy="31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49188" name="Freeform 36"/>
            <p:cNvSpPr>
              <a:spLocks/>
            </p:cNvSpPr>
            <p:nvPr/>
          </p:nvSpPr>
          <p:spPr bwMode="auto">
            <a:xfrm rot="371466">
              <a:off x="4755" y="287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89" name="Freeform 37"/>
            <p:cNvSpPr>
              <a:spLocks/>
            </p:cNvSpPr>
            <p:nvPr/>
          </p:nvSpPr>
          <p:spPr bwMode="auto">
            <a:xfrm rot="371466">
              <a:off x="4920" y="2883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90" name="Freeform 38"/>
            <p:cNvSpPr>
              <a:spLocks/>
            </p:cNvSpPr>
            <p:nvPr/>
          </p:nvSpPr>
          <p:spPr bwMode="auto">
            <a:xfrm rot="371466">
              <a:off x="5106" y="288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91" name="Freeform 39"/>
            <p:cNvSpPr>
              <a:spLocks/>
            </p:cNvSpPr>
            <p:nvPr/>
          </p:nvSpPr>
          <p:spPr bwMode="auto">
            <a:xfrm rot="371466">
              <a:off x="5301" y="2894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92" name="Freeform 40"/>
            <p:cNvSpPr>
              <a:spLocks/>
            </p:cNvSpPr>
            <p:nvPr/>
          </p:nvSpPr>
          <p:spPr bwMode="auto">
            <a:xfrm rot="371466">
              <a:off x="5496" y="2891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93" name="Freeform 41"/>
            <p:cNvSpPr>
              <a:spLocks/>
            </p:cNvSpPr>
            <p:nvPr/>
          </p:nvSpPr>
          <p:spPr bwMode="auto">
            <a:xfrm rot="371466">
              <a:off x="1027" y="2639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94" name="Freeform 42"/>
            <p:cNvSpPr>
              <a:spLocks/>
            </p:cNvSpPr>
            <p:nvPr/>
          </p:nvSpPr>
          <p:spPr bwMode="auto">
            <a:xfrm rot="371466">
              <a:off x="91" y="2530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95" name="Freeform 43"/>
            <p:cNvSpPr>
              <a:spLocks/>
            </p:cNvSpPr>
            <p:nvPr/>
          </p:nvSpPr>
          <p:spPr bwMode="auto">
            <a:xfrm rot="371466">
              <a:off x="269" y="2549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196" name="Freeform 44"/>
            <p:cNvSpPr>
              <a:spLocks/>
            </p:cNvSpPr>
            <p:nvPr/>
          </p:nvSpPr>
          <p:spPr bwMode="auto">
            <a:xfrm rot="371466">
              <a:off x="491" y="257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49197" name="Group 45"/>
            <p:cNvGrpSpPr>
              <a:grpSpLocks/>
            </p:cNvGrpSpPr>
            <p:nvPr/>
          </p:nvGrpSpPr>
          <p:grpSpPr bwMode="auto">
            <a:xfrm rot="371466">
              <a:off x="706" y="2664"/>
              <a:ext cx="4139" cy="406"/>
              <a:chOff x="-23" y="2840"/>
              <a:chExt cx="4211" cy="516"/>
            </a:xfrm>
          </p:grpSpPr>
          <p:sp>
            <p:nvSpPr>
              <p:cNvPr id="49198" name="Freeform 46"/>
              <p:cNvSpPr>
                <a:spLocks/>
              </p:cNvSpPr>
              <p:nvPr/>
            </p:nvSpPr>
            <p:spPr bwMode="auto">
              <a:xfrm>
                <a:off x="149" y="3039"/>
                <a:ext cx="282" cy="300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199" name="Freeform 47"/>
              <p:cNvSpPr>
                <a:spLocks/>
              </p:cNvSpPr>
              <p:nvPr/>
            </p:nvSpPr>
            <p:spPr bwMode="auto">
              <a:xfrm>
                <a:off x="521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0" name="Freeform 48"/>
              <p:cNvSpPr>
                <a:spLocks/>
              </p:cNvSpPr>
              <p:nvPr/>
            </p:nvSpPr>
            <p:spPr bwMode="auto">
              <a:xfrm>
                <a:off x="748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1" name="Freeform 49"/>
              <p:cNvSpPr>
                <a:spLocks/>
              </p:cNvSpPr>
              <p:nvPr/>
            </p:nvSpPr>
            <p:spPr bwMode="auto">
              <a:xfrm>
                <a:off x="975" y="300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2" name="Freeform 50"/>
              <p:cNvSpPr>
                <a:spLocks/>
              </p:cNvSpPr>
              <p:nvPr/>
            </p:nvSpPr>
            <p:spPr bwMode="auto">
              <a:xfrm>
                <a:off x="1202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3" name="Freeform 51"/>
              <p:cNvSpPr>
                <a:spLocks/>
              </p:cNvSpPr>
              <p:nvPr/>
            </p:nvSpPr>
            <p:spPr bwMode="auto">
              <a:xfrm>
                <a:off x="1383" y="296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4" name="Freeform 52"/>
              <p:cNvSpPr>
                <a:spLocks/>
              </p:cNvSpPr>
              <p:nvPr/>
            </p:nvSpPr>
            <p:spPr bwMode="auto">
              <a:xfrm>
                <a:off x="1610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5" name="Freeform 53"/>
              <p:cNvSpPr>
                <a:spLocks/>
              </p:cNvSpPr>
              <p:nvPr/>
            </p:nvSpPr>
            <p:spPr bwMode="auto">
              <a:xfrm>
                <a:off x="1791" y="2931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6" name="Freeform 54"/>
              <p:cNvSpPr>
                <a:spLocks/>
              </p:cNvSpPr>
              <p:nvPr/>
            </p:nvSpPr>
            <p:spPr bwMode="auto">
              <a:xfrm>
                <a:off x="2018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7" name="Freeform 55"/>
              <p:cNvSpPr>
                <a:spLocks/>
              </p:cNvSpPr>
              <p:nvPr/>
            </p:nvSpPr>
            <p:spPr bwMode="auto">
              <a:xfrm>
                <a:off x="2200" y="2915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8" name="Freeform 56"/>
              <p:cNvSpPr>
                <a:spLocks/>
              </p:cNvSpPr>
              <p:nvPr/>
            </p:nvSpPr>
            <p:spPr bwMode="auto">
              <a:xfrm>
                <a:off x="2472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09" name="Freeform 57"/>
              <p:cNvSpPr>
                <a:spLocks/>
              </p:cNvSpPr>
              <p:nvPr/>
            </p:nvSpPr>
            <p:spPr bwMode="auto">
              <a:xfrm>
                <a:off x="2653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0" name="Freeform 58"/>
              <p:cNvSpPr>
                <a:spLocks/>
              </p:cNvSpPr>
              <p:nvPr/>
            </p:nvSpPr>
            <p:spPr bwMode="auto">
              <a:xfrm>
                <a:off x="2835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1" name="Freeform 59"/>
              <p:cNvSpPr>
                <a:spLocks/>
              </p:cNvSpPr>
              <p:nvPr/>
            </p:nvSpPr>
            <p:spPr bwMode="auto">
              <a:xfrm>
                <a:off x="3016" y="2886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2" name="Freeform 60"/>
              <p:cNvSpPr>
                <a:spLocks/>
              </p:cNvSpPr>
              <p:nvPr/>
            </p:nvSpPr>
            <p:spPr bwMode="auto">
              <a:xfrm>
                <a:off x="3198" y="2869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3" name="Freeform 61"/>
              <p:cNvSpPr>
                <a:spLocks/>
              </p:cNvSpPr>
              <p:nvPr/>
            </p:nvSpPr>
            <p:spPr bwMode="auto">
              <a:xfrm>
                <a:off x="3379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4" name="Freeform 62"/>
              <p:cNvSpPr>
                <a:spLocks/>
              </p:cNvSpPr>
              <p:nvPr/>
            </p:nvSpPr>
            <p:spPr bwMode="auto">
              <a:xfrm>
                <a:off x="3560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5" name="Freeform 63"/>
              <p:cNvSpPr>
                <a:spLocks/>
              </p:cNvSpPr>
              <p:nvPr/>
            </p:nvSpPr>
            <p:spPr bwMode="auto">
              <a:xfrm>
                <a:off x="3742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6" name="Freeform 64"/>
              <p:cNvSpPr>
                <a:spLocks/>
              </p:cNvSpPr>
              <p:nvPr/>
            </p:nvSpPr>
            <p:spPr bwMode="auto">
              <a:xfrm>
                <a:off x="3923" y="2840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49217" name="Freeform 65"/>
              <p:cNvSpPr>
                <a:spLocks/>
              </p:cNvSpPr>
              <p:nvPr/>
            </p:nvSpPr>
            <p:spPr bwMode="auto">
              <a:xfrm>
                <a:off x="-23" y="3022"/>
                <a:ext cx="265" cy="334"/>
              </a:xfrm>
              <a:custGeom>
                <a:avLst/>
                <a:gdLst/>
                <a:ahLst/>
                <a:cxnLst>
                  <a:cxn ang="0">
                    <a:pos x="0" y="334"/>
                  </a:cxn>
                  <a:cxn ang="0">
                    <a:pos x="197" y="0"/>
                  </a:cxn>
                  <a:cxn ang="0">
                    <a:pos x="265" y="8"/>
                  </a:cxn>
                  <a:cxn ang="0">
                    <a:pos x="91" y="326"/>
                  </a:cxn>
                  <a:cxn ang="0">
                    <a:pos x="0" y="334"/>
                  </a:cxn>
                </a:cxnLst>
                <a:rect l="0" t="0" r="r" b="b"/>
                <a:pathLst>
                  <a:path w="265" h="334">
                    <a:moveTo>
                      <a:pt x="0" y="334"/>
                    </a:moveTo>
                    <a:lnTo>
                      <a:pt x="197" y="0"/>
                    </a:lnTo>
                    <a:lnTo>
                      <a:pt x="265" y="8"/>
                    </a:lnTo>
                    <a:lnTo>
                      <a:pt x="91" y="326"/>
                    </a:lnTo>
                    <a:lnTo>
                      <a:pt x="0" y="3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12700" cap="flat" cmpd="sng">
                <a:solidFill>
                  <a:srgbClr val="99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49218" name="Line 66"/>
            <p:cNvSpPr>
              <a:spLocks noChangeShapeType="1"/>
            </p:cNvSpPr>
            <p:nvPr/>
          </p:nvSpPr>
          <p:spPr bwMode="auto">
            <a:xfrm rot="371466" flipH="1">
              <a:off x="0" y="2710"/>
              <a:ext cx="5751" cy="2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9219" name="Line 67"/>
            <p:cNvSpPr>
              <a:spLocks noChangeShapeType="1"/>
            </p:cNvSpPr>
            <p:nvPr/>
          </p:nvSpPr>
          <p:spPr bwMode="auto">
            <a:xfrm rot="371466" flipH="1">
              <a:off x="36" y="2783"/>
              <a:ext cx="5707" cy="2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49223" name="Oval 71"/>
          <p:cNvSpPr>
            <a:spLocks noChangeArrowheads="1"/>
          </p:cNvSpPr>
          <p:nvPr/>
        </p:nvSpPr>
        <p:spPr bwMode="auto">
          <a:xfrm>
            <a:off x="8229600" y="2514600"/>
            <a:ext cx="750888" cy="809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33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</a:t>
            </a:r>
            <a:endParaRPr lang="ru-RU" sz="48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9225" name="Group 73"/>
          <p:cNvGrpSpPr>
            <a:grpSpLocks/>
          </p:cNvGrpSpPr>
          <p:nvPr/>
        </p:nvGrpSpPr>
        <p:grpSpPr bwMode="auto">
          <a:xfrm>
            <a:off x="339725" y="5376863"/>
            <a:ext cx="8140700" cy="1404937"/>
            <a:chOff x="246" y="3324"/>
            <a:chExt cx="5184" cy="885"/>
          </a:xfrm>
        </p:grpSpPr>
        <p:sp>
          <p:nvSpPr>
            <p:cNvPr id="49226" name="Rectangle 74"/>
            <p:cNvSpPr>
              <a:spLocks noChangeArrowheads="1"/>
            </p:cNvSpPr>
            <p:nvPr/>
          </p:nvSpPr>
          <p:spPr bwMode="auto">
            <a:xfrm rot="290284">
              <a:off x="2092" y="3690"/>
              <a:ext cx="1479" cy="519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>
                  <a:solidFill>
                    <a:srgbClr val="FF0000"/>
                  </a:solidFill>
                  <a:latin typeface="Times New Roman" pitchFamily="18" charset="0"/>
                </a:rPr>
                <a:t>  </a:t>
              </a:r>
              <a:r>
                <a:rPr lang="en-US" sz="4800" b="1">
                  <a:solidFill>
                    <a:srgbClr val="FF0000"/>
                  </a:solidFill>
                  <a:latin typeface="Times New Roman" pitchFamily="18" charset="0"/>
                </a:rPr>
                <a:t>336</a:t>
              </a:r>
              <a:r>
                <a:rPr lang="ru-RU" sz="4800" b="1">
                  <a:solidFill>
                    <a:srgbClr val="FF0000"/>
                  </a:solidFill>
                  <a:latin typeface="Times New Roman" pitchFamily="18" charset="0"/>
                </a:rPr>
                <a:t>км</a:t>
              </a:r>
              <a:r>
                <a:rPr lang="ru-RU" sz="48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9227" name="AutoShape 75"/>
            <p:cNvSpPr>
              <a:spLocks/>
            </p:cNvSpPr>
            <p:nvPr/>
          </p:nvSpPr>
          <p:spPr bwMode="auto">
            <a:xfrm rot="-5146703">
              <a:off x="2602" y="968"/>
              <a:ext cx="471" cy="5184"/>
            </a:xfrm>
            <a:prstGeom prst="leftBrace">
              <a:avLst>
                <a:gd name="adj1" fmla="val 9172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49228" name="Picture 76" descr="afficher_image11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60253">
            <a:off x="8975725" y="3962400"/>
            <a:ext cx="2641600" cy="1371600"/>
          </a:xfrm>
          <a:prstGeom prst="rect">
            <a:avLst/>
          </a:prstGeom>
          <a:noFill/>
        </p:spPr>
      </p:pic>
      <p:pic>
        <p:nvPicPr>
          <p:cNvPr id="49229" name="Picture 77" descr="afficher_image14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46618" flipH="1">
            <a:off x="-2986088" y="3895725"/>
            <a:ext cx="3227388" cy="1104900"/>
          </a:xfrm>
          <a:prstGeom prst="rect">
            <a:avLst/>
          </a:prstGeom>
          <a:noFill/>
        </p:spPr>
      </p:pic>
      <p:sp>
        <p:nvSpPr>
          <p:cNvPr id="49230" name="Text Box 78"/>
          <p:cNvSpPr txBox="1">
            <a:spLocks noChangeArrowheads="1"/>
          </p:cNvSpPr>
          <p:nvPr/>
        </p:nvSpPr>
        <p:spPr bwMode="auto">
          <a:xfrm>
            <a:off x="76200" y="111125"/>
            <a:ext cx="9144000" cy="23431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Расстояние между двумя железнодорожными станциями 336 км. С этих станций выехали одновременно навстречу</a:t>
            </a:r>
          </a:p>
          <a:p>
            <a:endParaRPr lang="ru-RU" sz="1400" b="1"/>
          </a:p>
          <a:p>
            <a:r>
              <a:rPr lang="ru-RU" sz="2400" b="1"/>
              <a:t>друг другу два поезда и встретились через          . Каковы</a:t>
            </a:r>
          </a:p>
          <a:p>
            <a:endParaRPr lang="ru-RU" sz="1400" b="1"/>
          </a:p>
          <a:p>
            <a:r>
              <a:rPr lang="ru-RU" sz="2400" b="1"/>
              <a:t>скорости поездов, если скорость одного из них на 5 км/ч </a:t>
            </a:r>
          </a:p>
          <a:p>
            <a:r>
              <a:rPr lang="ru-RU" sz="2400" b="1"/>
              <a:t>           больше скорости другого?</a:t>
            </a:r>
          </a:p>
        </p:txBody>
      </p:sp>
      <p:sp>
        <p:nvSpPr>
          <p:cNvPr id="49231" name="Oval 79"/>
          <p:cNvSpPr>
            <a:spLocks noChangeArrowheads="1"/>
          </p:cNvSpPr>
          <p:nvPr/>
        </p:nvSpPr>
        <p:spPr bwMode="auto">
          <a:xfrm>
            <a:off x="163513" y="2209800"/>
            <a:ext cx="750887" cy="809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33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II</a:t>
            </a:r>
            <a:endParaRPr lang="ru-RU" sz="48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9263" name="Group 111"/>
          <p:cNvGrpSpPr>
            <a:grpSpLocks/>
          </p:cNvGrpSpPr>
          <p:nvPr/>
        </p:nvGrpSpPr>
        <p:grpSpPr bwMode="auto">
          <a:xfrm>
            <a:off x="0" y="2971800"/>
            <a:ext cx="8588375" cy="868363"/>
            <a:chOff x="80" y="1704"/>
            <a:chExt cx="5410" cy="547"/>
          </a:xfrm>
        </p:grpSpPr>
        <p:sp>
          <p:nvSpPr>
            <p:cNvPr id="49222" name="Line 70"/>
            <p:cNvSpPr>
              <a:spLocks noChangeShapeType="1"/>
            </p:cNvSpPr>
            <p:nvPr/>
          </p:nvSpPr>
          <p:spPr bwMode="auto">
            <a:xfrm rot="276886" flipH="1" flipV="1">
              <a:off x="4686" y="2209"/>
              <a:ext cx="804" cy="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232" name="Group 80"/>
            <p:cNvGrpSpPr>
              <a:grpSpLocks/>
            </p:cNvGrpSpPr>
            <p:nvPr/>
          </p:nvGrpSpPr>
          <p:grpSpPr bwMode="auto">
            <a:xfrm>
              <a:off x="80" y="1704"/>
              <a:ext cx="1929" cy="547"/>
              <a:chOff x="-32" y="1944"/>
              <a:chExt cx="1929" cy="547"/>
            </a:xfrm>
          </p:grpSpPr>
          <p:sp>
            <p:nvSpPr>
              <p:cNvPr id="49233" name="Rectangle 81"/>
              <p:cNvSpPr>
                <a:spLocks noChangeArrowheads="1"/>
              </p:cNvSpPr>
              <p:nvPr/>
            </p:nvSpPr>
            <p:spPr bwMode="auto">
              <a:xfrm rot="211689">
                <a:off x="-32" y="1944"/>
                <a:ext cx="1588" cy="519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4000" b="1" i="1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 </a:t>
                </a:r>
                <a:r>
                  <a:rPr lang="ru-RU" sz="4000" b="1" i="1">
                    <a:solidFill>
                      <a:srgbClr val="00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на 5км/ч</a:t>
                </a:r>
                <a:r>
                  <a:rPr lang="ru-RU" sz="4800" b="1">
                    <a:latin typeface="Times New Roman" pitchFamily="18" charset="0"/>
                  </a:rPr>
                  <a:t> </a:t>
                </a:r>
              </a:p>
            </p:txBody>
          </p:sp>
          <p:sp>
            <p:nvSpPr>
              <p:cNvPr id="49234" name="Line 82"/>
              <p:cNvSpPr>
                <a:spLocks noChangeShapeType="1"/>
              </p:cNvSpPr>
              <p:nvPr/>
            </p:nvSpPr>
            <p:spPr bwMode="auto">
              <a:xfrm>
                <a:off x="120" y="2396"/>
                <a:ext cx="972" cy="7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35" name="Oval 83"/>
              <p:cNvSpPr>
                <a:spLocks noChangeArrowheads="1"/>
              </p:cNvSpPr>
              <p:nvPr/>
            </p:nvSpPr>
            <p:spPr bwMode="auto">
              <a:xfrm>
                <a:off x="1449" y="2075"/>
                <a:ext cx="448" cy="41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sz="6000" b="1">
                    <a:solidFill>
                      <a:srgbClr val="FF0000"/>
                    </a:solidFill>
                    <a:latin typeface="Times New Roman" pitchFamily="18" charset="0"/>
                  </a:rPr>
                  <a:t>&gt;</a:t>
                </a:r>
                <a:endParaRPr lang="ru-RU" sz="6000" b="1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49236" name="AutoShape 8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943600" y="6248400"/>
            <a:ext cx="1752600" cy="381000"/>
          </a:xfrm>
          <a:prstGeom prst="actionButtonBlank">
            <a:avLst/>
          </a:prstGeom>
          <a:solidFill>
            <a:schemeClr val="accent1"/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sp>
        <p:nvSpPr>
          <p:cNvPr id="49237" name="AutoShape 8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533400" cy="5334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238" name="Freeform 86"/>
          <p:cNvSpPr>
            <a:spLocks/>
          </p:cNvSpPr>
          <p:nvPr/>
        </p:nvSpPr>
        <p:spPr bwMode="auto">
          <a:xfrm>
            <a:off x="203200" y="3721100"/>
            <a:ext cx="8356600" cy="2070100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0" y="904"/>
              </a:cxn>
              <a:cxn ang="0">
                <a:pos x="5168" y="1304"/>
              </a:cxn>
              <a:cxn ang="0">
                <a:pos x="5264" y="80"/>
              </a:cxn>
            </a:cxnLst>
            <a:rect l="0" t="0" r="r" b="b"/>
            <a:pathLst>
              <a:path w="5264" h="1304">
                <a:moveTo>
                  <a:pt x="32" y="0"/>
                </a:moveTo>
                <a:lnTo>
                  <a:pt x="0" y="904"/>
                </a:lnTo>
                <a:lnTo>
                  <a:pt x="5168" y="1304"/>
                </a:lnTo>
                <a:lnTo>
                  <a:pt x="5264" y="80"/>
                </a:ln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9262" name="Group 110"/>
          <p:cNvGrpSpPr>
            <a:grpSpLocks/>
          </p:cNvGrpSpPr>
          <p:nvPr/>
        </p:nvGrpSpPr>
        <p:grpSpPr bwMode="auto">
          <a:xfrm>
            <a:off x="76200" y="4572000"/>
            <a:ext cx="8710613" cy="1295400"/>
            <a:chOff x="96" y="2640"/>
            <a:chExt cx="5487" cy="816"/>
          </a:xfrm>
        </p:grpSpPr>
        <p:grpSp>
          <p:nvGrpSpPr>
            <p:cNvPr id="49250" name="Group 98"/>
            <p:cNvGrpSpPr>
              <a:grpSpLocks/>
            </p:cNvGrpSpPr>
            <p:nvPr/>
          </p:nvGrpSpPr>
          <p:grpSpPr bwMode="auto">
            <a:xfrm>
              <a:off x="96" y="2640"/>
              <a:ext cx="399" cy="432"/>
              <a:chOff x="2464" y="3024"/>
              <a:chExt cx="399" cy="432"/>
            </a:xfrm>
          </p:grpSpPr>
          <p:grpSp>
            <p:nvGrpSpPr>
              <p:cNvPr id="49251" name="Group 99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49252" name="Oval 100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253" name="Oval 101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254" name="Oval 102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9255" name="Freeform 103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256" name="Group 104"/>
            <p:cNvGrpSpPr>
              <a:grpSpLocks/>
            </p:cNvGrpSpPr>
            <p:nvPr/>
          </p:nvGrpSpPr>
          <p:grpSpPr bwMode="auto">
            <a:xfrm>
              <a:off x="5184" y="3024"/>
              <a:ext cx="399" cy="432"/>
              <a:chOff x="2464" y="3024"/>
              <a:chExt cx="399" cy="432"/>
            </a:xfrm>
          </p:grpSpPr>
          <p:grpSp>
            <p:nvGrpSpPr>
              <p:cNvPr id="49257" name="Group 105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49258" name="Oval 106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259" name="Oval 107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260" name="Oval 108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9261" name="Freeform 109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280" name="Group 128"/>
          <p:cNvGrpSpPr>
            <a:grpSpLocks/>
          </p:cNvGrpSpPr>
          <p:nvPr/>
        </p:nvGrpSpPr>
        <p:grpSpPr bwMode="auto">
          <a:xfrm>
            <a:off x="5410200" y="2514600"/>
            <a:ext cx="1036638" cy="1524000"/>
            <a:chOff x="2947" y="1680"/>
            <a:chExt cx="653" cy="960"/>
          </a:xfrm>
        </p:grpSpPr>
        <p:sp>
          <p:nvSpPr>
            <p:cNvPr id="49265" name="Freeform 113"/>
            <p:cNvSpPr>
              <a:spLocks/>
            </p:cNvSpPr>
            <p:nvPr/>
          </p:nvSpPr>
          <p:spPr bwMode="auto">
            <a:xfrm>
              <a:off x="2958" y="1680"/>
              <a:ext cx="642" cy="960"/>
            </a:xfrm>
            <a:custGeom>
              <a:avLst/>
              <a:gdLst/>
              <a:ahLst/>
              <a:cxnLst>
                <a:cxn ang="0">
                  <a:pos x="5" y="704"/>
                </a:cxn>
                <a:cxn ang="0">
                  <a:pos x="87" y="701"/>
                </a:cxn>
                <a:cxn ang="0">
                  <a:pos x="482" y="694"/>
                </a:cxn>
                <a:cxn ang="0">
                  <a:pos x="469" y="640"/>
                </a:cxn>
                <a:cxn ang="0">
                  <a:pos x="457" y="571"/>
                </a:cxn>
                <a:cxn ang="0">
                  <a:pos x="488" y="495"/>
                </a:cxn>
                <a:cxn ang="0">
                  <a:pos x="518" y="404"/>
                </a:cxn>
                <a:cxn ang="0">
                  <a:pos x="503" y="298"/>
                </a:cxn>
                <a:cxn ang="0">
                  <a:pos x="457" y="192"/>
                </a:cxn>
                <a:cxn ang="0">
                  <a:pos x="469" y="96"/>
                </a:cxn>
                <a:cxn ang="0">
                  <a:pos x="433" y="0"/>
                </a:cxn>
                <a:cxn ang="0">
                  <a:pos x="0" y="29"/>
                </a:cxn>
                <a:cxn ang="0">
                  <a:pos x="5" y="960"/>
                </a:cxn>
              </a:cxnLst>
              <a:rect l="0" t="0" r="r" b="b"/>
              <a:pathLst>
                <a:path w="518" h="960">
                  <a:moveTo>
                    <a:pt x="5" y="704"/>
                  </a:moveTo>
                  <a:lnTo>
                    <a:pt x="87" y="701"/>
                  </a:lnTo>
                  <a:lnTo>
                    <a:pt x="482" y="694"/>
                  </a:lnTo>
                  <a:lnTo>
                    <a:pt x="469" y="640"/>
                  </a:lnTo>
                  <a:lnTo>
                    <a:pt x="457" y="571"/>
                  </a:lnTo>
                  <a:lnTo>
                    <a:pt x="488" y="495"/>
                  </a:lnTo>
                  <a:lnTo>
                    <a:pt x="518" y="404"/>
                  </a:lnTo>
                  <a:lnTo>
                    <a:pt x="503" y="298"/>
                  </a:lnTo>
                  <a:lnTo>
                    <a:pt x="457" y="192"/>
                  </a:lnTo>
                  <a:lnTo>
                    <a:pt x="469" y="96"/>
                  </a:lnTo>
                  <a:lnTo>
                    <a:pt x="433" y="0"/>
                  </a:lnTo>
                  <a:lnTo>
                    <a:pt x="0" y="29"/>
                  </a:lnTo>
                  <a:lnTo>
                    <a:pt x="5" y="960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49266" name="Object 114"/>
            <p:cNvGraphicFramePr>
              <a:graphicFrameLocks noChangeAspect="1"/>
            </p:cNvGraphicFramePr>
            <p:nvPr/>
          </p:nvGraphicFramePr>
          <p:xfrm>
            <a:off x="2947" y="1680"/>
            <a:ext cx="605" cy="720"/>
          </p:xfrm>
          <a:graphic>
            <a:graphicData uri="http://schemas.openxmlformats.org/presentationml/2006/ole">
              <p:oleObj spid="_x0000_s49266" name="Формула" r:id="rId6" imgW="330120" imgH="393480" progId="Equation.3">
                <p:embed/>
              </p:oleObj>
            </a:graphicData>
          </a:graphic>
        </p:graphicFrame>
      </p:grpSp>
      <p:grpSp>
        <p:nvGrpSpPr>
          <p:cNvPr id="49274" name="Group 122"/>
          <p:cNvGrpSpPr>
            <a:grpSpLocks/>
          </p:cNvGrpSpPr>
          <p:nvPr/>
        </p:nvGrpSpPr>
        <p:grpSpPr bwMode="auto">
          <a:xfrm>
            <a:off x="5105400" y="4953000"/>
            <a:ext cx="652463" cy="685800"/>
            <a:chOff x="2464" y="3024"/>
            <a:chExt cx="399" cy="432"/>
          </a:xfrm>
        </p:grpSpPr>
        <p:grpSp>
          <p:nvGrpSpPr>
            <p:cNvPr id="49275" name="Group 123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49276" name="Oval 124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7" name="Oval 125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8" name="Oval 126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9279" name="Freeform 127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FF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49284" name="Object 132"/>
          <p:cNvGraphicFramePr>
            <a:graphicFrameLocks noChangeAspect="1"/>
          </p:cNvGraphicFramePr>
          <p:nvPr/>
        </p:nvGraphicFramePr>
        <p:xfrm>
          <a:off x="6781800" y="762000"/>
          <a:ext cx="833438" cy="990600"/>
        </p:xfrm>
        <a:graphic>
          <a:graphicData uri="http://schemas.openxmlformats.org/presentationml/2006/ole">
            <p:oleObj spid="_x0000_s49284" name="Формула" r:id="rId7" imgW="33012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9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0.52604 -0.04375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49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" y="-2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71667 0.06667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49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36"/>
                  </p:tgtEl>
                </p:cond>
              </p:nextCondLst>
            </p:seq>
          </p:childTnLst>
        </p:cTn>
      </p:par>
    </p:tnLst>
    <p:bldLst>
      <p:bldP spid="492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49225" y="63500"/>
            <a:ext cx="8994775" cy="3073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Велосипедист и мотоциклист выехали в разное время навстречу друг другу из двух пунктов, расстояние между</a:t>
            </a:r>
          </a:p>
          <a:p>
            <a:endParaRPr lang="ru-RU" sz="1200" b="1"/>
          </a:p>
          <a:p>
            <a:r>
              <a:rPr lang="ru-RU" sz="2400" b="1"/>
              <a:t>которыми 168 км. Скорость мотоциклиста                  , а </a:t>
            </a:r>
          </a:p>
          <a:p>
            <a:endParaRPr lang="ru-RU" sz="1400" b="1"/>
          </a:p>
          <a:p>
            <a:r>
              <a:rPr lang="ru-RU" sz="2400" b="1"/>
              <a:t>скорость велосипедиста в         раза меньше. Проехав </a:t>
            </a:r>
          </a:p>
          <a:p>
            <a:endParaRPr lang="ru-RU" sz="1200" b="1"/>
          </a:p>
          <a:p>
            <a:r>
              <a:rPr lang="ru-RU" sz="2400" b="1"/>
              <a:t>70 км, велосипедист встретил мотоциклиста. </a:t>
            </a:r>
          </a:p>
          <a:p>
            <a:r>
              <a:rPr lang="ru-RU" sz="2400" b="1"/>
              <a:t>На сколько раньше мотоциклиста он выехал?  </a:t>
            </a:r>
          </a:p>
          <a:p>
            <a:endParaRPr lang="ru-RU" sz="1400" b="1"/>
          </a:p>
        </p:txBody>
      </p:sp>
      <p:grpSp>
        <p:nvGrpSpPr>
          <p:cNvPr id="53289" name="Group 41"/>
          <p:cNvGrpSpPr>
            <a:grpSpLocks/>
          </p:cNvGrpSpPr>
          <p:nvPr/>
        </p:nvGrpSpPr>
        <p:grpSpPr bwMode="auto">
          <a:xfrm>
            <a:off x="-20638" y="3810000"/>
            <a:ext cx="9164638" cy="1905000"/>
            <a:chOff x="-13" y="2592"/>
            <a:chExt cx="5773" cy="1200"/>
          </a:xfrm>
        </p:grpSpPr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-13" y="3494"/>
              <a:ext cx="5773" cy="298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0" y="2592"/>
              <a:ext cx="5760" cy="894"/>
            </a:xfrm>
            <a:prstGeom prst="rect">
              <a:avLst/>
            </a:prstGeom>
            <a:gradFill rotWithShape="1">
              <a:gsLst>
                <a:gs pos="0">
                  <a:srgbClr val="0DFFFF"/>
                </a:gs>
                <a:gs pos="100000">
                  <a:srgbClr val="79D2FF"/>
                </a:gs>
              </a:gsLst>
              <a:lin ang="5400000" scaled="1"/>
            </a:gra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3301" name="Group 53"/>
          <p:cNvGrpSpPr>
            <a:grpSpLocks/>
          </p:cNvGrpSpPr>
          <p:nvPr/>
        </p:nvGrpSpPr>
        <p:grpSpPr bwMode="auto">
          <a:xfrm>
            <a:off x="533400" y="5791200"/>
            <a:ext cx="8229600" cy="1066800"/>
            <a:chOff x="336" y="3648"/>
            <a:chExt cx="5184" cy="672"/>
          </a:xfrm>
        </p:grpSpPr>
        <p:sp>
          <p:nvSpPr>
            <p:cNvPr id="53255" name="Rectangle 7"/>
            <p:cNvSpPr>
              <a:spLocks noChangeArrowheads="1"/>
            </p:cNvSpPr>
            <p:nvPr/>
          </p:nvSpPr>
          <p:spPr bwMode="auto">
            <a:xfrm>
              <a:off x="2160" y="3801"/>
              <a:ext cx="1536" cy="519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4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168</a:t>
              </a:r>
              <a:r>
                <a:rPr lang="ru-RU" sz="4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км </a:t>
              </a:r>
              <a:r>
                <a:rPr lang="ru-RU" sz="4800" b="1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3256" name="AutoShape 8"/>
            <p:cNvSpPr>
              <a:spLocks/>
            </p:cNvSpPr>
            <p:nvPr/>
          </p:nvSpPr>
          <p:spPr bwMode="auto">
            <a:xfrm rot="16200000">
              <a:off x="2760" y="1224"/>
              <a:ext cx="336" cy="5184"/>
            </a:xfrm>
            <a:prstGeom prst="leftBrace">
              <a:avLst>
                <a:gd name="adj1" fmla="val 12857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3257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2484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9" name="Freeform 11"/>
          <p:cNvSpPr>
            <a:spLocks/>
          </p:cNvSpPr>
          <p:nvPr/>
        </p:nvSpPr>
        <p:spPr bwMode="auto">
          <a:xfrm>
            <a:off x="533400" y="3810000"/>
            <a:ext cx="8088313" cy="1879600"/>
          </a:xfrm>
          <a:custGeom>
            <a:avLst/>
            <a:gdLst/>
            <a:ahLst/>
            <a:cxnLst>
              <a:cxn ang="0">
                <a:pos x="0" y="236"/>
              </a:cxn>
              <a:cxn ang="0">
                <a:pos x="27" y="1141"/>
              </a:cxn>
              <a:cxn ang="0">
                <a:pos x="2459" y="1117"/>
              </a:cxn>
              <a:cxn ang="0">
                <a:pos x="5095" y="1184"/>
              </a:cxn>
              <a:cxn ang="0">
                <a:pos x="5079" y="0"/>
              </a:cxn>
              <a:cxn ang="0">
                <a:pos x="5071" y="16"/>
              </a:cxn>
            </a:cxnLst>
            <a:rect l="0" t="0" r="r" b="b"/>
            <a:pathLst>
              <a:path w="5095" h="1184">
                <a:moveTo>
                  <a:pt x="0" y="236"/>
                </a:moveTo>
                <a:lnTo>
                  <a:pt x="27" y="1141"/>
                </a:lnTo>
                <a:lnTo>
                  <a:pt x="2459" y="1117"/>
                </a:lnTo>
                <a:lnTo>
                  <a:pt x="5095" y="1184"/>
                </a:lnTo>
                <a:lnTo>
                  <a:pt x="5079" y="0"/>
                </a:lnTo>
                <a:lnTo>
                  <a:pt x="5071" y="16"/>
                </a:lnTo>
              </a:path>
            </a:pathLst>
          </a:custGeom>
          <a:noFill/>
          <a:ln w="57150" cap="flat" cmpd="sng">
            <a:solidFill>
              <a:srgbClr val="0033CC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53291" name="Picture 43" descr="j028399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-914400" y="4191000"/>
            <a:ext cx="1524000" cy="1333500"/>
          </a:xfrm>
          <a:prstGeom prst="rect">
            <a:avLst/>
          </a:prstGeom>
          <a:noFill/>
        </p:spPr>
      </p:pic>
      <p:grpSp>
        <p:nvGrpSpPr>
          <p:cNvPr id="53299" name="Group 51"/>
          <p:cNvGrpSpPr>
            <a:grpSpLocks/>
          </p:cNvGrpSpPr>
          <p:nvPr/>
        </p:nvGrpSpPr>
        <p:grpSpPr bwMode="auto">
          <a:xfrm>
            <a:off x="6629400" y="2743200"/>
            <a:ext cx="2159000" cy="1160463"/>
            <a:chOff x="4256" y="1728"/>
            <a:chExt cx="1360" cy="731"/>
          </a:xfrm>
        </p:grpSpPr>
        <p:sp>
          <p:nvSpPr>
            <p:cNvPr id="53293" name="Freeform 45"/>
            <p:cNvSpPr>
              <a:spLocks/>
            </p:cNvSpPr>
            <p:nvPr/>
          </p:nvSpPr>
          <p:spPr bwMode="auto">
            <a:xfrm>
              <a:off x="4256" y="2400"/>
              <a:ext cx="1264" cy="1"/>
            </a:xfrm>
            <a:custGeom>
              <a:avLst/>
              <a:gdLst/>
              <a:ahLst/>
              <a:cxnLst>
                <a:cxn ang="0">
                  <a:pos x="1264" y="0"/>
                </a:cxn>
                <a:cxn ang="0">
                  <a:pos x="0" y="0"/>
                </a:cxn>
              </a:cxnLst>
              <a:rect l="0" t="0" r="r" b="b"/>
              <a:pathLst>
                <a:path w="1264" h="1">
                  <a:moveTo>
                    <a:pt x="1264" y="0"/>
                  </a:moveTo>
                  <a:lnTo>
                    <a:pt x="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3294" name="Object 46"/>
            <p:cNvGraphicFramePr>
              <a:graphicFrameLocks noChangeAspect="1"/>
            </p:cNvGraphicFramePr>
            <p:nvPr/>
          </p:nvGraphicFramePr>
          <p:xfrm>
            <a:off x="4368" y="1728"/>
            <a:ext cx="1248" cy="731"/>
          </p:xfrm>
          <a:graphic>
            <a:graphicData uri="http://schemas.openxmlformats.org/presentationml/2006/ole">
              <p:oleObj spid="_x0000_s53294" name="Формула" r:id="rId5" imgW="672840" imgH="393480" progId="Equation.3">
                <p:embed/>
              </p:oleObj>
            </a:graphicData>
          </a:graphic>
        </p:graphicFrame>
      </p:grpSp>
      <p:grpSp>
        <p:nvGrpSpPr>
          <p:cNvPr id="53300" name="Group 52"/>
          <p:cNvGrpSpPr>
            <a:grpSpLocks/>
          </p:cNvGrpSpPr>
          <p:nvPr/>
        </p:nvGrpSpPr>
        <p:grpSpPr bwMode="auto">
          <a:xfrm>
            <a:off x="0" y="2971800"/>
            <a:ext cx="2860675" cy="1219200"/>
            <a:chOff x="0" y="1872"/>
            <a:chExt cx="1802" cy="768"/>
          </a:xfrm>
        </p:grpSpPr>
        <p:sp>
          <p:nvSpPr>
            <p:cNvPr id="53260" name="Freeform 12"/>
            <p:cNvSpPr>
              <a:spLocks/>
            </p:cNvSpPr>
            <p:nvPr/>
          </p:nvSpPr>
          <p:spPr bwMode="auto">
            <a:xfrm>
              <a:off x="336" y="2624"/>
              <a:ext cx="864" cy="1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64" y="0"/>
                </a:cxn>
              </a:cxnLst>
              <a:rect l="0" t="0" r="r" b="b"/>
              <a:pathLst>
                <a:path w="864" h="16">
                  <a:moveTo>
                    <a:pt x="0" y="16"/>
                  </a:moveTo>
                  <a:lnTo>
                    <a:pt x="864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3297" name="Group 49"/>
            <p:cNvGrpSpPr>
              <a:grpSpLocks/>
            </p:cNvGrpSpPr>
            <p:nvPr/>
          </p:nvGrpSpPr>
          <p:grpSpPr bwMode="auto">
            <a:xfrm>
              <a:off x="0" y="1872"/>
              <a:ext cx="1802" cy="731"/>
              <a:chOff x="170" y="1968"/>
              <a:chExt cx="1802" cy="731"/>
            </a:xfrm>
          </p:grpSpPr>
          <p:sp>
            <p:nvSpPr>
              <p:cNvPr id="53295" name="Oval 47"/>
              <p:cNvSpPr>
                <a:spLocks noChangeArrowheads="1"/>
              </p:cNvSpPr>
              <p:nvPr/>
            </p:nvSpPr>
            <p:spPr bwMode="auto">
              <a:xfrm>
                <a:off x="1440" y="2064"/>
                <a:ext cx="532" cy="46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sz="6000" b="1">
                    <a:solidFill>
                      <a:srgbClr val="FF0000"/>
                    </a:solidFill>
                    <a:latin typeface="Times New Roman" pitchFamily="18" charset="0"/>
                  </a:rPr>
                  <a:t>&lt;</a:t>
                </a:r>
                <a:endParaRPr lang="ru-RU" sz="800">
                  <a:latin typeface="Times New Roman" pitchFamily="18" charset="0"/>
                </a:endParaRPr>
              </a:p>
            </p:txBody>
          </p:sp>
          <p:graphicFrame>
            <p:nvGraphicFramePr>
              <p:cNvPr id="53266" name="Object 18"/>
              <p:cNvGraphicFramePr>
                <a:graphicFrameLocks noChangeAspect="1"/>
              </p:cNvGraphicFramePr>
              <p:nvPr/>
            </p:nvGraphicFramePr>
            <p:xfrm>
              <a:off x="170" y="1968"/>
              <a:ext cx="1389" cy="731"/>
            </p:xfrm>
            <a:graphic>
              <a:graphicData uri="http://schemas.openxmlformats.org/presentationml/2006/ole">
                <p:oleObj spid="_x0000_s53266" name="Формула" r:id="rId6" imgW="749160" imgH="393480" progId="Equation.3">
                  <p:embed/>
                </p:oleObj>
              </a:graphicData>
            </a:graphic>
          </p:graphicFrame>
        </p:grpSp>
      </p:grpSp>
      <p:sp>
        <p:nvSpPr>
          <p:cNvPr id="53296" name="Rectangle 48"/>
          <p:cNvSpPr>
            <a:spLocks noChangeArrowheads="1"/>
          </p:cNvSpPr>
          <p:nvPr/>
        </p:nvSpPr>
        <p:spPr bwMode="auto">
          <a:xfrm>
            <a:off x="1295400" y="4800600"/>
            <a:ext cx="1905000" cy="8239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7CD0"/>
              </a:gs>
            </a:gsLst>
            <a:path path="shape">
              <a:fillToRect l="50000" t="50000" r="50000" b="50000"/>
            </a:path>
          </a:gradFill>
          <a:ln w="9525" algn="ctr">
            <a:noFill/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7CD0"/>
            </a:extrusionClr>
          </a:sp3d>
        </p:spPr>
        <p:txBody>
          <a:bodyPr>
            <a:spAutoFit/>
            <a:flatTx/>
          </a:bodyPr>
          <a:lstStyle/>
          <a:p>
            <a:r>
              <a:rPr lang="ru-RU" sz="48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4800" b="1">
                <a:solidFill>
                  <a:schemeClr val="tx2"/>
                </a:solidFill>
                <a:latin typeface="Times New Roman" pitchFamily="18" charset="0"/>
              </a:rPr>
              <a:t>70</a:t>
            </a:r>
            <a:r>
              <a:rPr lang="ru-RU" sz="4800" b="1">
                <a:solidFill>
                  <a:schemeClr val="tx2"/>
                </a:solidFill>
                <a:latin typeface="Times New Roman" pitchFamily="18" charset="0"/>
              </a:rPr>
              <a:t>км</a:t>
            </a:r>
            <a:r>
              <a:rPr lang="ru-RU" sz="4800" b="1">
                <a:latin typeface="Times New Roman" pitchFamily="18" charset="0"/>
              </a:rPr>
              <a:t>  </a:t>
            </a:r>
          </a:p>
        </p:txBody>
      </p:sp>
      <p:sp>
        <p:nvSpPr>
          <p:cNvPr id="53302" name="Freeform 54"/>
          <p:cNvSpPr>
            <a:spLocks/>
          </p:cNvSpPr>
          <p:nvPr/>
        </p:nvSpPr>
        <p:spPr bwMode="auto">
          <a:xfrm>
            <a:off x="2971800" y="3048000"/>
            <a:ext cx="3657600" cy="381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200" y="0"/>
              </a:cxn>
              <a:cxn ang="0">
                <a:pos x="2304" y="48"/>
              </a:cxn>
            </a:cxnLst>
            <a:rect l="0" t="0" r="r" b="b"/>
            <a:pathLst>
              <a:path w="2304" h="240">
                <a:moveTo>
                  <a:pt x="0" y="240"/>
                </a:moveTo>
                <a:lnTo>
                  <a:pt x="1200" y="0"/>
                </a:lnTo>
                <a:lnTo>
                  <a:pt x="2304" y="48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53305" name="Object 57"/>
          <p:cNvGraphicFramePr>
            <a:graphicFrameLocks noChangeAspect="1"/>
          </p:cNvGraphicFramePr>
          <p:nvPr/>
        </p:nvGraphicFramePr>
        <p:xfrm>
          <a:off x="6705600" y="762000"/>
          <a:ext cx="1524000" cy="892175"/>
        </p:xfrm>
        <a:graphic>
          <a:graphicData uri="http://schemas.openxmlformats.org/presentationml/2006/ole">
            <p:oleObj spid="_x0000_s53305" name="Формула" r:id="rId7" imgW="672840" imgH="393480" progId="Equation.3">
              <p:embed/>
            </p:oleObj>
          </a:graphicData>
        </a:graphic>
      </p:graphicFrame>
      <p:graphicFrame>
        <p:nvGraphicFramePr>
          <p:cNvPr id="53310" name="Object 62"/>
          <p:cNvGraphicFramePr>
            <a:graphicFrameLocks noChangeAspect="1"/>
          </p:cNvGraphicFramePr>
          <p:nvPr/>
        </p:nvGraphicFramePr>
        <p:xfrm>
          <a:off x="4276725" y="1295400"/>
          <a:ext cx="828675" cy="990600"/>
        </p:xfrm>
        <a:graphic>
          <a:graphicData uri="http://schemas.openxmlformats.org/presentationml/2006/ole">
            <p:oleObj spid="_x0000_s53310" name="Формула" r:id="rId8" imgW="330120" imgH="393480" progId="Equation.3">
              <p:embed/>
            </p:oleObj>
          </a:graphicData>
        </a:graphic>
      </p:graphicFrame>
      <p:sp>
        <p:nvSpPr>
          <p:cNvPr id="5325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133600"/>
            <a:ext cx="16764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grpSp>
        <p:nvGrpSpPr>
          <p:cNvPr id="53312" name="Group 64"/>
          <p:cNvGrpSpPr>
            <a:grpSpLocks/>
          </p:cNvGrpSpPr>
          <p:nvPr/>
        </p:nvGrpSpPr>
        <p:grpSpPr bwMode="auto">
          <a:xfrm rot="30603" flipH="1">
            <a:off x="9172575" y="5095875"/>
            <a:ext cx="465138" cy="454025"/>
            <a:chOff x="576" y="1392"/>
            <a:chExt cx="1008" cy="960"/>
          </a:xfrm>
        </p:grpSpPr>
        <p:sp>
          <p:nvSpPr>
            <p:cNvPr id="53313" name="Oval 65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14" name="Oval 66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15" name="AutoShape 67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3316" name="Group 68"/>
          <p:cNvGrpSpPr>
            <a:grpSpLocks/>
          </p:cNvGrpSpPr>
          <p:nvPr/>
        </p:nvGrpSpPr>
        <p:grpSpPr bwMode="auto">
          <a:xfrm rot="30603" flipH="1">
            <a:off x="10404475" y="5108575"/>
            <a:ext cx="465138" cy="454025"/>
            <a:chOff x="576" y="1392"/>
            <a:chExt cx="1008" cy="960"/>
          </a:xfrm>
        </p:grpSpPr>
        <p:sp>
          <p:nvSpPr>
            <p:cNvPr id="53317" name="Oval 69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18" name="Oval 70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19" name="AutoShape 71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3320" name="Group 72"/>
          <p:cNvGrpSpPr>
            <a:grpSpLocks/>
          </p:cNvGrpSpPr>
          <p:nvPr/>
        </p:nvGrpSpPr>
        <p:grpSpPr bwMode="auto">
          <a:xfrm rot="30603">
            <a:off x="9312275" y="4033838"/>
            <a:ext cx="1619250" cy="1420812"/>
            <a:chOff x="2160" y="1296"/>
            <a:chExt cx="2336" cy="2103"/>
          </a:xfrm>
        </p:grpSpPr>
        <p:sp>
          <p:nvSpPr>
            <p:cNvPr id="53321" name="Freeform 73"/>
            <p:cNvSpPr>
              <a:spLocks/>
            </p:cNvSpPr>
            <p:nvPr/>
          </p:nvSpPr>
          <p:spPr bwMode="auto">
            <a:xfrm>
              <a:off x="2605" y="2588"/>
              <a:ext cx="549" cy="463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48" y="160"/>
                </a:cxn>
                <a:cxn ang="0">
                  <a:pos x="96" y="160"/>
                </a:cxn>
                <a:cxn ang="0">
                  <a:pos x="144" y="160"/>
                </a:cxn>
                <a:cxn ang="0">
                  <a:pos x="192" y="122"/>
                </a:cxn>
                <a:cxn ang="0">
                  <a:pos x="176" y="54"/>
                </a:cxn>
                <a:cxn ang="0">
                  <a:pos x="132" y="26"/>
                </a:cxn>
                <a:cxn ang="0">
                  <a:pos x="108" y="6"/>
                </a:cxn>
                <a:cxn ang="0">
                  <a:pos x="80" y="2"/>
                </a:cxn>
                <a:cxn ang="0">
                  <a:pos x="80" y="18"/>
                </a:cxn>
                <a:cxn ang="0">
                  <a:pos x="68" y="30"/>
                </a:cxn>
                <a:cxn ang="0">
                  <a:pos x="48" y="30"/>
                </a:cxn>
                <a:cxn ang="0">
                  <a:pos x="36" y="50"/>
                </a:cxn>
                <a:cxn ang="0">
                  <a:pos x="44" y="82"/>
                </a:cxn>
                <a:cxn ang="0">
                  <a:pos x="8" y="86"/>
                </a:cxn>
                <a:cxn ang="0">
                  <a:pos x="0" y="112"/>
                </a:cxn>
              </a:cxnLst>
              <a:rect l="0" t="0" r="r" b="b"/>
              <a:pathLst>
                <a:path w="197" h="168">
                  <a:moveTo>
                    <a:pt x="0" y="112"/>
                  </a:moveTo>
                  <a:cubicBezTo>
                    <a:pt x="0" y="120"/>
                    <a:pt x="32" y="152"/>
                    <a:pt x="48" y="160"/>
                  </a:cubicBezTo>
                  <a:cubicBezTo>
                    <a:pt x="64" y="168"/>
                    <a:pt x="80" y="160"/>
                    <a:pt x="96" y="160"/>
                  </a:cubicBezTo>
                  <a:cubicBezTo>
                    <a:pt x="112" y="160"/>
                    <a:pt x="128" y="166"/>
                    <a:pt x="144" y="160"/>
                  </a:cubicBezTo>
                  <a:cubicBezTo>
                    <a:pt x="160" y="154"/>
                    <a:pt x="187" y="140"/>
                    <a:pt x="192" y="122"/>
                  </a:cubicBezTo>
                  <a:cubicBezTo>
                    <a:pt x="197" y="104"/>
                    <a:pt x="186" y="70"/>
                    <a:pt x="176" y="54"/>
                  </a:cubicBezTo>
                  <a:cubicBezTo>
                    <a:pt x="166" y="38"/>
                    <a:pt x="143" y="34"/>
                    <a:pt x="132" y="26"/>
                  </a:cubicBezTo>
                  <a:cubicBezTo>
                    <a:pt x="121" y="18"/>
                    <a:pt x="117" y="10"/>
                    <a:pt x="108" y="6"/>
                  </a:cubicBezTo>
                  <a:cubicBezTo>
                    <a:pt x="99" y="2"/>
                    <a:pt x="85" y="0"/>
                    <a:pt x="80" y="2"/>
                  </a:cubicBezTo>
                  <a:cubicBezTo>
                    <a:pt x="75" y="4"/>
                    <a:pt x="82" y="13"/>
                    <a:pt x="80" y="18"/>
                  </a:cubicBezTo>
                  <a:cubicBezTo>
                    <a:pt x="78" y="23"/>
                    <a:pt x="73" y="28"/>
                    <a:pt x="68" y="30"/>
                  </a:cubicBezTo>
                  <a:cubicBezTo>
                    <a:pt x="63" y="32"/>
                    <a:pt x="53" y="27"/>
                    <a:pt x="48" y="30"/>
                  </a:cubicBezTo>
                  <a:cubicBezTo>
                    <a:pt x="43" y="33"/>
                    <a:pt x="37" y="41"/>
                    <a:pt x="36" y="50"/>
                  </a:cubicBezTo>
                  <a:cubicBezTo>
                    <a:pt x="35" y="59"/>
                    <a:pt x="49" y="76"/>
                    <a:pt x="44" y="82"/>
                  </a:cubicBezTo>
                  <a:cubicBezTo>
                    <a:pt x="39" y="88"/>
                    <a:pt x="15" y="81"/>
                    <a:pt x="8" y="86"/>
                  </a:cubicBezTo>
                  <a:cubicBezTo>
                    <a:pt x="1" y="91"/>
                    <a:pt x="2" y="107"/>
                    <a:pt x="0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66CCFF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2" name="Freeform 74"/>
            <p:cNvSpPr>
              <a:spLocks/>
            </p:cNvSpPr>
            <p:nvPr/>
          </p:nvSpPr>
          <p:spPr bwMode="auto">
            <a:xfrm>
              <a:off x="3407" y="2742"/>
              <a:ext cx="1089" cy="290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64" y="42"/>
                </a:cxn>
                <a:cxn ang="0">
                  <a:pos x="104" y="34"/>
                </a:cxn>
                <a:cxn ang="0">
                  <a:pos x="192" y="8"/>
                </a:cxn>
                <a:cxn ang="0">
                  <a:pos x="336" y="8"/>
                </a:cxn>
                <a:cxn ang="0">
                  <a:pos x="384" y="56"/>
                </a:cxn>
                <a:cxn ang="0">
                  <a:pos x="292" y="66"/>
                </a:cxn>
                <a:cxn ang="0">
                  <a:pos x="188" y="66"/>
                </a:cxn>
                <a:cxn ang="0">
                  <a:pos x="48" y="104"/>
                </a:cxn>
                <a:cxn ang="0">
                  <a:pos x="28" y="62"/>
                </a:cxn>
                <a:cxn ang="0">
                  <a:pos x="0" y="22"/>
                </a:cxn>
              </a:cxnLst>
              <a:rect l="0" t="0" r="r" b="b"/>
              <a:pathLst>
                <a:path w="391" h="105">
                  <a:moveTo>
                    <a:pt x="0" y="22"/>
                  </a:moveTo>
                  <a:cubicBezTo>
                    <a:pt x="9" y="18"/>
                    <a:pt x="47" y="40"/>
                    <a:pt x="64" y="42"/>
                  </a:cubicBezTo>
                  <a:cubicBezTo>
                    <a:pt x="81" y="44"/>
                    <a:pt x="83" y="40"/>
                    <a:pt x="104" y="34"/>
                  </a:cubicBezTo>
                  <a:cubicBezTo>
                    <a:pt x="125" y="28"/>
                    <a:pt x="153" y="12"/>
                    <a:pt x="192" y="8"/>
                  </a:cubicBezTo>
                  <a:cubicBezTo>
                    <a:pt x="231" y="4"/>
                    <a:pt x="304" y="0"/>
                    <a:pt x="336" y="8"/>
                  </a:cubicBezTo>
                  <a:cubicBezTo>
                    <a:pt x="368" y="16"/>
                    <a:pt x="391" y="46"/>
                    <a:pt x="384" y="56"/>
                  </a:cubicBezTo>
                  <a:cubicBezTo>
                    <a:pt x="377" y="66"/>
                    <a:pt x="325" y="64"/>
                    <a:pt x="292" y="66"/>
                  </a:cubicBezTo>
                  <a:cubicBezTo>
                    <a:pt x="259" y="68"/>
                    <a:pt x="229" y="60"/>
                    <a:pt x="188" y="66"/>
                  </a:cubicBezTo>
                  <a:cubicBezTo>
                    <a:pt x="147" y="72"/>
                    <a:pt x="75" y="105"/>
                    <a:pt x="48" y="104"/>
                  </a:cubicBezTo>
                  <a:cubicBezTo>
                    <a:pt x="21" y="103"/>
                    <a:pt x="36" y="76"/>
                    <a:pt x="28" y="62"/>
                  </a:cubicBezTo>
                  <a:cubicBezTo>
                    <a:pt x="20" y="48"/>
                    <a:pt x="6" y="30"/>
                    <a:pt x="0" y="22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3" name="Freeform 75"/>
            <p:cNvSpPr>
              <a:spLocks/>
            </p:cNvSpPr>
            <p:nvPr/>
          </p:nvSpPr>
          <p:spPr bwMode="auto">
            <a:xfrm>
              <a:off x="3104" y="2387"/>
              <a:ext cx="854" cy="752"/>
            </a:xfrm>
            <a:custGeom>
              <a:avLst/>
              <a:gdLst/>
              <a:ahLst/>
              <a:cxnLst>
                <a:cxn ang="0">
                  <a:pos x="13" y="59"/>
                </a:cxn>
                <a:cxn ang="0">
                  <a:pos x="65" y="55"/>
                </a:cxn>
                <a:cxn ang="0">
                  <a:pos x="113" y="79"/>
                </a:cxn>
                <a:cxn ang="0">
                  <a:pos x="177" y="71"/>
                </a:cxn>
                <a:cxn ang="0">
                  <a:pos x="185" y="39"/>
                </a:cxn>
                <a:cxn ang="0">
                  <a:pos x="285" y="11"/>
                </a:cxn>
                <a:cxn ang="0">
                  <a:pos x="305" y="107"/>
                </a:cxn>
                <a:cxn ang="0">
                  <a:pos x="297" y="135"/>
                </a:cxn>
                <a:cxn ang="0">
                  <a:pos x="245" y="155"/>
                </a:cxn>
                <a:cxn ang="0">
                  <a:pos x="165" y="163"/>
                </a:cxn>
                <a:cxn ang="0">
                  <a:pos x="109" y="151"/>
                </a:cxn>
                <a:cxn ang="0">
                  <a:pos x="81" y="107"/>
                </a:cxn>
                <a:cxn ang="0">
                  <a:pos x="157" y="223"/>
                </a:cxn>
                <a:cxn ang="0">
                  <a:pos x="89" y="259"/>
                </a:cxn>
                <a:cxn ang="0">
                  <a:pos x="13" y="137"/>
                </a:cxn>
                <a:cxn ang="0">
                  <a:pos x="13" y="59"/>
                </a:cxn>
              </a:cxnLst>
              <a:rect l="0" t="0" r="r" b="b"/>
              <a:pathLst>
                <a:path w="307" h="273">
                  <a:moveTo>
                    <a:pt x="13" y="59"/>
                  </a:moveTo>
                  <a:cubicBezTo>
                    <a:pt x="22" y="45"/>
                    <a:pt x="48" y="52"/>
                    <a:pt x="65" y="55"/>
                  </a:cubicBezTo>
                  <a:cubicBezTo>
                    <a:pt x="82" y="58"/>
                    <a:pt x="94" y="76"/>
                    <a:pt x="113" y="79"/>
                  </a:cubicBezTo>
                  <a:cubicBezTo>
                    <a:pt x="132" y="82"/>
                    <a:pt x="165" y="78"/>
                    <a:pt x="177" y="71"/>
                  </a:cubicBezTo>
                  <a:cubicBezTo>
                    <a:pt x="189" y="64"/>
                    <a:pt x="167" y="49"/>
                    <a:pt x="185" y="39"/>
                  </a:cubicBezTo>
                  <a:cubicBezTo>
                    <a:pt x="203" y="29"/>
                    <a:pt x="265" y="0"/>
                    <a:pt x="285" y="11"/>
                  </a:cubicBezTo>
                  <a:cubicBezTo>
                    <a:pt x="305" y="22"/>
                    <a:pt x="303" y="86"/>
                    <a:pt x="305" y="107"/>
                  </a:cubicBezTo>
                  <a:cubicBezTo>
                    <a:pt x="307" y="128"/>
                    <a:pt x="307" y="127"/>
                    <a:pt x="297" y="135"/>
                  </a:cubicBezTo>
                  <a:cubicBezTo>
                    <a:pt x="287" y="143"/>
                    <a:pt x="267" y="150"/>
                    <a:pt x="245" y="155"/>
                  </a:cubicBezTo>
                  <a:cubicBezTo>
                    <a:pt x="223" y="160"/>
                    <a:pt x="188" y="164"/>
                    <a:pt x="165" y="163"/>
                  </a:cubicBezTo>
                  <a:cubicBezTo>
                    <a:pt x="142" y="162"/>
                    <a:pt x="123" y="160"/>
                    <a:pt x="109" y="151"/>
                  </a:cubicBezTo>
                  <a:cubicBezTo>
                    <a:pt x="95" y="142"/>
                    <a:pt x="73" y="95"/>
                    <a:pt x="81" y="107"/>
                  </a:cubicBezTo>
                  <a:cubicBezTo>
                    <a:pt x="89" y="119"/>
                    <a:pt x="156" y="198"/>
                    <a:pt x="157" y="223"/>
                  </a:cubicBezTo>
                  <a:cubicBezTo>
                    <a:pt x="158" y="248"/>
                    <a:pt x="113" y="273"/>
                    <a:pt x="89" y="259"/>
                  </a:cubicBezTo>
                  <a:cubicBezTo>
                    <a:pt x="65" y="245"/>
                    <a:pt x="26" y="170"/>
                    <a:pt x="13" y="137"/>
                  </a:cubicBezTo>
                  <a:cubicBezTo>
                    <a:pt x="0" y="104"/>
                    <a:pt x="6" y="71"/>
                    <a:pt x="13" y="59"/>
                  </a:cubicBezTo>
                  <a:close/>
                </a:path>
              </a:pathLst>
            </a:custGeom>
            <a:solidFill>
              <a:schemeClr val="accent2"/>
            </a:solid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4" name="Freeform 76" descr="Широкий диагональный 1"/>
            <p:cNvSpPr>
              <a:spLocks/>
            </p:cNvSpPr>
            <p:nvPr/>
          </p:nvSpPr>
          <p:spPr bwMode="auto">
            <a:xfrm>
              <a:off x="3407" y="1795"/>
              <a:ext cx="471" cy="715"/>
            </a:xfrm>
            <a:custGeom>
              <a:avLst/>
              <a:gdLst/>
              <a:ahLst/>
              <a:cxnLst>
                <a:cxn ang="0">
                  <a:pos x="0" y="159"/>
                </a:cxn>
                <a:cxn ang="0">
                  <a:pos x="100" y="48"/>
                </a:cxn>
                <a:cxn ang="0">
                  <a:pos x="317" y="445"/>
                </a:cxn>
                <a:cxn ang="0">
                  <a:pos x="468" y="589"/>
                </a:cxn>
                <a:cxn ang="0">
                  <a:pos x="333" y="621"/>
                </a:cxn>
                <a:cxn ang="0">
                  <a:pos x="167" y="699"/>
                </a:cxn>
                <a:cxn ang="0">
                  <a:pos x="111" y="523"/>
                </a:cxn>
                <a:cxn ang="0">
                  <a:pos x="134" y="440"/>
                </a:cxn>
                <a:cxn ang="0">
                  <a:pos x="156" y="313"/>
                </a:cxn>
                <a:cxn ang="0">
                  <a:pos x="56" y="159"/>
                </a:cxn>
                <a:cxn ang="0">
                  <a:pos x="0" y="159"/>
                </a:cxn>
              </a:cxnLst>
              <a:rect l="0" t="0" r="r" b="b"/>
              <a:pathLst>
                <a:path w="471" h="715">
                  <a:moveTo>
                    <a:pt x="0" y="159"/>
                  </a:moveTo>
                  <a:cubicBezTo>
                    <a:pt x="8" y="131"/>
                    <a:pt x="47" y="0"/>
                    <a:pt x="100" y="48"/>
                  </a:cubicBezTo>
                  <a:cubicBezTo>
                    <a:pt x="153" y="96"/>
                    <a:pt x="256" y="355"/>
                    <a:pt x="317" y="445"/>
                  </a:cubicBezTo>
                  <a:cubicBezTo>
                    <a:pt x="378" y="535"/>
                    <a:pt x="465" y="560"/>
                    <a:pt x="468" y="589"/>
                  </a:cubicBezTo>
                  <a:cubicBezTo>
                    <a:pt x="471" y="618"/>
                    <a:pt x="383" y="603"/>
                    <a:pt x="333" y="621"/>
                  </a:cubicBezTo>
                  <a:cubicBezTo>
                    <a:pt x="283" y="639"/>
                    <a:pt x="204" y="715"/>
                    <a:pt x="167" y="699"/>
                  </a:cubicBezTo>
                  <a:cubicBezTo>
                    <a:pt x="130" y="683"/>
                    <a:pt x="117" y="567"/>
                    <a:pt x="111" y="523"/>
                  </a:cubicBezTo>
                  <a:cubicBezTo>
                    <a:pt x="106" y="479"/>
                    <a:pt x="125" y="476"/>
                    <a:pt x="134" y="440"/>
                  </a:cubicBezTo>
                  <a:cubicBezTo>
                    <a:pt x="142" y="404"/>
                    <a:pt x="170" y="360"/>
                    <a:pt x="156" y="313"/>
                  </a:cubicBezTo>
                  <a:cubicBezTo>
                    <a:pt x="142" y="266"/>
                    <a:pt x="81" y="184"/>
                    <a:pt x="56" y="159"/>
                  </a:cubicBezTo>
                  <a:cubicBezTo>
                    <a:pt x="31" y="134"/>
                    <a:pt x="11" y="159"/>
                    <a:pt x="0" y="159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5" name="Freeform 77"/>
            <p:cNvSpPr>
              <a:spLocks/>
            </p:cNvSpPr>
            <p:nvPr/>
          </p:nvSpPr>
          <p:spPr bwMode="auto">
            <a:xfrm>
              <a:off x="3016" y="1481"/>
              <a:ext cx="487" cy="506"/>
            </a:xfrm>
            <a:custGeom>
              <a:avLst/>
              <a:gdLst/>
              <a:ahLst/>
              <a:cxnLst>
                <a:cxn ang="0">
                  <a:pos x="200" y="207"/>
                </a:cxn>
                <a:cxn ang="0">
                  <a:pos x="120" y="351"/>
                </a:cxn>
                <a:cxn ang="0">
                  <a:pos x="128" y="479"/>
                </a:cxn>
                <a:cxn ang="0">
                  <a:pos x="248" y="503"/>
                </a:cxn>
                <a:cxn ang="0">
                  <a:pos x="336" y="463"/>
                </a:cxn>
                <a:cxn ang="0">
                  <a:pos x="448" y="359"/>
                </a:cxn>
                <a:cxn ang="0">
                  <a:pos x="440" y="295"/>
                </a:cxn>
                <a:cxn ang="0">
                  <a:pos x="472" y="231"/>
                </a:cxn>
                <a:cxn ang="0">
                  <a:pos x="480" y="151"/>
                </a:cxn>
                <a:cxn ang="0">
                  <a:pos x="432" y="63"/>
                </a:cxn>
                <a:cxn ang="0">
                  <a:pos x="344" y="7"/>
                </a:cxn>
                <a:cxn ang="0">
                  <a:pos x="192" y="23"/>
                </a:cxn>
                <a:cxn ang="0">
                  <a:pos x="192" y="55"/>
                </a:cxn>
                <a:cxn ang="0">
                  <a:pos x="152" y="103"/>
                </a:cxn>
                <a:cxn ang="0">
                  <a:pos x="96" y="143"/>
                </a:cxn>
                <a:cxn ang="0">
                  <a:pos x="32" y="175"/>
                </a:cxn>
                <a:cxn ang="0">
                  <a:pos x="0" y="239"/>
                </a:cxn>
                <a:cxn ang="0">
                  <a:pos x="32" y="287"/>
                </a:cxn>
                <a:cxn ang="0">
                  <a:pos x="112" y="287"/>
                </a:cxn>
                <a:cxn ang="0">
                  <a:pos x="152" y="247"/>
                </a:cxn>
                <a:cxn ang="0">
                  <a:pos x="200" y="199"/>
                </a:cxn>
              </a:cxnLst>
              <a:rect l="0" t="0" r="r" b="b"/>
              <a:pathLst>
                <a:path w="487" h="506">
                  <a:moveTo>
                    <a:pt x="200" y="207"/>
                  </a:moveTo>
                  <a:cubicBezTo>
                    <a:pt x="187" y="231"/>
                    <a:pt x="132" y="306"/>
                    <a:pt x="120" y="351"/>
                  </a:cubicBezTo>
                  <a:cubicBezTo>
                    <a:pt x="108" y="396"/>
                    <a:pt x="107" y="454"/>
                    <a:pt x="128" y="479"/>
                  </a:cubicBezTo>
                  <a:cubicBezTo>
                    <a:pt x="149" y="504"/>
                    <a:pt x="213" y="506"/>
                    <a:pt x="248" y="503"/>
                  </a:cubicBezTo>
                  <a:cubicBezTo>
                    <a:pt x="283" y="500"/>
                    <a:pt x="303" y="487"/>
                    <a:pt x="336" y="463"/>
                  </a:cubicBezTo>
                  <a:cubicBezTo>
                    <a:pt x="369" y="439"/>
                    <a:pt x="431" y="387"/>
                    <a:pt x="448" y="359"/>
                  </a:cubicBezTo>
                  <a:cubicBezTo>
                    <a:pt x="465" y="331"/>
                    <a:pt x="436" y="316"/>
                    <a:pt x="440" y="295"/>
                  </a:cubicBezTo>
                  <a:cubicBezTo>
                    <a:pt x="444" y="274"/>
                    <a:pt x="465" y="255"/>
                    <a:pt x="472" y="231"/>
                  </a:cubicBezTo>
                  <a:cubicBezTo>
                    <a:pt x="479" y="207"/>
                    <a:pt x="487" y="179"/>
                    <a:pt x="480" y="151"/>
                  </a:cubicBezTo>
                  <a:cubicBezTo>
                    <a:pt x="473" y="123"/>
                    <a:pt x="455" y="87"/>
                    <a:pt x="432" y="63"/>
                  </a:cubicBezTo>
                  <a:cubicBezTo>
                    <a:pt x="409" y="39"/>
                    <a:pt x="384" y="14"/>
                    <a:pt x="344" y="7"/>
                  </a:cubicBezTo>
                  <a:cubicBezTo>
                    <a:pt x="304" y="0"/>
                    <a:pt x="217" y="15"/>
                    <a:pt x="192" y="23"/>
                  </a:cubicBezTo>
                  <a:cubicBezTo>
                    <a:pt x="167" y="31"/>
                    <a:pt x="199" y="42"/>
                    <a:pt x="192" y="55"/>
                  </a:cubicBezTo>
                  <a:cubicBezTo>
                    <a:pt x="185" y="68"/>
                    <a:pt x="168" y="88"/>
                    <a:pt x="152" y="103"/>
                  </a:cubicBezTo>
                  <a:cubicBezTo>
                    <a:pt x="136" y="118"/>
                    <a:pt x="116" y="131"/>
                    <a:pt x="96" y="143"/>
                  </a:cubicBezTo>
                  <a:cubicBezTo>
                    <a:pt x="76" y="155"/>
                    <a:pt x="48" y="159"/>
                    <a:pt x="32" y="175"/>
                  </a:cubicBezTo>
                  <a:cubicBezTo>
                    <a:pt x="16" y="191"/>
                    <a:pt x="0" y="220"/>
                    <a:pt x="0" y="239"/>
                  </a:cubicBezTo>
                  <a:cubicBezTo>
                    <a:pt x="0" y="258"/>
                    <a:pt x="13" y="279"/>
                    <a:pt x="32" y="287"/>
                  </a:cubicBezTo>
                  <a:cubicBezTo>
                    <a:pt x="51" y="295"/>
                    <a:pt x="92" y="294"/>
                    <a:pt x="112" y="287"/>
                  </a:cubicBezTo>
                  <a:cubicBezTo>
                    <a:pt x="132" y="280"/>
                    <a:pt x="137" y="262"/>
                    <a:pt x="152" y="247"/>
                  </a:cubicBezTo>
                  <a:cubicBezTo>
                    <a:pt x="167" y="232"/>
                    <a:pt x="192" y="207"/>
                    <a:pt x="200" y="199"/>
                  </a:cubicBezTo>
                </a:path>
              </a:pathLst>
            </a:custGeom>
            <a:gradFill rotWithShape="1">
              <a:gsLst>
                <a:gs pos="0">
                  <a:srgbClr val="FFA953"/>
                </a:gs>
                <a:gs pos="100000">
                  <a:srgbClr val="FFCF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6" name="Freeform 78"/>
            <p:cNvSpPr>
              <a:spLocks/>
            </p:cNvSpPr>
            <p:nvPr/>
          </p:nvSpPr>
          <p:spPr bwMode="auto">
            <a:xfrm>
              <a:off x="3152" y="1800"/>
              <a:ext cx="137" cy="57"/>
            </a:xfrm>
            <a:custGeom>
              <a:avLst/>
              <a:gdLst/>
              <a:ahLst/>
              <a:cxnLst>
                <a:cxn ang="0">
                  <a:pos x="16" y="24"/>
                </a:cxn>
                <a:cxn ang="0">
                  <a:pos x="8" y="0"/>
                </a:cxn>
                <a:cxn ang="0">
                  <a:pos x="64" y="24"/>
                </a:cxn>
                <a:cxn ang="0">
                  <a:pos x="112" y="8"/>
                </a:cxn>
                <a:cxn ang="0">
                  <a:pos x="128" y="16"/>
                </a:cxn>
                <a:cxn ang="0">
                  <a:pos x="56" y="56"/>
                </a:cxn>
                <a:cxn ang="0">
                  <a:pos x="16" y="24"/>
                </a:cxn>
              </a:cxnLst>
              <a:rect l="0" t="0" r="r" b="b"/>
              <a:pathLst>
                <a:path w="137" h="57">
                  <a:moveTo>
                    <a:pt x="16" y="24"/>
                  </a:moveTo>
                  <a:cubicBezTo>
                    <a:pt x="7" y="12"/>
                    <a:pt x="0" y="0"/>
                    <a:pt x="8" y="0"/>
                  </a:cubicBezTo>
                  <a:cubicBezTo>
                    <a:pt x="16" y="0"/>
                    <a:pt x="47" y="23"/>
                    <a:pt x="64" y="24"/>
                  </a:cubicBezTo>
                  <a:cubicBezTo>
                    <a:pt x="81" y="25"/>
                    <a:pt x="101" y="9"/>
                    <a:pt x="112" y="8"/>
                  </a:cubicBezTo>
                  <a:cubicBezTo>
                    <a:pt x="123" y="7"/>
                    <a:pt x="137" y="8"/>
                    <a:pt x="128" y="16"/>
                  </a:cubicBezTo>
                  <a:cubicBezTo>
                    <a:pt x="119" y="24"/>
                    <a:pt x="75" y="55"/>
                    <a:pt x="56" y="56"/>
                  </a:cubicBezTo>
                  <a:cubicBezTo>
                    <a:pt x="37" y="57"/>
                    <a:pt x="24" y="31"/>
                    <a:pt x="16" y="24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7" name="Freeform 79"/>
            <p:cNvSpPr>
              <a:spLocks/>
            </p:cNvSpPr>
            <p:nvPr/>
          </p:nvSpPr>
          <p:spPr bwMode="auto">
            <a:xfrm>
              <a:off x="3088" y="1517"/>
              <a:ext cx="432" cy="267"/>
            </a:xfrm>
            <a:custGeom>
              <a:avLst/>
              <a:gdLst/>
              <a:ahLst/>
              <a:cxnLst>
                <a:cxn ang="0">
                  <a:pos x="336" y="243"/>
                </a:cxn>
                <a:cxn ang="0">
                  <a:pos x="376" y="219"/>
                </a:cxn>
                <a:cxn ang="0">
                  <a:pos x="408" y="155"/>
                </a:cxn>
                <a:cxn ang="0">
                  <a:pos x="384" y="123"/>
                </a:cxn>
                <a:cxn ang="0">
                  <a:pos x="304" y="83"/>
                </a:cxn>
                <a:cxn ang="0">
                  <a:pos x="256" y="131"/>
                </a:cxn>
                <a:cxn ang="0">
                  <a:pos x="200" y="139"/>
                </a:cxn>
                <a:cxn ang="0">
                  <a:pos x="128" y="75"/>
                </a:cxn>
                <a:cxn ang="0">
                  <a:pos x="16" y="99"/>
                </a:cxn>
                <a:cxn ang="0">
                  <a:pos x="32" y="11"/>
                </a:cxn>
                <a:cxn ang="0">
                  <a:pos x="128" y="35"/>
                </a:cxn>
                <a:cxn ang="0">
                  <a:pos x="272" y="19"/>
                </a:cxn>
                <a:cxn ang="0">
                  <a:pos x="320" y="59"/>
                </a:cxn>
                <a:cxn ang="0">
                  <a:pos x="416" y="115"/>
                </a:cxn>
                <a:cxn ang="0">
                  <a:pos x="416" y="211"/>
                </a:cxn>
                <a:cxn ang="0">
                  <a:pos x="368" y="259"/>
                </a:cxn>
                <a:cxn ang="0">
                  <a:pos x="320" y="259"/>
                </a:cxn>
              </a:cxnLst>
              <a:rect l="0" t="0" r="r" b="b"/>
              <a:pathLst>
                <a:path w="432" h="267">
                  <a:moveTo>
                    <a:pt x="336" y="243"/>
                  </a:moveTo>
                  <a:cubicBezTo>
                    <a:pt x="343" y="239"/>
                    <a:pt x="364" y="234"/>
                    <a:pt x="376" y="219"/>
                  </a:cubicBezTo>
                  <a:cubicBezTo>
                    <a:pt x="388" y="204"/>
                    <a:pt x="407" y="171"/>
                    <a:pt x="408" y="155"/>
                  </a:cubicBezTo>
                  <a:cubicBezTo>
                    <a:pt x="409" y="139"/>
                    <a:pt x="401" y="135"/>
                    <a:pt x="384" y="123"/>
                  </a:cubicBezTo>
                  <a:cubicBezTo>
                    <a:pt x="367" y="111"/>
                    <a:pt x="325" y="82"/>
                    <a:pt x="304" y="83"/>
                  </a:cubicBezTo>
                  <a:cubicBezTo>
                    <a:pt x="283" y="84"/>
                    <a:pt x="273" y="122"/>
                    <a:pt x="256" y="131"/>
                  </a:cubicBezTo>
                  <a:cubicBezTo>
                    <a:pt x="239" y="140"/>
                    <a:pt x="221" y="148"/>
                    <a:pt x="200" y="139"/>
                  </a:cubicBezTo>
                  <a:cubicBezTo>
                    <a:pt x="179" y="130"/>
                    <a:pt x="159" y="82"/>
                    <a:pt x="128" y="75"/>
                  </a:cubicBezTo>
                  <a:cubicBezTo>
                    <a:pt x="97" y="68"/>
                    <a:pt x="32" y="110"/>
                    <a:pt x="16" y="99"/>
                  </a:cubicBezTo>
                  <a:cubicBezTo>
                    <a:pt x="0" y="88"/>
                    <a:pt x="13" y="22"/>
                    <a:pt x="32" y="11"/>
                  </a:cubicBezTo>
                  <a:cubicBezTo>
                    <a:pt x="51" y="0"/>
                    <a:pt x="88" y="34"/>
                    <a:pt x="128" y="35"/>
                  </a:cubicBezTo>
                  <a:cubicBezTo>
                    <a:pt x="168" y="36"/>
                    <a:pt x="240" y="15"/>
                    <a:pt x="272" y="19"/>
                  </a:cubicBezTo>
                  <a:cubicBezTo>
                    <a:pt x="304" y="23"/>
                    <a:pt x="296" y="43"/>
                    <a:pt x="320" y="59"/>
                  </a:cubicBezTo>
                  <a:cubicBezTo>
                    <a:pt x="344" y="75"/>
                    <a:pt x="400" y="90"/>
                    <a:pt x="416" y="115"/>
                  </a:cubicBezTo>
                  <a:cubicBezTo>
                    <a:pt x="432" y="140"/>
                    <a:pt x="424" y="187"/>
                    <a:pt x="416" y="211"/>
                  </a:cubicBezTo>
                  <a:cubicBezTo>
                    <a:pt x="408" y="235"/>
                    <a:pt x="384" y="251"/>
                    <a:pt x="368" y="259"/>
                  </a:cubicBezTo>
                  <a:cubicBezTo>
                    <a:pt x="352" y="267"/>
                    <a:pt x="336" y="263"/>
                    <a:pt x="320" y="259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CC"/>
                </a:gs>
              </a:gsLst>
              <a:path path="rect">
                <a:fillToRect l="50000" t="50000" r="50000" b="50000"/>
              </a:path>
            </a:gra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8" name="Freeform 80"/>
            <p:cNvSpPr>
              <a:spLocks/>
            </p:cNvSpPr>
            <p:nvPr/>
          </p:nvSpPr>
          <p:spPr bwMode="auto">
            <a:xfrm>
              <a:off x="2547" y="1984"/>
              <a:ext cx="713" cy="413"/>
            </a:xfrm>
            <a:custGeom>
              <a:avLst/>
              <a:gdLst/>
              <a:ahLst/>
              <a:cxnLst>
                <a:cxn ang="0">
                  <a:pos x="693" y="0"/>
                </a:cxn>
                <a:cxn ang="0">
                  <a:pos x="605" y="136"/>
                </a:cxn>
                <a:cxn ang="0">
                  <a:pos x="525" y="224"/>
                </a:cxn>
                <a:cxn ang="0">
                  <a:pos x="429" y="288"/>
                </a:cxn>
                <a:cxn ang="0">
                  <a:pos x="389" y="304"/>
                </a:cxn>
                <a:cxn ang="0">
                  <a:pos x="189" y="272"/>
                </a:cxn>
                <a:cxn ang="0">
                  <a:pos x="113" y="216"/>
                </a:cxn>
                <a:cxn ang="0">
                  <a:pos x="57" y="248"/>
                </a:cxn>
                <a:cxn ang="0">
                  <a:pos x="21" y="296"/>
                </a:cxn>
                <a:cxn ang="0">
                  <a:pos x="5" y="344"/>
                </a:cxn>
                <a:cxn ang="0">
                  <a:pos x="13" y="368"/>
                </a:cxn>
                <a:cxn ang="0">
                  <a:pos x="85" y="376"/>
                </a:cxn>
                <a:cxn ang="0">
                  <a:pos x="101" y="400"/>
                </a:cxn>
                <a:cxn ang="0">
                  <a:pos x="133" y="352"/>
                </a:cxn>
                <a:cxn ang="0">
                  <a:pos x="189" y="368"/>
                </a:cxn>
                <a:cxn ang="0">
                  <a:pos x="237" y="368"/>
                </a:cxn>
                <a:cxn ang="0">
                  <a:pos x="381" y="392"/>
                </a:cxn>
                <a:cxn ang="0">
                  <a:pos x="429" y="408"/>
                </a:cxn>
                <a:cxn ang="0">
                  <a:pos x="469" y="408"/>
                </a:cxn>
                <a:cxn ang="0">
                  <a:pos x="557" y="376"/>
                </a:cxn>
                <a:cxn ang="0">
                  <a:pos x="649" y="312"/>
                </a:cxn>
                <a:cxn ang="0">
                  <a:pos x="705" y="256"/>
                </a:cxn>
                <a:cxn ang="0">
                  <a:pos x="697" y="160"/>
                </a:cxn>
              </a:cxnLst>
              <a:rect l="0" t="0" r="r" b="b"/>
              <a:pathLst>
                <a:path w="713" h="413">
                  <a:moveTo>
                    <a:pt x="693" y="0"/>
                  </a:moveTo>
                  <a:cubicBezTo>
                    <a:pt x="678" y="23"/>
                    <a:pt x="633" y="99"/>
                    <a:pt x="605" y="136"/>
                  </a:cubicBezTo>
                  <a:cubicBezTo>
                    <a:pt x="577" y="173"/>
                    <a:pt x="554" y="199"/>
                    <a:pt x="525" y="224"/>
                  </a:cubicBezTo>
                  <a:cubicBezTo>
                    <a:pt x="496" y="249"/>
                    <a:pt x="452" y="275"/>
                    <a:pt x="429" y="288"/>
                  </a:cubicBezTo>
                  <a:cubicBezTo>
                    <a:pt x="406" y="301"/>
                    <a:pt x="429" y="307"/>
                    <a:pt x="389" y="304"/>
                  </a:cubicBezTo>
                  <a:cubicBezTo>
                    <a:pt x="349" y="301"/>
                    <a:pt x="235" y="287"/>
                    <a:pt x="189" y="272"/>
                  </a:cubicBezTo>
                  <a:cubicBezTo>
                    <a:pt x="143" y="257"/>
                    <a:pt x="135" y="220"/>
                    <a:pt x="113" y="216"/>
                  </a:cubicBezTo>
                  <a:cubicBezTo>
                    <a:pt x="91" y="212"/>
                    <a:pt x="72" y="235"/>
                    <a:pt x="57" y="248"/>
                  </a:cubicBezTo>
                  <a:cubicBezTo>
                    <a:pt x="42" y="261"/>
                    <a:pt x="30" y="280"/>
                    <a:pt x="21" y="296"/>
                  </a:cubicBezTo>
                  <a:cubicBezTo>
                    <a:pt x="12" y="312"/>
                    <a:pt x="6" y="332"/>
                    <a:pt x="5" y="344"/>
                  </a:cubicBezTo>
                  <a:cubicBezTo>
                    <a:pt x="4" y="356"/>
                    <a:pt x="0" y="363"/>
                    <a:pt x="13" y="368"/>
                  </a:cubicBezTo>
                  <a:cubicBezTo>
                    <a:pt x="26" y="373"/>
                    <a:pt x="70" y="371"/>
                    <a:pt x="85" y="376"/>
                  </a:cubicBezTo>
                  <a:cubicBezTo>
                    <a:pt x="100" y="381"/>
                    <a:pt x="93" y="404"/>
                    <a:pt x="101" y="400"/>
                  </a:cubicBezTo>
                  <a:cubicBezTo>
                    <a:pt x="109" y="396"/>
                    <a:pt x="118" y="357"/>
                    <a:pt x="133" y="352"/>
                  </a:cubicBezTo>
                  <a:cubicBezTo>
                    <a:pt x="148" y="347"/>
                    <a:pt x="172" y="365"/>
                    <a:pt x="189" y="368"/>
                  </a:cubicBezTo>
                  <a:cubicBezTo>
                    <a:pt x="206" y="371"/>
                    <a:pt x="205" y="364"/>
                    <a:pt x="237" y="368"/>
                  </a:cubicBezTo>
                  <a:cubicBezTo>
                    <a:pt x="269" y="372"/>
                    <a:pt x="349" y="385"/>
                    <a:pt x="381" y="392"/>
                  </a:cubicBezTo>
                  <a:cubicBezTo>
                    <a:pt x="413" y="399"/>
                    <a:pt x="414" y="405"/>
                    <a:pt x="429" y="408"/>
                  </a:cubicBezTo>
                  <a:cubicBezTo>
                    <a:pt x="444" y="411"/>
                    <a:pt x="448" y="413"/>
                    <a:pt x="469" y="408"/>
                  </a:cubicBezTo>
                  <a:cubicBezTo>
                    <a:pt x="490" y="403"/>
                    <a:pt x="527" y="392"/>
                    <a:pt x="557" y="376"/>
                  </a:cubicBezTo>
                  <a:cubicBezTo>
                    <a:pt x="587" y="360"/>
                    <a:pt x="624" y="332"/>
                    <a:pt x="649" y="312"/>
                  </a:cubicBezTo>
                  <a:cubicBezTo>
                    <a:pt x="674" y="292"/>
                    <a:pt x="697" y="281"/>
                    <a:pt x="705" y="256"/>
                  </a:cubicBezTo>
                  <a:cubicBezTo>
                    <a:pt x="713" y="231"/>
                    <a:pt x="699" y="180"/>
                    <a:pt x="697" y="160"/>
                  </a:cubicBezTo>
                </a:path>
              </a:pathLst>
            </a:custGeom>
            <a:gradFill rotWithShape="1">
              <a:gsLst>
                <a:gs pos="0">
                  <a:srgbClr val="CDC8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9" name="Freeform 81"/>
            <p:cNvSpPr>
              <a:spLocks/>
            </p:cNvSpPr>
            <p:nvPr/>
          </p:nvSpPr>
          <p:spPr bwMode="auto">
            <a:xfrm>
              <a:off x="2632" y="2135"/>
              <a:ext cx="564" cy="469"/>
            </a:xfrm>
            <a:custGeom>
              <a:avLst/>
              <a:gdLst/>
              <a:ahLst/>
              <a:cxnLst>
                <a:cxn ang="0">
                  <a:pos x="64" y="417"/>
                </a:cxn>
                <a:cxn ang="0">
                  <a:pos x="56" y="433"/>
                </a:cxn>
                <a:cxn ang="0">
                  <a:pos x="104" y="433"/>
                </a:cxn>
                <a:cxn ang="0">
                  <a:pos x="232" y="217"/>
                </a:cxn>
                <a:cxn ang="0">
                  <a:pos x="296" y="121"/>
                </a:cxn>
                <a:cxn ang="0">
                  <a:pos x="392" y="121"/>
                </a:cxn>
                <a:cxn ang="0">
                  <a:pos x="512" y="289"/>
                </a:cxn>
                <a:cxn ang="0">
                  <a:pos x="552" y="225"/>
                </a:cxn>
                <a:cxn ang="0">
                  <a:pos x="440" y="73"/>
                </a:cxn>
                <a:cxn ang="0">
                  <a:pos x="344" y="25"/>
                </a:cxn>
                <a:cxn ang="0">
                  <a:pos x="248" y="73"/>
                </a:cxn>
                <a:cxn ang="0">
                  <a:pos x="200" y="121"/>
                </a:cxn>
                <a:cxn ang="0">
                  <a:pos x="168" y="209"/>
                </a:cxn>
                <a:cxn ang="0">
                  <a:pos x="152" y="265"/>
                </a:cxn>
                <a:cxn ang="0">
                  <a:pos x="56" y="409"/>
                </a:cxn>
                <a:cxn ang="0">
                  <a:pos x="8" y="361"/>
                </a:cxn>
                <a:cxn ang="0">
                  <a:pos x="104" y="233"/>
                </a:cxn>
                <a:cxn ang="0">
                  <a:pos x="152" y="73"/>
                </a:cxn>
                <a:cxn ang="0">
                  <a:pos x="112" y="73"/>
                </a:cxn>
                <a:cxn ang="0">
                  <a:pos x="88" y="113"/>
                </a:cxn>
                <a:cxn ang="0">
                  <a:pos x="8" y="81"/>
                </a:cxn>
                <a:cxn ang="0">
                  <a:pos x="64" y="33"/>
                </a:cxn>
                <a:cxn ang="0">
                  <a:pos x="128" y="1"/>
                </a:cxn>
                <a:cxn ang="0">
                  <a:pos x="200" y="25"/>
                </a:cxn>
                <a:cxn ang="0">
                  <a:pos x="248" y="73"/>
                </a:cxn>
              </a:cxnLst>
              <a:rect l="0" t="0" r="r" b="b"/>
              <a:pathLst>
                <a:path w="564" h="469">
                  <a:moveTo>
                    <a:pt x="64" y="417"/>
                  </a:moveTo>
                  <a:cubicBezTo>
                    <a:pt x="63" y="421"/>
                    <a:pt x="49" y="430"/>
                    <a:pt x="56" y="433"/>
                  </a:cubicBezTo>
                  <a:cubicBezTo>
                    <a:pt x="63" y="436"/>
                    <a:pt x="75" y="469"/>
                    <a:pt x="104" y="433"/>
                  </a:cubicBezTo>
                  <a:cubicBezTo>
                    <a:pt x="133" y="397"/>
                    <a:pt x="200" y="269"/>
                    <a:pt x="232" y="217"/>
                  </a:cubicBezTo>
                  <a:cubicBezTo>
                    <a:pt x="264" y="165"/>
                    <a:pt x="270" y="137"/>
                    <a:pt x="296" y="121"/>
                  </a:cubicBezTo>
                  <a:cubicBezTo>
                    <a:pt x="322" y="105"/>
                    <a:pt x="356" y="93"/>
                    <a:pt x="392" y="121"/>
                  </a:cubicBezTo>
                  <a:cubicBezTo>
                    <a:pt x="428" y="149"/>
                    <a:pt x="485" y="272"/>
                    <a:pt x="512" y="289"/>
                  </a:cubicBezTo>
                  <a:cubicBezTo>
                    <a:pt x="539" y="306"/>
                    <a:pt x="564" y="261"/>
                    <a:pt x="552" y="225"/>
                  </a:cubicBezTo>
                  <a:cubicBezTo>
                    <a:pt x="540" y="189"/>
                    <a:pt x="475" y="106"/>
                    <a:pt x="440" y="73"/>
                  </a:cubicBezTo>
                  <a:cubicBezTo>
                    <a:pt x="405" y="40"/>
                    <a:pt x="376" y="25"/>
                    <a:pt x="344" y="25"/>
                  </a:cubicBezTo>
                  <a:cubicBezTo>
                    <a:pt x="312" y="25"/>
                    <a:pt x="272" y="57"/>
                    <a:pt x="248" y="73"/>
                  </a:cubicBezTo>
                  <a:cubicBezTo>
                    <a:pt x="224" y="89"/>
                    <a:pt x="213" y="98"/>
                    <a:pt x="200" y="121"/>
                  </a:cubicBezTo>
                  <a:cubicBezTo>
                    <a:pt x="187" y="144"/>
                    <a:pt x="176" y="185"/>
                    <a:pt x="168" y="209"/>
                  </a:cubicBezTo>
                  <a:cubicBezTo>
                    <a:pt x="160" y="233"/>
                    <a:pt x="171" y="232"/>
                    <a:pt x="152" y="265"/>
                  </a:cubicBezTo>
                  <a:cubicBezTo>
                    <a:pt x="133" y="298"/>
                    <a:pt x="80" y="393"/>
                    <a:pt x="56" y="409"/>
                  </a:cubicBezTo>
                  <a:cubicBezTo>
                    <a:pt x="32" y="425"/>
                    <a:pt x="0" y="390"/>
                    <a:pt x="8" y="361"/>
                  </a:cubicBezTo>
                  <a:cubicBezTo>
                    <a:pt x="16" y="332"/>
                    <a:pt x="80" y="281"/>
                    <a:pt x="104" y="233"/>
                  </a:cubicBezTo>
                  <a:cubicBezTo>
                    <a:pt x="128" y="185"/>
                    <a:pt x="151" y="100"/>
                    <a:pt x="152" y="73"/>
                  </a:cubicBezTo>
                  <a:cubicBezTo>
                    <a:pt x="153" y="46"/>
                    <a:pt x="123" y="66"/>
                    <a:pt x="112" y="73"/>
                  </a:cubicBezTo>
                  <a:cubicBezTo>
                    <a:pt x="101" y="80"/>
                    <a:pt x="105" y="112"/>
                    <a:pt x="88" y="113"/>
                  </a:cubicBezTo>
                  <a:cubicBezTo>
                    <a:pt x="71" y="114"/>
                    <a:pt x="12" y="94"/>
                    <a:pt x="8" y="81"/>
                  </a:cubicBezTo>
                  <a:cubicBezTo>
                    <a:pt x="4" y="68"/>
                    <a:pt x="44" y="46"/>
                    <a:pt x="64" y="33"/>
                  </a:cubicBezTo>
                  <a:cubicBezTo>
                    <a:pt x="84" y="20"/>
                    <a:pt x="105" y="2"/>
                    <a:pt x="128" y="1"/>
                  </a:cubicBezTo>
                  <a:cubicBezTo>
                    <a:pt x="151" y="0"/>
                    <a:pt x="180" y="13"/>
                    <a:pt x="200" y="25"/>
                  </a:cubicBezTo>
                  <a:cubicBezTo>
                    <a:pt x="220" y="37"/>
                    <a:pt x="236" y="53"/>
                    <a:pt x="248" y="73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0" name="Freeform 82"/>
            <p:cNvSpPr>
              <a:spLocks/>
            </p:cNvSpPr>
            <p:nvPr/>
          </p:nvSpPr>
          <p:spPr bwMode="auto">
            <a:xfrm>
              <a:off x="2480" y="2424"/>
              <a:ext cx="352" cy="239"/>
            </a:xfrm>
            <a:custGeom>
              <a:avLst/>
              <a:gdLst/>
              <a:ahLst/>
              <a:cxnLst>
                <a:cxn ang="0">
                  <a:pos x="304" y="168"/>
                </a:cxn>
                <a:cxn ang="0">
                  <a:pos x="64" y="24"/>
                </a:cxn>
                <a:cxn ang="0">
                  <a:pos x="16" y="24"/>
                </a:cxn>
                <a:cxn ang="0">
                  <a:pos x="8" y="64"/>
                </a:cxn>
                <a:cxn ang="0">
                  <a:pos x="64" y="96"/>
                </a:cxn>
                <a:cxn ang="0">
                  <a:pos x="128" y="96"/>
                </a:cxn>
                <a:cxn ang="0">
                  <a:pos x="160" y="152"/>
                </a:cxn>
                <a:cxn ang="0">
                  <a:pos x="304" y="232"/>
                </a:cxn>
                <a:cxn ang="0">
                  <a:pos x="352" y="192"/>
                </a:cxn>
                <a:cxn ang="0">
                  <a:pos x="304" y="168"/>
                </a:cxn>
              </a:cxnLst>
              <a:rect l="0" t="0" r="r" b="b"/>
              <a:pathLst>
                <a:path w="352" h="239">
                  <a:moveTo>
                    <a:pt x="304" y="168"/>
                  </a:moveTo>
                  <a:cubicBezTo>
                    <a:pt x="264" y="136"/>
                    <a:pt x="112" y="48"/>
                    <a:pt x="64" y="24"/>
                  </a:cubicBezTo>
                  <a:cubicBezTo>
                    <a:pt x="16" y="0"/>
                    <a:pt x="25" y="17"/>
                    <a:pt x="16" y="24"/>
                  </a:cubicBezTo>
                  <a:cubicBezTo>
                    <a:pt x="7" y="31"/>
                    <a:pt x="0" y="52"/>
                    <a:pt x="8" y="64"/>
                  </a:cubicBezTo>
                  <a:cubicBezTo>
                    <a:pt x="16" y="76"/>
                    <a:pt x="44" y="91"/>
                    <a:pt x="64" y="96"/>
                  </a:cubicBezTo>
                  <a:cubicBezTo>
                    <a:pt x="84" y="101"/>
                    <a:pt x="112" y="87"/>
                    <a:pt x="128" y="96"/>
                  </a:cubicBezTo>
                  <a:cubicBezTo>
                    <a:pt x="144" y="105"/>
                    <a:pt x="131" y="129"/>
                    <a:pt x="160" y="152"/>
                  </a:cubicBezTo>
                  <a:cubicBezTo>
                    <a:pt x="189" y="175"/>
                    <a:pt x="272" y="225"/>
                    <a:pt x="304" y="232"/>
                  </a:cubicBezTo>
                  <a:cubicBezTo>
                    <a:pt x="336" y="239"/>
                    <a:pt x="352" y="203"/>
                    <a:pt x="352" y="192"/>
                  </a:cubicBezTo>
                  <a:cubicBezTo>
                    <a:pt x="352" y="181"/>
                    <a:pt x="314" y="173"/>
                    <a:pt x="304" y="16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1" name="Freeform 83"/>
            <p:cNvSpPr>
              <a:spLocks/>
            </p:cNvSpPr>
            <p:nvPr/>
          </p:nvSpPr>
          <p:spPr bwMode="auto">
            <a:xfrm>
              <a:off x="2481" y="2592"/>
              <a:ext cx="304" cy="388"/>
            </a:xfrm>
            <a:custGeom>
              <a:avLst/>
              <a:gdLst/>
              <a:ahLst/>
              <a:cxnLst>
                <a:cxn ang="0">
                  <a:pos x="207" y="48"/>
                </a:cxn>
                <a:cxn ang="0">
                  <a:pos x="23" y="336"/>
                </a:cxn>
                <a:cxn ang="0">
                  <a:pos x="71" y="360"/>
                </a:cxn>
                <a:cxn ang="0">
                  <a:pos x="151" y="224"/>
                </a:cxn>
                <a:cxn ang="0">
                  <a:pos x="191" y="224"/>
                </a:cxn>
                <a:cxn ang="0">
                  <a:pos x="239" y="216"/>
                </a:cxn>
                <a:cxn ang="0">
                  <a:pos x="223" y="168"/>
                </a:cxn>
                <a:cxn ang="0">
                  <a:pos x="215" y="128"/>
                </a:cxn>
                <a:cxn ang="0">
                  <a:pos x="303" y="48"/>
                </a:cxn>
                <a:cxn ang="0">
                  <a:pos x="207" y="48"/>
                </a:cxn>
              </a:cxnLst>
              <a:rect l="0" t="0" r="r" b="b"/>
              <a:pathLst>
                <a:path w="304" h="388">
                  <a:moveTo>
                    <a:pt x="207" y="48"/>
                  </a:moveTo>
                  <a:cubicBezTo>
                    <a:pt x="160" y="96"/>
                    <a:pt x="46" y="284"/>
                    <a:pt x="23" y="336"/>
                  </a:cubicBezTo>
                  <a:cubicBezTo>
                    <a:pt x="0" y="388"/>
                    <a:pt x="50" y="379"/>
                    <a:pt x="71" y="360"/>
                  </a:cubicBezTo>
                  <a:cubicBezTo>
                    <a:pt x="92" y="341"/>
                    <a:pt x="131" y="247"/>
                    <a:pt x="151" y="224"/>
                  </a:cubicBezTo>
                  <a:cubicBezTo>
                    <a:pt x="171" y="201"/>
                    <a:pt x="176" y="225"/>
                    <a:pt x="191" y="224"/>
                  </a:cubicBezTo>
                  <a:cubicBezTo>
                    <a:pt x="206" y="223"/>
                    <a:pt x="234" y="225"/>
                    <a:pt x="239" y="216"/>
                  </a:cubicBezTo>
                  <a:cubicBezTo>
                    <a:pt x="244" y="207"/>
                    <a:pt x="227" y="183"/>
                    <a:pt x="223" y="168"/>
                  </a:cubicBezTo>
                  <a:cubicBezTo>
                    <a:pt x="219" y="153"/>
                    <a:pt x="202" y="148"/>
                    <a:pt x="215" y="128"/>
                  </a:cubicBezTo>
                  <a:cubicBezTo>
                    <a:pt x="228" y="108"/>
                    <a:pt x="304" y="61"/>
                    <a:pt x="303" y="48"/>
                  </a:cubicBezTo>
                  <a:cubicBezTo>
                    <a:pt x="302" y="35"/>
                    <a:pt x="247" y="0"/>
                    <a:pt x="207" y="4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2" name="Freeform 84"/>
            <p:cNvSpPr>
              <a:spLocks/>
            </p:cNvSpPr>
            <p:nvPr/>
          </p:nvSpPr>
          <p:spPr bwMode="auto">
            <a:xfrm>
              <a:off x="2160" y="2763"/>
              <a:ext cx="587" cy="545"/>
            </a:xfrm>
            <a:custGeom>
              <a:avLst/>
              <a:gdLst/>
              <a:ahLst/>
              <a:cxnLst>
                <a:cxn ang="0">
                  <a:pos x="64" y="37"/>
                </a:cxn>
                <a:cxn ang="0">
                  <a:pos x="288" y="13"/>
                </a:cxn>
                <a:cxn ang="0">
                  <a:pos x="480" y="117"/>
                </a:cxn>
                <a:cxn ang="0">
                  <a:pos x="568" y="325"/>
                </a:cxn>
                <a:cxn ang="0">
                  <a:pos x="576" y="501"/>
                </a:cxn>
                <a:cxn ang="0">
                  <a:pos x="504" y="533"/>
                </a:cxn>
                <a:cxn ang="0">
                  <a:pos x="504" y="429"/>
                </a:cxn>
                <a:cxn ang="0">
                  <a:pos x="456" y="261"/>
                </a:cxn>
                <a:cxn ang="0">
                  <a:pos x="384" y="165"/>
                </a:cxn>
                <a:cxn ang="0">
                  <a:pos x="328" y="133"/>
                </a:cxn>
                <a:cxn ang="0">
                  <a:pos x="216" y="117"/>
                </a:cxn>
                <a:cxn ang="0">
                  <a:pos x="64" y="141"/>
                </a:cxn>
                <a:cxn ang="0">
                  <a:pos x="0" y="69"/>
                </a:cxn>
                <a:cxn ang="0">
                  <a:pos x="64" y="45"/>
                </a:cxn>
              </a:cxnLst>
              <a:rect l="0" t="0" r="r" b="b"/>
              <a:pathLst>
                <a:path w="587" h="545">
                  <a:moveTo>
                    <a:pt x="64" y="37"/>
                  </a:moveTo>
                  <a:cubicBezTo>
                    <a:pt x="101" y="34"/>
                    <a:pt x="219" y="0"/>
                    <a:pt x="288" y="13"/>
                  </a:cubicBezTo>
                  <a:cubicBezTo>
                    <a:pt x="357" y="26"/>
                    <a:pt x="433" y="65"/>
                    <a:pt x="480" y="117"/>
                  </a:cubicBezTo>
                  <a:cubicBezTo>
                    <a:pt x="527" y="169"/>
                    <a:pt x="552" y="261"/>
                    <a:pt x="568" y="325"/>
                  </a:cubicBezTo>
                  <a:cubicBezTo>
                    <a:pt x="584" y="389"/>
                    <a:pt x="587" y="466"/>
                    <a:pt x="576" y="501"/>
                  </a:cubicBezTo>
                  <a:cubicBezTo>
                    <a:pt x="565" y="536"/>
                    <a:pt x="516" y="545"/>
                    <a:pt x="504" y="533"/>
                  </a:cubicBezTo>
                  <a:cubicBezTo>
                    <a:pt x="492" y="521"/>
                    <a:pt x="512" y="474"/>
                    <a:pt x="504" y="429"/>
                  </a:cubicBezTo>
                  <a:cubicBezTo>
                    <a:pt x="496" y="384"/>
                    <a:pt x="476" y="305"/>
                    <a:pt x="456" y="261"/>
                  </a:cubicBezTo>
                  <a:cubicBezTo>
                    <a:pt x="436" y="217"/>
                    <a:pt x="405" y="186"/>
                    <a:pt x="384" y="165"/>
                  </a:cubicBezTo>
                  <a:cubicBezTo>
                    <a:pt x="363" y="144"/>
                    <a:pt x="356" y="141"/>
                    <a:pt x="328" y="133"/>
                  </a:cubicBezTo>
                  <a:cubicBezTo>
                    <a:pt x="300" y="125"/>
                    <a:pt x="260" y="116"/>
                    <a:pt x="216" y="117"/>
                  </a:cubicBezTo>
                  <a:cubicBezTo>
                    <a:pt x="172" y="118"/>
                    <a:pt x="100" y="149"/>
                    <a:pt x="64" y="141"/>
                  </a:cubicBezTo>
                  <a:cubicBezTo>
                    <a:pt x="28" y="133"/>
                    <a:pt x="0" y="85"/>
                    <a:pt x="0" y="69"/>
                  </a:cubicBezTo>
                  <a:cubicBezTo>
                    <a:pt x="0" y="53"/>
                    <a:pt x="51" y="50"/>
                    <a:pt x="64" y="45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3" name="Freeform 85"/>
            <p:cNvSpPr>
              <a:spLocks/>
            </p:cNvSpPr>
            <p:nvPr/>
          </p:nvSpPr>
          <p:spPr bwMode="auto">
            <a:xfrm>
              <a:off x="2384" y="2485"/>
              <a:ext cx="333" cy="255"/>
            </a:xfrm>
            <a:custGeom>
              <a:avLst/>
              <a:gdLst/>
              <a:ahLst/>
              <a:cxnLst>
                <a:cxn ang="0">
                  <a:pos x="112" y="11"/>
                </a:cxn>
                <a:cxn ang="0">
                  <a:pos x="72" y="59"/>
                </a:cxn>
                <a:cxn ang="0">
                  <a:pos x="16" y="107"/>
                </a:cxn>
                <a:cxn ang="0">
                  <a:pos x="16" y="203"/>
                </a:cxn>
                <a:cxn ang="0">
                  <a:pos x="112" y="251"/>
                </a:cxn>
                <a:cxn ang="0">
                  <a:pos x="184" y="227"/>
                </a:cxn>
                <a:cxn ang="0">
                  <a:pos x="208" y="235"/>
                </a:cxn>
                <a:cxn ang="0">
                  <a:pos x="288" y="187"/>
                </a:cxn>
                <a:cxn ang="0">
                  <a:pos x="304" y="123"/>
                </a:cxn>
                <a:cxn ang="0">
                  <a:pos x="112" y="11"/>
                </a:cxn>
              </a:cxnLst>
              <a:rect l="0" t="0" r="r" b="b"/>
              <a:pathLst>
                <a:path w="333" h="255">
                  <a:moveTo>
                    <a:pt x="112" y="11"/>
                  </a:moveTo>
                  <a:cubicBezTo>
                    <a:pt x="74" y="0"/>
                    <a:pt x="88" y="43"/>
                    <a:pt x="72" y="59"/>
                  </a:cubicBezTo>
                  <a:cubicBezTo>
                    <a:pt x="56" y="75"/>
                    <a:pt x="25" y="83"/>
                    <a:pt x="16" y="107"/>
                  </a:cubicBezTo>
                  <a:cubicBezTo>
                    <a:pt x="7" y="131"/>
                    <a:pt x="0" y="179"/>
                    <a:pt x="16" y="203"/>
                  </a:cubicBezTo>
                  <a:cubicBezTo>
                    <a:pt x="32" y="227"/>
                    <a:pt x="84" y="247"/>
                    <a:pt x="112" y="251"/>
                  </a:cubicBezTo>
                  <a:cubicBezTo>
                    <a:pt x="140" y="255"/>
                    <a:pt x="168" y="230"/>
                    <a:pt x="184" y="227"/>
                  </a:cubicBezTo>
                  <a:cubicBezTo>
                    <a:pt x="200" y="224"/>
                    <a:pt x="191" y="242"/>
                    <a:pt x="208" y="235"/>
                  </a:cubicBezTo>
                  <a:cubicBezTo>
                    <a:pt x="225" y="228"/>
                    <a:pt x="272" y="206"/>
                    <a:pt x="288" y="187"/>
                  </a:cubicBezTo>
                  <a:cubicBezTo>
                    <a:pt x="304" y="168"/>
                    <a:pt x="333" y="152"/>
                    <a:pt x="304" y="123"/>
                  </a:cubicBezTo>
                  <a:cubicBezTo>
                    <a:pt x="275" y="94"/>
                    <a:pt x="153" y="26"/>
                    <a:pt x="112" y="11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4" name="Oval 86"/>
            <p:cNvSpPr>
              <a:spLocks noChangeArrowheads="1"/>
            </p:cNvSpPr>
            <p:nvPr/>
          </p:nvSpPr>
          <p:spPr bwMode="auto">
            <a:xfrm rot="2129515">
              <a:off x="2463" y="2497"/>
              <a:ext cx="139" cy="26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335" name="Freeform 87"/>
            <p:cNvSpPr>
              <a:spLocks/>
            </p:cNvSpPr>
            <p:nvPr/>
          </p:nvSpPr>
          <p:spPr bwMode="auto">
            <a:xfrm>
              <a:off x="3120" y="3024"/>
              <a:ext cx="706" cy="375"/>
            </a:xfrm>
            <a:custGeom>
              <a:avLst/>
              <a:gdLst/>
              <a:ahLst/>
              <a:cxnLst>
                <a:cxn ang="0">
                  <a:pos x="247" y="96"/>
                </a:cxn>
                <a:cxn ang="0">
                  <a:pos x="63" y="112"/>
                </a:cxn>
                <a:cxn ang="0">
                  <a:pos x="23" y="232"/>
                </a:cxn>
                <a:cxn ang="0">
                  <a:pos x="199" y="360"/>
                </a:cxn>
                <a:cxn ang="0">
                  <a:pos x="439" y="320"/>
                </a:cxn>
                <a:cxn ang="0">
                  <a:pos x="639" y="288"/>
                </a:cxn>
                <a:cxn ang="0">
                  <a:pos x="703" y="192"/>
                </a:cxn>
                <a:cxn ang="0">
                  <a:pos x="655" y="40"/>
                </a:cxn>
                <a:cxn ang="0">
                  <a:pos x="543" y="8"/>
                </a:cxn>
                <a:cxn ang="0">
                  <a:pos x="439" y="0"/>
                </a:cxn>
              </a:cxnLst>
              <a:rect l="0" t="0" r="r" b="b"/>
              <a:pathLst>
                <a:path w="706" h="375">
                  <a:moveTo>
                    <a:pt x="247" y="96"/>
                  </a:moveTo>
                  <a:cubicBezTo>
                    <a:pt x="216" y="99"/>
                    <a:pt x="100" y="89"/>
                    <a:pt x="63" y="112"/>
                  </a:cubicBezTo>
                  <a:cubicBezTo>
                    <a:pt x="26" y="135"/>
                    <a:pt x="0" y="191"/>
                    <a:pt x="23" y="232"/>
                  </a:cubicBezTo>
                  <a:cubicBezTo>
                    <a:pt x="46" y="273"/>
                    <a:pt x="130" y="345"/>
                    <a:pt x="199" y="360"/>
                  </a:cubicBezTo>
                  <a:cubicBezTo>
                    <a:pt x="268" y="375"/>
                    <a:pt x="366" y="332"/>
                    <a:pt x="439" y="320"/>
                  </a:cubicBezTo>
                  <a:cubicBezTo>
                    <a:pt x="512" y="308"/>
                    <a:pt x="595" y="309"/>
                    <a:pt x="639" y="288"/>
                  </a:cubicBezTo>
                  <a:cubicBezTo>
                    <a:pt x="683" y="267"/>
                    <a:pt x="700" y="233"/>
                    <a:pt x="703" y="192"/>
                  </a:cubicBezTo>
                  <a:cubicBezTo>
                    <a:pt x="706" y="151"/>
                    <a:pt x="682" y="71"/>
                    <a:pt x="655" y="40"/>
                  </a:cubicBezTo>
                  <a:cubicBezTo>
                    <a:pt x="628" y="9"/>
                    <a:pt x="579" y="15"/>
                    <a:pt x="543" y="8"/>
                  </a:cubicBezTo>
                  <a:cubicBezTo>
                    <a:pt x="507" y="1"/>
                    <a:pt x="461" y="2"/>
                    <a:pt x="439" y="0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6" name="Freeform 88"/>
            <p:cNvSpPr>
              <a:spLocks/>
            </p:cNvSpPr>
            <p:nvPr/>
          </p:nvSpPr>
          <p:spPr bwMode="auto">
            <a:xfrm>
              <a:off x="3240" y="3024"/>
              <a:ext cx="460" cy="349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360" y="144"/>
                </a:cxn>
                <a:cxn ang="0">
                  <a:pos x="456" y="240"/>
                </a:cxn>
                <a:cxn ang="0">
                  <a:pos x="336" y="312"/>
                </a:cxn>
                <a:cxn ang="0">
                  <a:pos x="312" y="256"/>
                </a:cxn>
                <a:cxn ang="0">
                  <a:pos x="264" y="336"/>
                </a:cxn>
                <a:cxn ang="0">
                  <a:pos x="120" y="336"/>
                </a:cxn>
                <a:cxn ang="0">
                  <a:pos x="24" y="336"/>
                </a:cxn>
                <a:cxn ang="0">
                  <a:pos x="24" y="288"/>
                </a:cxn>
                <a:cxn ang="0">
                  <a:pos x="168" y="240"/>
                </a:cxn>
                <a:cxn ang="0">
                  <a:pos x="216" y="192"/>
                </a:cxn>
                <a:cxn ang="0">
                  <a:pos x="176" y="96"/>
                </a:cxn>
                <a:cxn ang="0">
                  <a:pos x="264" y="48"/>
                </a:cxn>
              </a:cxnLst>
              <a:rect l="0" t="0" r="r" b="b"/>
              <a:pathLst>
                <a:path w="460" h="349">
                  <a:moveTo>
                    <a:pt x="264" y="0"/>
                  </a:moveTo>
                  <a:cubicBezTo>
                    <a:pt x="296" y="52"/>
                    <a:pt x="328" y="104"/>
                    <a:pt x="360" y="144"/>
                  </a:cubicBezTo>
                  <a:cubicBezTo>
                    <a:pt x="392" y="184"/>
                    <a:pt x="460" y="212"/>
                    <a:pt x="456" y="240"/>
                  </a:cubicBezTo>
                  <a:cubicBezTo>
                    <a:pt x="452" y="268"/>
                    <a:pt x="360" y="309"/>
                    <a:pt x="336" y="312"/>
                  </a:cubicBezTo>
                  <a:cubicBezTo>
                    <a:pt x="312" y="315"/>
                    <a:pt x="324" y="252"/>
                    <a:pt x="312" y="256"/>
                  </a:cubicBezTo>
                  <a:cubicBezTo>
                    <a:pt x="300" y="260"/>
                    <a:pt x="296" y="323"/>
                    <a:pt x="264" y="336"/>
                  </a:cubicBezTo>
                  <a:cubicBezTo>
                    <a:pt x="232" y="349"/>
                    <a:pt x="160" y="336"/>
                    <a:pt x="120" y="336"/>
                  </a:cubicBezTo>
                  <a:cubicBezTo>
                    <a:pt x="80" y="336"/>
                    <a:pt x="40" y="344"/>
                    <a:pt x="24" y="336"/>
                  </a:cubicBezTo>
                  <a:cubicBezTo>
                    <a:pt x="8" y="328"/>
                    <a:pt x="0" y="304"/>
                    <a:pt x="24" y="288"/>
                  </a:cubicBezTo>
                  <a:cubicBezTo>
                    <a:pt x="48" y="272"/>
                    <a:pt x="136" y="256"/>
                    <a:pt x="168" y="240"/>
                  </a:cubicBezTo>
                  <a:cubicBezTo>
                    <a:pt x="200" y="224"/>
                    <a:pt x="215" y="216"/>
                    <a:pt x="216" y="192"/>
                  </a:cubicBezTo>
                  <a:cubicBezTo>
                    <a:pt x="217" y="168"/>
                    <a:pt x="168" y="120"/>
                    <a:pt x="176" y="96"/>
                  </a:cubicBezTo>
                  <a:cubicBezTo>
                    <a:pt x="184" y="72"/>
                    <a:pt x="246" y="58"/>
                    <a:pt x="264" y="48"/>
                  </a:cubicBez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7" name="Freeform 89"/>
            <p:cNvSpPr>
              <a:spLocks/>
            </p:cNvSpPr>
            <p:nvPr/>
          </p:nvSpPr>
          <p:spPr bwMode="auto">
            <a:xfrm>
              <a:off x="3648" y="2912"/>
              <a:ext cx="776" cy="212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288" y="16"/>
                </a:cxn>
                <a:cxn ang="0">
                  <a:pos x="672" y="16"/>
                </a:cxn>
                <a:cxn ang="0">
                  <a:pos x="768" y="16"/>
                </a:cxn>
                <a:cxn ang="0">
                  <a:pos x="720" y="64"/>
                </a:cxn>
                <a:cxn ang="0">
                  <a:pos x="736" y="96"/>
                </a:cxn>
                <a:cxn ang="0">
                  <a:pos x="544" y="120"/>
                </a:cxn>
                <a:cxn ang="0">
                  <a:pos x="400" y="104"/>
                </a:cxn>
                <a:cxn ang="0">
                  <a:pos x="224" y="104"/>
                </a:cxn>
                <a:cxn ang="0">
                  <a:pos x="144" y="208"/>
                </a:cxn>
                <a:cxn ang="0">
                  <a:pos x="104" y="128"/>
                </a:cxn>
                <a:cxn ang="0">
                  <a:pos x="0" y="112"/>
                </a:cxn>
              </a:cxnLst>
              <a:rect l="0" t="0" r="r" b="b"/>
              <a:pathLst>
                <a:path w="776" h="212">
                  <a:moveTo>
                    <a:pt x="0" y="112"/>
                  </a:moveTo>
                  <a:cubicBezTo>
                    <a:pt x="43" y="89"/>
                    <a:pt x="176" y="32"/>
                    <a:pt x="288" y="16"/>
                  </a:cubicBezTo>
                  <a:cubicBezTo>
                    <a:pt x="400" y="0"/>
                    <a:pt x="592" y="16"/>
                    <a:pt x="672" y="16"/>
                  </a:cubicBezTo>
                  <a:cubicBezTo>
                    <a:pt x="752" y="16"/>
                    <a:pt x="760" y="8"/>
                    <a:pt x="768" y="16"/>
                  </a:cubicBezTo>
                  <a:cubicBezTo>
                    <a:pt x="776" y="24"/>
                    <a:pt x="725" y="51"/>
                    <a:pt x="720" y="64"/>
                  </a:cubicBezTo>
                  <a:cubicBezTo>
                    <a:pt x="715" y="77"/>
                    <a:pt x="765" y="87"/>
                    <a:pt x="736" y="96"/>
                  </a:cubicBezTo>
                  <a:cubicBezTo>
                    <a:pt x="707" y="105"/>
                    <a:pt x="600" y="119"/>
                    <a:pt x="544" y="120"/>
                  </a:cubicBezTo>
                  <a:cubicBezTo>
                    <a:pt x="488" y="121"/>
                    <a:pt x="453" y="107"/>
                    <a:pt x="400" y="104"/>
                  </a:cubicBezTo>
                  <a:cubicBezTo>
                    <a:pt x="347" y="101"/>
                    <a:pt x="267" y="87"/>
                    <a:pt x="224" y="104"/>
                  </a:cubicBezTo>
                  <a:cubicBezTo>
                    <a:pt x="181" y="121"/>
                    <a:pt x="164" y="204"/>
                    <a:pt x="144" y="208"/>
                  </a:cubicBezTo>
                  <a:cubicBezTo>
                    <a:pt x="124" y="212"/>
                    <a:pt x="128" y="144"/>
                    <a:pt x="104" y="128"/>
                  </a:cubicBezTo>
                  <a:cubicBezTo>
                    <a:pt x="80" y="112"/>
                    <a:pt x="22" y="115"/>
                    <a:pt x="0" y="112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8" name="Freeform 90" descr="Широкий диагональный 1"/>
            <p:cNvSpPr>
              <a:spLocks/>
            </p:cNvSpPr>
            <p:nvPr/>
          </p:nvSpPr>
          <p:spPr bwMode="auto">
            <a:xfrm>
              <a:off x="3210" y="1860"/>
              <a:ext cx="390" cy="764"/>
            </a:xfrm>
            <a:custGeom>
              <a:avLst/>
              <a:gdLst/>
              <a:ahLst/>
              <a:cxnLst>
                <a:cxn ang="0">
                  <a:pos x="238" y="220"/>
                </a:cxn>
                <a:cxn ang="0">
                  <a:pos x="222" y="20"/>
                </a:cxn>
                <a:cxn ang="0">
                  <a:pos x="122" y="100"/>
                </a:cxn>
                <a:cxn ang="0">
                  <a:pos x="86" y="124"/>
                </a:cxn>
                <a:cxn ang="0">
                  <a:pos x="6" y="156"/>
                </a:cxn>
                <a:cxn ang="0">
                  <a:pos x="50" y="388"/>
                </a:cxn>
                <a:cxn ang="0">
                  <a:pos x="178" y="708"/>
                </a:cxn>
                <a:cxn ang="0">
                  <a:pos x="186" y="724"/>
                </a:cxn>
                <a:cxn ang="0">
                  <a:pos x="218" y="740"/>
                </a:cxn>
                <a:cxn ang="0">
                  <a:pos x="94" y="684"/>
                </a:cxn>
                <a:cxn ang="0">
                  <a:pos x="206" y="740"/>
                </a:cxn>
                <a:cxn ang="0">
                  <a:pos x="342" y="732"/>
                </a:cxn>
                <a:cxn ang="0">
                  <a:pos x="390" y="684"/>
                </a:cxn>
                <a:cxn ang="0">
                  <a:pos x="342" y="588"/>
                </a:cxn>
                <a:cxn ang="0">
                  <a:pos x="238" y="220"/>
                </a:cxn>
              </a:cxnLst>
              <a:rect l="0" t="0" r="r" b="b"/>
              <a:pathLst>
                <a:path w="390" h="764">
                  <a:moveTo>
                    <a:pt x="238" y="220"/>
                  </a:moveTo>
                  <a:cubicBezTo>
                    <a:pt x="218" y="125"/>
                    <a:pt x="241" y="40"/>
                    <a:pt x="222" y="20"/>
                  </a:cubicBezTo>
                  <a:cubicBezTo>
                    <a:pt x="203" y="0"/>
                    <a:pt x="145" y="83"/>
                    <a:pt x="122" y="100"/>
                  </a:cubicBezTo>
                  <a:cubicBezTo>
                    <a:pt x="99" y="117"/>
                    <a:pt x="105" y="115"/>
                    <a:pt x="86" y="124"/>
                  </a:cubicBezTo>
                  <a:cubicBezTo>
                    <a:pt x="67" y="133"/>
                    <a:pt x="12" y="112"/>
                    <a:pt x="6" y="156"/>
                  </a:cubicBezTo>
                  <a:cubicBezTo>
                    <a:pt x="0" y="200"/>
                    <a:pt x="21" y="296"/>
                    <a:pt x="50" y="388"/>
                  </a:cubicBezTo>
                  <a:cubicBezTo>
                    <a:pt x="79" y="480"/>
                    <a:pt x="155" y="652"/>
                    <a:pt x="178" y="708"/>
                  </a:cubicBezTo>
                  <a:cubicBezTo>
                    <a:pt x="201" y="764"/>
                    <a:pt x="179" y="719"/>
                    <a:pt x="186" y="724"/>
                  </a:cubicBezTo>
                  <a:cubicBezTo>
                    <a:pt x="193" y="729"/>
                    <a:pt x="233" y="747"/>
                    <a:pt x="218" y="740"/>
                  </a:cubicBezTo>
                  <a:cubicBezTo>
                    <a:pt x="203" y="733"/>
                    <a:pt x="96" y="684"/>
                    <a:pt x="94" y="684"/>
                  </a:cubicBezTo>
                  <a:cubicBezTo>
                    <a:pt x="92" y="684"/>
                    <a:pt x="165" y="732"/>
                    <a:pt x="206" y="740"/>
                  </a:cubicBezTo>
                  <a:cubicBezTo>
                    <a:pt x="247" y="748"/>
                    <a:pt x="311" y="741"/>
                    <a:pt x="342" y="732"/>
                  </a:cubicBezTo>
                  <a:cubicBezTo>
                    <a:pt x="373" y="723"/>
                    <a:pt x="390" y="708"/>
                    <a:pt x="390" y="684"/>
                  </a:cubicBezTo>
                  <a:cubicBezTo>
                    <a:pt x="390" y="660"/>
                    <a:pt x="367" y="665"/>
                    <a:pt x="342" y="588"/>
                  </a:cubicBezTo>
                  <a:cubicBezTo>
                    <a:pt x="317" y="511"/>
                    <a:pt x="258" y="315"/>
                    <a:pt x="238" y="220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9" name="Freeform 91"/>
            <p:cNvSpPr>
              <a:spLocks/>
            </p:cNvSpPr>
            <p:nvPr/>
          </p:nvSpPr>
          <p:spPr bwMode="auto">
            <a:xfrm>
              <a:off x="3096" y="1951"/>
              <a:ext cx="473" cy="602"/>
            </a:xfrm>
            <a:custGeom>
              <a:avLst/>
              <a:gdLst/>
              <a:ahLst/>
              <a:cxnLst>
                <a:cxn ang="0">
                  <a:pos x="280" y="137"/>
                </a:cxn>
                <a:cxn ang="0">
                  <a:pos x="264" y="353"/>
                </a:cxn>
                <a:cxn ang="0">
                  <a:pos x="296" y="481"/>
                </a:cxn>
                <a:cxn ang="0">
                  <a:pos x="264" y="497"/>
                </a:cxn>
                <a:cxn ang="0">
                  <a:pos x="216" y="449"/>
                </a:cxn>
                <a:cxn ang="0">
                  <a:pos x="168" y="401"/>
                </a:cxn>
                <a:cxn ang="0">
                  <a:pos x="120" y="385"/>
                </a:cxn>
                <a:cxn ang="0">
                  <a:pos x="12" y="425"/>
                </a:cxn>
                <a:cxn ang="0">
                  <a:pos x="48" y="505"/>
                </a:cxn>
                <a:cxn ang="0">
                  <a:pos x="72" y="545"/>
                </a:cxn>
                <a:cxn ang="0">
                  <a:pos x="120" y="553"/>
                </a:cxn>
                <a:cxn ang="0">
                  <a:pos x="184" y="529"/>
                </a:cxn>
                <a:cxn ang="0">
                  <a:pos x="264" y="593"/>
                </a:cxn>
                <a:cxn ang="0">
                  <a:pos x="368" y="585"/>
                </a:cxn>
                <a:cxn ang="0">
                  <a:pos x="448" y="521"/>
                </a:cxn>
                <a:cxn ang="0">
                  <a:pos x="416" y="377"/>
                </a:cxn>
                <a:cxn ang="0">
                  <a:pos x="448" y="273"/>
                </a:cxn>
                <a:cxn ang="0">
                  <a:pos x="456" y="129"/>
                </a:cxn>
                <a:cxn ang="0">
                  <a:pos x="344" y="1"/>
                </a:cxn>
                <a:cxn ang="0">
                  <a:pos x="280" y="137"/>
                </a:cxn>
              </a:cxnLst>
              <a:rect l="0" t="0" r="r" b="b"/>
              <a:pathLst>
                <a:path w="473" h="602">
                  <a:moveTo>
                    <a:pt x="280" y="137"/>
                  </a:moveTo>
                  <a:cubicBezTo>
                    <a:pt x="267" y="196"/>
                    <a:pt x="261" y="296"/>
                    <a:pt x="264" y="353"/>
                  </a:cubicBezTo>
                  <a:cubicBezTo>
                    <a:pt x="267" y="410"/>
                    <a:pt x="296" y="457"/>
                    <a:pt x="296" y="481"/>
                  </a:cubicBezTo>
                  <a:cubicBezTo>
                    <a:pt x="296" y="505"/>
                    <a:pt x="277" y="502"/>
                    <a:pt x="264" y="497"/>
                  </a:cubicBezTo>
                  <a:cubicBezTo>
                    <a:pt x="251" y="492"/>
                    <a:pt x="232" y="465"/>
                    <a:pt x="216" y="449"/>
                  </a:cubicBezTo>
                  <a:cubicBezTo>
                    <a:pt x="200" y="433"/>
                    <a:pt x="184" y="412"/>
                    <a:pt x="168" y="401"/>
                  </a:cubicBezTo>
                  <a:cubicBezTo>
                    <a:pt x="152" y="390"/>
                    <a:pt x="146" y="381"/>
                    <a:pt x="120" y="385"/>
                  </a:cubicBezTo>
                  <a:cubicBezTo>
                    <a:pt x="94" y="389"/>
                    <a:pt x="24" y="405"/>
                    <a:pt x="12" y="425"/>
                  </a:cubicBezTo>
                  <a:cubicBezTo>
                    <a:pt x="0" y="445"/>
                    <a:pt x="38" y="485"/>
                    <a:pt x="48" y="505"/>
                  </a:cubicBezTo>
                  <a:cubicBezTo>
                    <a:pt x="58" y="525"/>
                    <a:pt x="60" y="537"/>
                    <a:pt x="72" y="545"/>
                  </a:cubicBezTo>
                  <a:cubicBezTo>
                    <a:pt x="84" y="553"/>
                    <a:pt x="101" y="556"/>
                    <a:pt x="120" y="553"/>
                  </a:cubicBezTo>
                  <a:cubicBezTo>
                    <a:pt x="139" y="550"/>
                    <a:pt x="160" y="522"/>
                    <a:pt x="184" y="529"/>
                  </a:cubicBezTo>
                  <a:cubicBezTo>
                    <a:pt x="208" y="536"/>
                    <a:pt x="233" y="584"/>
                    <a:pt x="264" y="593"/>
                  </a:cubicBezTo>
                  <a:cubicBezTo>
                    <a:pt x="295" y="602"/>
                    <a:pt x="337" y="597"/>
                    <a:pt x="368" y="585"/>
                  </a:cubicBezTo>
                  <a:cubicBezTo>
                    <a:pt x="399" y="573"/>
                    <a:pt x="440" y="556"/>
                    <a:pt x="448" y="521"/>
                  </a:cubicBezTo>
                  <a:cubicBezTo>
                    <a:pt x="456" y="486"/>
                    <a:pt x="416" y="418"/>
                    <a:pt x="416" y="377"/>
                  </a:cubicBezTo>
                  <a:cubicBezTo>
                    <a:pt x="416" y="336"/>
                    <a:pt x="441" y="314"/>
                    <a:pt x="448" y="273"/>
                  </a:cubicBezTo>
                  <a:cubicBezTo>
                    <a:pt x="455" y="232"/>
                    <a:pt x="473" y="174"/>
                    <a:pt x="456" y="129"/>
                  </a:cubicBezTo>
                  <a:cubicBezTo>
                    <a:pt x="439" y="84"/>
                    <a:pt x="373" y="0"/>
                    <a:pt x="344" y="1"/>
                  </a:cubicBezTo>
                  <a:cubicBezTo>
                    <a:pt x="315" y="2"/>
                    <a:pt x="293" y="78"/>
                    <a:pt x="280" y="137"/>
                  </a:cubicBezTo>
                  <a:close/>
                </a:path>
              </a:pathLst>
            </a:custGeom>
            <a:gradFill rotWithShape="1">
              <a:gsLst>
                <a:gs pos="0">
                  <a:srgbClr val="EE9F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3340" name="Group 92"/>
            <p:cNvGrpSpPr>
              <a:grpSpLocks/>
            </p:cNvGrpSpPr>
            <p:nvPr/>
          </p:nvGrpSpPr>
          <p:grpSpPr bwMode="auto">
            <a:xfrm>
              <a:off x="3168" y="1296"/>
              <a:ext cx="528" cy="288"/>
              <a:chOff x="1955" y="1357"/>
              <a:chExt cx="333" cy="180"/>
            </a:xfrm>
          </p:grpSpPr>
          <p:grpSp>
            <p:nvGrpSpPr>
              <p:cNvPr id="53341" name="Group 93"/>
              <p:cNvGrpSpPr>
                <a:grpSpLocks/>
              </p:cNvGrpSpPr>
              <p:nvPr/>
            </p:nvGrpSpPr>
            <p:grpSpPr bwMode="auto">
              <a:xfrm>
                <a:off x="1955" y="1357"/>
                <a:ext cx="333" cy="180"/>
                <a:chOff x="5161" y="3181"/>
                <a:chExt cx="257" cy="140"/>
              </a:xfrm>
            </p:grpSpPr>
            <p:sp>
              <p:nvSpPr>
                <p:cNvPr id="53342" name="Freeform 94"/>
                <p:cNvSpPr>
                  <a:spLocks/>
                </p:cNvSpPr>
                <p:nvPr/>
              </p:nvSpPr>
              <p:spPr bwMode="auto">
                <a:xfrm>
                  <a:off x="5161" y="3181"/>
                  <a:ext cx="170" cy="123"/>
                </a:xfrm>
                <a:custGeom>
                  <a:avLst/>
                  <a:gdLst/>
                  <a:ahLst/>
                  <a:cxnLst>
                    <a:cxn ang="0">
                      <a:pos x="8" y="95"/>
                    </a:cxn>
                    <a:cxn ang="0">
                      <a:pos x="62" y="113"/>
                    </a:cxn>
                    <a:cxn ang="0">
                      <a:pos x="140" y="119"/>
                    </a:cxn>
                    <a:cxn ang="0">
                      <a:pos x="158" y="113"/>
                    </a:cxn>
                    <a:cxn ang="0">
                      <a:pos x="164" y="59"/>
                    </a:cxn>
                    <a:cxn ang="0">
                      <a:pos x="122" y="11"/>
                    </a:cxn>
                    <a:cxn ang="0">
                      <a:pos x="56" y="5"/>
                    </a:cxn>
                    <a:cxn ang="0">
                      <a:pos x="20" y="41"/>
                    </a:cxn>
                    <a:cxn ang="0">
                      <a:pos x="2" y="59"/>
                    </a:cxn>
                    <a:cxn ang="0">
                      <a:pos x="8" y="95"/>
                    </a:cxn>
                  </a:cxnLst>
                  <a:rect l="0" t="0" r="r" b="b"/>
                  <a:pathLst>
                    <a:path w="170" h="123">
                      <a:moveTo>
                        <a:pt x="8" y="95"/>
                      </a:moveTo>
                      <a:cubicBezTo>
                        <a:pt x="15" y="104"/>
                        <a:pt x="40" y="109"/>
                        <a:pt x="62" y="113"/>
                      </a:cubicBezTo>
                      <a:cubicBezTo>
                        <a:pt x="84" y="117"/>
                        <a:pt x="124" y="119"/>
                        <a:pt x="140" y="119"/>
                      </a:cubicBezTo>
                      <a:cubicBezTo>
                        <a:pt x="156" y="119"/>
                        <a:pt x="154" y="123"/>
                        <a:pt x="158" y="113"/>
                      </a:cubicBezTo>
                      <a:cubicBezTo>
                        <a:pt x="162" y="103"/>
                        <a:pt x="170" y="76"/>
                        <a:pt x="164" y="59"/>
                      </a:cubicBezTo>
                      <a:cubicBezTo>
                        <a:pt x="158" y="42"/>
                        <a:pt x="140" y="20"/>
                        <a:pt x="122" y="11"/>
                      </a:cubicBezTo>
                      <a:cubicBezTo>
                        <a:pt x="104" y="2"/>
                        <a:pt x="73" y="0"/>
                        <a:pt x="56" y="5"/>
                      </a:cubicBezTo>
                      <a:cubicBezTo>
                        <a:pt x="39" y="10"/>
                        <a:pt x="29" y="32"/>
                        <a:pt x="20" y="41"/>
                      </a:cubicBezTo>
                      <a:cubicBezTo>
                        <a:pt x="11" y="50"/>
                        <a:pt x="4" y="50"/>
                        <a:pt x="2" y="59"/>
                      </a:cubicBezTo>
                      <a:cubicBezTo>
                        <a:pt x="0" y="68"/>
                        <a:pt x="7" y="88"/>
                        <a:pt x="8" y="95"/>
                      </a:cubicBezTo>
                      <a:close/>
                    </a:path>
                  </a:pathLst>
                </a:custGeom>
                <a:solidFill>
                  <a:srgbClr val="0099CC"/>
                </a:soli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343" name="Freeform 95"/>
                <p:cNvSpPr>
                  <a:spLocks/>
                </p:cNvSpPr>
                <p:nvPr/>
              </p:nvSpPr>
              <p:spPr bwMode="auto">
                <a:xfrm>
                  <a:off x="5313" y="3234"/>
                  <a:ext cx="105" cy="87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84" y="36"/>
                    </a:cxn>
                    <a:cxn ang="0">
                      <a:pos x="102" y="66"/>
                    </a:cxn>
                    <a:cxn ang="0">
                      <a:pos x="66" y="84"/>
                    </a:cxn>
                    <a:cxn ang="0">
                      <a:pos x="42" y="84"/>
                    </a:cxn>
                    <a:cxn ang="0">
                      <a:pos x="0" y="66"/>
                    </a:cxn>
                  </a:cxnLst>
                  <a:rect l="0" t="0" r="r" b="b"/>
                  <a:pathLst>
                    <a:path w="105" h="87">
                      <a:moveTo>
                        <a:pt x="12" y="0"/>
                      </a:moveTo>
                      <a:cubicBezTo>
                        <a:pt x="40" y="12"/>
                        <a:pt x="69" y="25"/>
                        <a:pt x="84" y="36"/>
                      </a:cubicBezTo>
                      <a:cubicBezTo>
                        <a:pt x="99" y="47"/>
                        <a:pt x="105" y="58"/>
                        <a:pt x="102" y="66"/>
                      </a:cubicBezTo>
                      <a:cubicBezTo>
                        <a:pt x="99" y="74"/>
                        <a:pt x="76" y="81"/>
                        <a:pt x="66" y="84"/>
                      </a:cubicBezTo>
                      <a:cubicBezTo>
                        <a:pt x="56" y="87"/>
                        <a:pt x="53" y="87"/>
                        <a:pt x="42" y="84"/>
                      </a:cubicBezTo>
                      <a:cubicBezTo>
                        <a:pt x="31" y="81"/>
                        <a:pt x="15" y="73"/>
                        <a:pt x="0" y="66"/>
                      </a:cubicBezTo>
                    </a:path>
                  </a:pathLst>
                </a:custGeom>
                <a:solidFill>
                  <a:srgbClr val="0099CC"/>
                </a:soli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3344" name="Freeform 96"/>
              <p:cNvSpPr>
                <a:spLocks/>
              </p:cNvSpPr>
              <p:nvPr/>
            </p:nvSpPr>
            <p:spPr bwMode="auto">
              <a:xfrm rot="-2021949">
                <a:off x="2182" y="1433"/>
                <a:ext cx="47" cy="94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0" y="12"/>
                  </a:cxn>
                  <a:cxn ang="0">
                    <a:pos x="12" y="30"/>
                  </a:cxn>
                  <a:cxn ang="0">
                    <a:pos x="24" y="48"/>
                  </a:cxn>
                  <a:cxn ang="0">
                    <a:pos x="24" y="84"/>
                  </a:cxn>
                  <a:cxn ang="0">
                    <a:pos x="24" y="102"/>
                  </a:cxn>
                  <a:cxn ang="0">
                    <a:pos x="42" y="114"/>
                  </a:cxn>
                  <a:cxn ang="0">
                    <a:pos x="60" y="96"/>
                  </a:cxn>
                  <a:cxn ang="0">
                    <a:pos x="48" y="36"/>
                  </a:cxn>
                  <a:cxn ang="0">
                    <a:pos x="24" y="0"/>
                  </a:cxn>
                </a:cxnLst>
                <a:rect l="0" t="0" r="r" b="b"/>
                <a:pathLst>
                  <a:path w="60" h="114">
                    <a:moveTo>
                      <a:pt x="24" y="0"/>
                    </a:moveTo>
                    <a:lnTo>
                      <a:pt x="0" y="12"/>
                    </a:lnTo>
                    <a:lnTo>
                      <a:pt x="12" y="30"/>
                    </a:lnTo>
                    <a:lnTo>
                      <a:pt x="24" y="48"/>
                    </a:lnTo>
                    <a:lnTo>
                      <a:pt x="24" y="84"/>
                    </a:lnTo>
                    <a:lnTo>
                      <a:pt x="24" y="102"/>
                    </a:lnTo>
                    <a:lnTo>
                      <a:pt x="42" y="114"/>
                    </a:lnTo>
                    <a:lnTo>
                      <a:pt x="60" y="96"/>
                    </a:lnTo>
                    <a:lnTo>
                      <a:pt x="48" y="3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99CC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345" name="AutoShape 97"/>
              <p:cNvSpPr>
                <a:spLocks noChangeArrowheads="1"/>
              </p:cNvSpPr>
              <p:nvPr/>
            </p:nvSpPr>
            <p:spPr bwMode="auto">
              <a:xfrm>
                <a:off x="1964" y="1402"/>
                <a:ext cx="222" cy="78"/>
              </a:xfrm>
              <a:prstGeom prst="star8">
                <a:avLst>
                  <a:gd name="adj" fmla="val 14417"/>
                </a:avLst>
              </a:prstGeom>
              <a:solidFill>
                <a:srgbClr val="FF0000"/>
              </a:soli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3346" name="Freeform 98"/>
            <p:cNvSpPr>
              <a:spLocks/>
            </p:cNvSpPr>
            <p:nvPr/>
          </p:nvSpPr>
          <p:spPr bwMode="auto">
            <a:xfrm>
              <a:off x="2864" y="2483"/>
              <a:ext cx="353" cy="461"/>
            </a:xfrm>
            <a:custGeom>
              <a:avLst/>
              <a:gdLst/>
              <a:ahLst/>
              <a:cxnLst>
                <a:cxn ang="0">
                  <a:pos x="252" y="53"/>
                </a:cxn>
                <a:cxn ang="0">
                  <a:pos x="164" y="29"/>
                </a:cxn>
                <a:cxn ang="0">
                  <a:pos x="112" y="13"/>
                </a:cxn>
                <a:cxn ang="0">
                  <a:pos x="16" y="61"/>
                </a:cxn>
                <a:cxn ang="0">
                  <a:pos x="16" y="109"/>
                </a:cxn>
                <a:cxn ang="0">
                  <a:pos x="76" y="141"/>
                </a:cxn>
                <a:cxn ang="0">
                  <a:pos x="160" y="205"/>
                </a:cxn>
                <a:cxn ang="0">
                  <a:pos x="260" y="301"/>
                </a:cxn>
                <a:cxn ang="0">
                  <a:pos x="284" y="437"/>
                </a:cxn>
                <a:cxn ang="0">
                  <a:pos x="348" y="445"/>
                </a:cxn>
                <a:cxn ang="0">
                  <a:pos x="316" y="365"/>
                </a:cxn>
                <a:cxn ang="0">
                  <a:pos x="260" y="245"/>
                </a:cxn>
                <a:cxn ang="0">
                  <a:pos x="256" y="109"/>
                </a:cxn>
                <a:cxn ang="0">
                  <a:pos x="208" y="13"/>
                </a:cxn>
                <a:cxn ang="0">
                  <a:pos x="204" y="29"/>
                </a:cxn>
                <a:cxn ang="0">
                  <a:pos x="252" y="53"/>
                </a:cxn>
              </a:cxnLst>
              <a:rect l="0" t="0" r="r" b="b"/>
              <a:pathLst>
                <a:path w="353" h="461">
                  <a:moveTo>
                    <a:pt x="252" y="53"/>
                  </a:moveTo>
                  <a:cubicBezTo>
                    <a:pt x="245" y="56"/>
                    <a:pt x="187" y="36"/>
                    <a:pt x="164" y="29"/>
                  </a:cubicBezTo>
                  <a:cubicBezTo>
                    <a:pt x="141" y="22"/>
                    <a:pt x="137" y="8"/>
                    <a:pt x="112" y="13"/>
                  </a:cubicBezTo>
                  <a:cubicBezTo>
                    <a:pt x="87" y="18"/>
                    <a:pt x="32" y="45"/>
                    <a:pt x="16" y="61"/>
                  </a:cubicBezTo>
                  <a:cubicBezTo>
                    <a:pt x="0" y="77"/>
                    <a:pt x="6" y="96"/>
                    <a:pt x="16" y="109"/>
                  </a:cubicBezTo>
                  <a:cubicBezTo>
                    <a:pt x="26" y="122"/>
                    <a:pt x="52" y="125"/>
                    <a:pt x="76" y="141"/>
                  </a:cubicBezTo>
                  <a:cubicBezTo>
                    <a:pt x="100" y="157"/>
                    <a:pt x="129" y="178"/>
                    <a:pt x="160" y="205"/>
                  </a:cubicBezTo>
                  <a:cubicBezTo>
                    <a:pt x="191" y="232"/>
                    <a:pt x="239" y="262"/>
                    <a:pt x="260" y="301"/>
                  </a:cubicBezTo>
                  <a:cubicBezTo>
                    <a:pt x="281" y="340"/>
                    <a:pt x="269" y="413"/>
                    <a:pt x="284" y="437"/>
                  </a:cubicBezTo>
                  <a:cubicBezTo>
                    <a:pt x="299" y="461"/>
                    <a:pt x="343" y="457"/>
                    <a:pt x="348" y="445"/>
                  </a:cubicBezTo>
                  <a:cubicBezTo>
                    <a:pt x="353" y="433"/>
                    <a:pt x="331" y="398"/>
                    <a:pt x="316" y="365"/>
                  </a:cubicBezTo>
                  <a:cubicBezTo>
                    <a:pt x="301" y="332"/>
                    <a:pt x="270" y="288"/>
                    <a:pt x="260" y="245"/>
                  </a:cubicBezTo>
                  <a:cubicBezTo>
                    <a:pt x="250" y="202"/>
                    <a:pt x="265" y="148"/>
                    <a:pt x="256" y="109"/>
                  </a:cubicBezTo>
                  <a:cubicBezTo>
                    <a:pt x="247" y="70"/>
                    <a:pt x="217" y="26"/>
                    <a:pt x="208" y="13"/>
                  </a:cubicBezTo>
                  <a:cubicBezTo>
                    <a:pt x="199" y="0"/>
                    <a:pt x="197" y="22"/>
                    <a:pt x="204" y="29"/>
                  </a:cubicBezTo>
                  <a:cubicBezTo>
                    <a:pt x="211" y="36"/>
                    <a:pt x="242" y="48"/>
                    <a:pt x="252" y="53"/>
                  </a:cubicBezTo>
                  <a:close/>
                </a:path>
              </a:pathLst>
            </a:custGeom>
            <a:solidFill>
              <a:srgbClr val="3366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7" name="Freeform 99"/>
            <p:cNvSpPr>
              <a:spLocks/>
            </p:cNvSpPr>
            <p:nvPr/>
          </p:nvSpPr>
          <p:spPr bwMode="auto">
            <a:xfrm>
              <a:off x="3552" y="2352"/>
              <a:ext cx="364" cy="18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8" y="120"/>
                </a:cxn>
                <a:cxn ang="0">
                  <a:pos x="144" y="48"/>
                </a:cxn>
                <a:cxn ang="0">
                  <a:pos x="288" y="0"/>
                </a:cxn>
                <a:cxn ang="0">
                  <a:pos x="348" y="48"/>
                </a:cxn>
                <a:cxn ang="0">
                  <a:pos x="192" y="96"/>
                </a:cxn>
                <a:cxn ang="0">
                  <a:pos x="36" y="176"/>
                </a:cxn>
                <a:cxn ang="0">
                  <a:pos x="0" y="144"/>
                </a:cxn>
              </a:cxnLst>
              <a:rect l="0" t="0" r="r" b="b"/>
              <a:pathLst>
                <a:path w="364" h="184">
                  <a:moveTo>
                    <a:pt x="0" y="144"/>
                  </a:moveTo>
                  <a:cubicBezTo>
                    <a:pt x="5" y="132"/>
                    <a:pt x="4" y="136"/>
                    <a:pt x="28" y="120"/>
                  </a:cubicBezTo>
                  <a:cubicBezTo>
                    <a:pt x="52" y="104"/>
                    <a:pt x="101" y="68"/>
                    <a:pt x="144" y="48"/>
                  </a:cubicBezTo>
                  <a:cubicBezTo>
                    <a:pt x="187" y="28"/>
                    <a:pt x="254" y="0"/>
                    <a:pt x="288" y="0"/>
                  </a:cubicBezTo>
                  <a:cubicBezTo>
                    <a:pt x="322" y="0"/>
                    <a:pt x="364" y="32"/>
                    <a:pt x="348" y="48"/>
                  </a:cubicBezTo>
                  <a:cubicBezTo>
                    <a:pt x="332" y="64"/>
                    <a:pt x="244" y="75"/>
                    <a:pt x="192" y="96"/>
                  </a:cubicBezTo>
                  <a:cubicBezTo>
                    <a:pt x="140" y="117"/>
                    <a:pt x="68" y="168"/>
                    <a:pt x="36" y="176"/>
                  </a:cubicBezTo>
                  <a:cubicBezTo>
                    <a:pt x="4" y="184"/>
                    <a:pt x="8" y="151"/>
                    <a:pt x="0" y="14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3298" name="Group 50"/>
          <p:cNvGrpSpPr>
            <a:grpSpLocks/>
          </p:cNvGrpSpPr>
          <p:nvPr/>
        </p:nvGrpSpPr>
        <p:grpSpPr bwMode="auto">
          <a:xfrm>
            <a:off x="0" y="5029200"/>
            <a:ext cx="9167813" cy="762000"/>
            <a:chOff x="0" y="3168"/>
            <a:chExt cx="5775" cy="480"/>
          </a:xfrm>
        </p:grpSpPr>
        <p:grpSp>
          <p:nvGrpSpPr>
            <p:cNvPr id="53281" name="Group 33"/>
            <p:cNvGrpSpPr>
              <a:grpSpLocks/>
            </p:cNvGrpSpPr>
            <p:nvPr/>
          </p:nvGrpSpPr>
          <p:grpSpPr bwMode="auto">
            <a:xfrm>
              <a:off x="0" y="3216"/>
              <a:ext cx="399" cy="432"/>
              <a:chOff x="2464" y="3024"/>
              <a:chExt cx="399" cy="432"/>
            </a:xfrm>
          </p:grpSpPr>
          <p:grpSp>
            <p:nvGrpSpPr>
              <p:cNvPr id="53282" name="Group 34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53283" name="Oval 35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284" name="Oval 36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285" name="Oval 37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3286" name="Freeform 38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3269" name="Group 21"/>
            <p:cNvGrpSpPr>
              <a:grpSpLocks/>
            </p:cNvGrpSpPr>
            <p:nvPr/>
          </p:nvGrpSpPr>
          <p:grpSpPr bwMode="auto">
            <a:xfrm>
              <a:off x="5376" y="3168"/>
              <a:ext cx="399" cy="432"/>
              <a:chOff x="2464" y="3024"/>
              <a:chExt cx="399" cy="432"/>
            </a:xfrm>
          </p:grpSpPr>
          <p:grpSp>
            <p:nvGrpSpPr>
              <p:cNvPr id="53270" name="Group 22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53271" name="Oval 23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272" name="Oval 24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273" name="Oval 25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53274" name="Freeform 26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3275" name="Group 27"/>
          <p:cNvGrpSpPr>
            <a:grpSpLocks/>
          </p:cNvGrpSpPr>
          <p:nvPr/>
        </p:nvGrpSpPr>
        <p:grpSpPr bwMode="auto">
          <a:xfrm>
            <a:off x="3481388" y="5105400"/>
            <a:ext cx="633412" cy="685800"/>
            <a:chOff x="2464" y="3024"/>
            <a:chExt cx="399" cy="432"/>
          </a:xfrm>
        </p:grpSpPr>
        <p:grpSp>
          <p:nvGrpSpPr>
            <p:cNvPr id="53276" name="Group 28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53277" name="Oval 29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278" name="Oval 30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99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279" name="Oval 31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3280" name="Freeform 32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FF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5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3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-2.22222E-6 L 0.19167 -0.00278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8" presetClass="emph" presetSubtype="0" repeatCount="25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7" dur="2000" fill="hold"/>
                                        <p:tgtEl>
                                          <p:spTgt spid="533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2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9" dur="20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4167 0 " pathEditMode="relative" ptsTypes="AA">
                                      <p:cBhvr>
                                        <p:cTn id="31" dur="5000" fill="hold"/>
                                        <p:tgtEl>
                                          <p:spTgt spid="53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4167 0 " pathEditMode="relative" ptsTypes="AA">
                                      <p:cBhvr>
                                        <p:cTn id="33" dur="5000" fill="hold"/>
                                        <p:tgtEl>
                                          <p:spTgt spid="53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4167 0 " pathEditMode="relative" ptsTypes="AA">
                                      <p:cBhvr>
                                        <p:cTn id="35" dur="50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7 -0.00278 L 0.41667 -0.00278 " pathEditMode="relative" rAng="0" ptsTypes="AA">
                                      <p:cBhvr>
                                        <p:cTn id="37" dur="50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5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3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8"/>
                  </p:tgtEl>
                </p:cond>
              </p:nextCondLst>
            </p:seq>
          </p:childTnLst>
        </p:cTn>
      </p:par>
    </p:tnLst>
    <p:bldLst>
      <p:bldP spid="53259" grpId="0" animBg="1"/>
      <p:bldP spid="53296" grpId="0" animBg="1"/>
      <p:bldP spid="5330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4" name="Freeform 54"/>
          <p:cNvSpPr>
            <a:spLocks/>
          </p:cNvSpPr>
          <p:nvPr/>
        </p:nvSpPr>
        <p:spPr bwMode="auto">
          <a:xfrm>
            <a:off x="3276600" y="4114800"/>
            <a:ext cx="5562600" cy="1219200"/>
          </a:xfrm>
          <a:custGeom>
            <a:avLst/>
            <a:gdLst/>
            <a:ahLst/>
            <a:cxnLst>
              <a:cxn ang="0">
                <a:pos x="3504" y="96"/>
              </a:cxn>
              <a:cxn ang="0">
                <a:pos x="3504" y="720"/>
              </a:cxn>
              <a:cxn ang="0">
                <a:pos x="0" y="768"/>
              </a:cxn>
              <a:cxn ang="0">
                <a:pos x="0" y="0"/>
              </a:cxn>
            </a:cxnLst>
            <a:rect l="0" t="0" r="r" b="b"/>
            <a:pathLst>
              <a:path w="3504" h="768">
                <a:moveTo>
                  <a:pt x="3504" y="96"/>
                </a:moveTo>
                <a:lnTo>
                  <a:pt x="3504" y="720"/>
                </a:lnTo>
                <a:lnTo>
                  <a:pt x="0" y="768"/>
                </a:lnTo>
                <a:lnTo>
                  <a:pt x="0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51204" name="Picture 4" descr="afficher_image23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0" y="2962275"/>
            <a:ext cx="2181225" cy="1381125"/>
          </a:xfrm>
          <a:prstGeom prst="rect">
            <a:avLst/>
          </a:prstGeom>
          <a:noFill/>
        </p:spPr>
      </p:pic>
      <p:pic>
        <p:nvPicPr>
          <p:cNvPr id="51209" name="Picture 9" descr="afficher_image1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50226" flipH="1">
            <a:off x="3886200" y="3200400"/>
            <a:ext cx="3276600" cy="2084388"/>
          </a:xfrm>
          <a:prstGeom prst="rect">
            <a:avLst/>
          </a:prstGeom>
          <a:noFill/>
        </p:spPr>
      </p:pic>
      <p:grpSp>
        <p:nvGrpSpPr>
          <p:cNvPr id="51255" name="Group 55"/>
          <p:cNvGrpSpPr>
            <a:grpSpLocks/>
          </p:cNvGrpSpPr>
          <p:nvPr/>
        </p:nvGrpSpPr>
        <p:grpSpPr bwMode="auto">
          <a:xfrm>
            <a:off x="149225" y="111125"/>
            <a:ext cx="8994775" cy="2860675"/>
            <a:chOff x="0" y="40"/>
            <a:chExt cx="5666" cy="1802"/>
          </a:xfrm>
        </p:grpSpPr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0" y="40"/>
              <a:ext cx="5666" cy="180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/>
                <a:t>Расстояние между двумя аэродромами 500 км. С </a:t>
              </a:r>
            </a:p>
            <a:p>
              <a:r>
                <a:rPr lang="ru-RU" sz="2400" b="1"/>
                <a:t>одного из них в 12ч 45мин вылетел вертолет, а через          </a:t>
              </a:r>
            </a:p>
            <a:p>
              <a:r>
                <a:rPr lang="ru-RU" sz="2400" b="1"/>
                <a:t>с другого аэродрома вслед за вертолетом вылетел самолет. </a:t>
              </a:r>
              <a:r>
                <a:rPr lang="ru-RU" sz="2400" b="1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Скорость самолета 750 км/ч, что в 3 раза больше скорости вертолета.</a:t>
              </a:r>
              <a:r>
                <a:rPr lang="ru-RU" sz="2400" b="1"/>
                <a:t> Через сколько времени после своего вылета самолет догонит вертолет? </a:t>
              </a:r>
            </a:p>
            <a:p>
              <a:r>
                <a:rPr lang="ru-RU" sz="2400" b="1"/>
                <a:t>В котором часу это произойдет?</a:t>
              </a:r>
            </a:p>
            <a:p>
              <a:endParaRPr lang="ru-RU" sz="1400" b="1"/>
            </a:p>
          </p:txBody>
        </p:sp>
        <p:graphicFrame>
          <p:nvGraphicFramePr>
            <p:cNvPr id="51211" name="Object 11"/>
            <p:cNvGraphicFramePr>
              <a:graphicFrameLocks noChangeAspect="1"/>
            </p:cNvGraphicFramePr>
            <p:nvPr/>
          </p:nvGraphicFramePr>
          <p:xfrm>
            <a:off x="5136" y="96"/>
            <a:ext cx="421" cy="624"/>
          </p:xfrm>
          <a:graphic>
            <a:graphicData uri="http://schemas.openxmlformats.org/presentationml/2006/ole">
              <p:oleObj spid="_x0000_s51211" name="Формула" r:id="rId6" imgW="266400" imgH="393480" progId="Equation.3">
                <p:embed/>
              </p:oleObj>
            </a:graphicData>
          </a:graphic>
        </p:graphicFrame>
      </p:grpSp>
      <p:sp>
        <p:nvSpPr>
          <p:cNvPr id="5121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6096000"/>
            <a:ext cx="1828800" cy="457200"/>
          </a:xfrm>
          <a:prstGeom prst="actionButtonBlank">
            <a:avLst/>
          </a:prstGeom>
          <a:solidFill>
            <a:schemeClr val="accent1"/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sp>
        <p:nvSpPr>
          <p:cNvPr id="51213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533400" cy="5334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1244" name="Group 44"/>
          <p:cNvGrpSpPr>
            <a:grpSpLocks/>
          </p:cNvGrpSpPr>
          <p:nvPr/>
        </p:nvGrpSpPr>
        <p:grpSpPr bwMode="auto">
          <a:xfrm>
            <a:off x="5181600" y="4724400"/>
            <a:ext cx="3962400" cy="1966913"/>
            <a:chOff x="3264" y="2976"/>
            <a:chExt cx="2496" cy="1239"/>
          </a:xfrm>
        </p:grpSpPr>
        <p:grpSp>
          <p:nvGrpSpPr>
            <p:cNvPr id="51241" name="Group 41"/>
            <p:cNvGrpSpPr>
              <a:grpSpLocks/>
            </p:cNvGrpSpPr>
            <p:nvPr/>
          </p:nvGrpSpPr>
          <p:grpSpPr bwMode="auto">
            <a:xfrm>
              <a:off x="3456" y="3408"/>
              <a:ext cx="2208" cy="807"/>
              <a:chOff x="3456" y="3408"/>
              <a:chExt cx="2208" cy="807"/>
            </a:xfrm>
          </p:grpSpPr>
          <p:sp>
            <p:nvSpPr>
              <p:cNvPr id="51216" name="Rectangle 16"/>
              <p:cNvSpPr>
                <a:spLocks noChangeArrowheads="1"/>
              </p:cNvSpPr>
              <p:nvPr/>
            </p:nvSpPr>
            <p:spPr bwMode="auto">
              <a:xfrm>
                <a:off x="3888" y="3696"/>
                <a:ext cx="1296" cy="519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500км </a:t>
                </a:r>
                <a:r>
                  <a:rPr lang="ru-RU" sz="4800" b="1">
                    <a:latin typeface="Times New Roman" pitchFamily="18" charset="0"/>
                  </a:rPr>
                  <a:t>  </a:t>
                </a:r>
              </a:p>
            </p:txBody>
          </p:sp>
          <p:sp>
            <p:nvSpPr>
              <p:cNvPr id="51217" name="AutoShape 17"/>
              <p:cNvSpPr>
                <a:spLocks/>
              </p:cNvSpPr>
              <p:nvPr/>
            </p:nvSpPr>
            <p:spPr bwMode="auto">
              <a:xfrm rot="16200000">
                <a:off x="4392" y="2472"/>
                <a:ext cx="336" cy="2208"/>
              </a:xfrm>
              <a:prstGeom prst="leftBrace">
                <a:avLst>
                  <a:gd name="adj1" fmla="val 5476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242" name="Group 42"/>
            <p:cNvGrpSpPr>
              <a:grpSpLocks/>
            </p:cNvGrpSpPr>
            <p:nvPr/>
          </p:nvGrpSpPr>
          <p:grpSpPr bwMode="auto">
            <a:xfrm>
              <a:off x="3264" y="2976"/>
              <a:ext cx="2496" cy="480"/>
              <a:chOff x="3264" y="2976"/>
              <a:chExt cx="2496" cy="480"/>
            </a:xfrm>
          </p:grpSpPr>
          <p:grpSp>
            <p:nvGrpSpPr>
              <p:cNvPr id="51219" name="Group 19"/>
              <p:cNvGrpSpPr>
                <a:grpSpLocks/>
              </p:cNvGrpSpPr>
              <p:nvPr/>
            </p:nvGrpSpPr>
            <p:grpSpPr bwMode="auto">
              <a:xfrm>
                <a:off x="3264" y="2976"/>
                <a:ext cx="399" cy="432"/>
                <a:chOff x="2464" y="3024"/>
                <a:chExt cx="399" cy="432"/>
              </a:xfrm>
            </p:grpSpPr>
            <p:grpSp>
              <p:nvGrpSpPr>
                <p:cNvPr id="51220" name="Group 20"/>
                <p:cNvGrpSpPr>
                  <a:grpSpLocks/>
                </p:cNvGrpSpPr>
                <p:nvPr/>
              </p:nvGrpSpPr>
              <p:grpSpPr bwMode="auto">
                <a:xfrm>
                  <a:off x="2464" y="3312"/>
                  <a:ext cx="336" cy="144"/>
                  <a:chOff x="1792" y="4000"/>
                  <a:chExt cx="352" cy="160"/>
                </a:xfrm>
              </p:grpSpPr>
              <p:sp>
                <p:nvSpPr>
                  <p:cNvPr id="5122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1792" y="4032"/>
                    <a:ext cx="352" cy="12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0000FF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1840" y="4016"/>
                    <a:ext cx="272" cy="9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0000FF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000"/>
                    <a:ext cx="192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0000FF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1224" name="Freeform 24"/>
                <p:cNvSpPr>
                  <a:spLocks/>
                </p:cNvSpPr>
                <p:nvPr/>
              </p:nvSpPr>
              <p:spPr bwMode="auto">
                <a:xfrm>
                  <a:off x="2632" y="3024"/>
                  <a:ext cx="231" cy="318"/>
                </a:xfrm>
                <a:custGeom>
                  <a:avLst/>
                  <a:gdLst/>
                  <a:ahLst/>
                  <a:cxnLst>
                    <a:cxn ang="0">
                      <a:pos x="0" y="318"/>
                    </a:cxn>
                    <a:cxn ang="0">
                      <a:pos x="454" y="318"/>
                    </a:cxn>
                    <a:cxn ang="0">
                      <a:pos x="0" y="0"/>
                    </a:cxn>
                    <a:cxn ang="0">
                      <a:pos x="0" y="544"/>
                    </a:cxn>
                  </a:cxnLst>
                  <a:rect l="0" t="0" r="r" b="b"/>
                  <a:pathLst>
                    <a:path w="454" h="544">
                      <a:moveTo>
                        <a:pt x="0" y="318"/>
                      </a:moveTo>
                      <a:lnTo>
                        <a:pt x="454" y="318"/>
                      </a:lnTo>
                      <a:lnTo>
                        <a:pt x="0" y="0"/>
                      </a:lnTo>
                      <a:lnTo>
                        <a:pt x="0" y="544"/>
                      </a:lnTo>
                    </a:path>
                  </a:pathLst>
                </a:custGeom>
                <a:solidFill>
                  <a:srgbClr val="FF0000"/>
                </a:solid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225" name="Group 25"/>
              <p:cNvGrpSpPr>
                <a:grpSpLocks/>
              </p:cNvGrpSpPr>
              <p:nvPr/>
            </p:nvGrpSpPr>
            <p:grpSpPr bwMode="auto">
              <a:xfrm>
                <a:off x="5361" y="3024"/>
                <a:ext cx="399" cy="432"/>
                <a:chOff x="2464" y="3024"/>
                <a:chExt cx="399" cy="432"/>
              </a:xfrm>
            </p:grpSpPr>
            <p:grpSp>
              <p:nvGrpSpPr>
                <p:cNvPr id="51226" name="Group 26"/>
                <p:cNvGrpSpPr>
                  <a:grpSpLocks/>
                </p:cNvGrpSpPr>
                <p:nvPr/>
              </p:nvGrpSpPr>
              <p:grpSpPr bwMode="auto">
                <a:xfrm>
                  <a:off x="2464" y="3312"/>
                  <a:ext cx="336" cy="144"/>
                  <a:chOff x="1792" y="4000"/>
                  <a:chExt cx="352" cy="160"/>
                </a:xfrm>
              </p:grpSpPr>
              <p:sp>
                <p:nvSpPr>
                  <p:cNvPr id="5122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1792" y="4032"/>
                    <a:ext cx="352" cy="12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0000FF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1840" y="4016"/>
                    <a:ext cx="272" cy="9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0000FF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000"/>
                    <a:ext cx="192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0000FF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1230" name="Freeform 30"/>
                <p:cNvSpPr>
                  <a:spLocks/>
                </p:cNvSpPr>
                <p:nvPr/>
              </p:nvSpPr>
              <p:spPr bwMode="auto">
                <a:xfrm>
                  <a:off x="2632" y="3024"/>
                  <a:ext cx="231" cy="318"/>
                </a:xfrm>
                <a:custGeom>
                  <a:avLst/>
                  <a:gdLst/>
                  <a:ahLst/>
                  <a:cxnLst>
                    <a:cxn ang="0">
                      <a:pos x="0" y="318"/>
                    </a:cxn>
                    <a:cxn ang="0">
                      <a:pos x="454" y="318"/>
                    </a:cxn>
                    <a:cxn ang="0">
                      <a:pos x="0" y="0"/>
                    </a:cxn>
                    <a:cxn ang="0">
                      <a:pos x="0" y="544"/>
                    </a:cxn>
                  </a:cxnLst>
                  <a:rect l="0" t="0" r="r" b="b"/>
                  <a:pathLst>
                    <a:path w="454" h="544">
                      <a:moveTo>
                        <a:pt x="0" y="318"/>
                      </a:moveTo>
                      <a:lnTo>
                        <a:pt x="454" y="318"/>
                      </a:lnTo>
                      <a:lnTo>
                        <a:pt x="0" y="0"/>
                      </a:lnTo>
                      <a:lnTo>
                        <a:pt x="0" y="544"/>
                      </a:lnTo>
                    </a:path>
                  </a:pathLst>
                </a:custGeom>
                <a:solidFill>
                  <a:srgbClr val="FF0000"/>
                </a:solid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1232" name="Group 32"/>
          <p:cNvGrpSpPr>
            <a:grpSpLocks/>
          </p:cNvGrpSpPr>
          <p:nvPr/>
        </p:nvGrpSpPr>
        <p:grpSpPr bwMode="auto">
          <a:xfrm>
            <a:off x="5410200" y="3124200"/>
            <a:ext cx="1295400" cy="1143000"/>
            <a:chOff x="1373" y="2193"/>
            <a:chExt cx="650" cy="775"/>
          </a:xfrm>
        </p:grpSpPr>
        <p:sp>
          <p:nvSpPr>
            <p:cNvPr id="51233" name="Freeform 33"/>
            <p:cNvSpPr>
              <a:spLocks/>
            </p:cNvSpPr>
            <p:nvPr/>
          </p:nvSpPr>
          <p:spPr bwMode="auto">
            <a:xfrm>
              <a:off x="1384" y="2208"/>
              <a:ext cx="608" cy="760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96" y="392"/>
                </a:cxn>
                <a:cxn ang="0">
                  <a:pos x="608" y="394"/>
                </a:cxn>
                <a:cxn ang="0">
                  <a:pos x="471" y="203"/>
                </a:cxn>
                <a:cxn ang="0">
                  <a:pos x="597" y="0"/>
                </a:cxn>
                <a:cxn ang="0">
                  <a:pos x="16" y="13"/>
                </a:cxn>
                <a:cxn ang="0">
                  <a:pos x="16" y="760"/>
                </a:cxn>
              </a:cxnLst>
              <a:rect l="0" t="0" r="r" b="b"/>
              <a:pathLst>
                <a:path w="608" h="760">
                  <a:moveTo>
                    <a:pt x="0" y="392"/>
                  </a:moveTo>
                  <a:lnTo>
                    <a:pt x="96" y="392"/>
                  </a:lnTo>
                  <a:lnTo>
                    <a:pt x="608" y="394"/>
                  </a:lnTo>
                  <a:lnTo>
                    <a:pt x="471" y="203"/>
                  </a:lnTo>
                  <a:lnTo>
                    <a:pt x="597" y="0"/>
                  </a:lnTo>
                  <a:lnTo>
                    <a:pt x="16" y="13"/>
                  </a:lnTo>
                  <a:lnTo>
                    <a:pt x="16" y="760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34" name="Text Box 34"/>
            <p:cNvSpPr txBox="1">
              <a:spLocks noChangeArrowheads="1"/>
            </p:cNvSpPr>
            <p:nvPr/>
          </p:nvSpPr>
          <p:spPr bwMode="auto">
            <a:xfrm>
              <a:off x="1373" y="2193"/>
              <a:ext cx="650" cy="43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12</a:t>
              </a:r>
              <a:r>
                <a:rPr lang="ru-RU" sz="3600" b="1" baseline="30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45</a:t>
              </a:r>
              <a:endParaRPr lang="ru-RU" sz="36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1243" name="Group 43"/>
          <p:cNvGrpSpPr>
            <a:grpSpLocks/>
          </p:cNvGrpSpPr>
          <p:nvPr/>
        </p:nvGrpSpPr>
        <p:grpSpPr bwMode="auto">
          <a:xfrm>
            <a:off x="3352800" y="4114800"/>
            <a:ext cx="1828800" cy="1295400"/>
            <a:chOff x="2112" y="2592"/>
            <a:chExt cx="1152" cy="816"/>
          </a:xfrm>
        </p:grpSpPr>
        <p:sp>
          <p:nvSpPr>
            <p:cNvPr id="51236" name="Line 36"/>
            <p:cNvSpPr>
              <a:spLocks noChangeShapeType="1"/>
            </p:cNvSpPr>
            <p:nvPr/>
          </p:nvSpPr>
          <p:spPr bwMode="auto">
            <a:xfrm flipH="1">
              <a:off x="2112" y="3360"/>
              <a:ext cx="11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1235" name="Object 35"/>
            <p:cNvGraphicFramePr>
              <a:graphicFrameLocks noChangeAspect="1"/>
            </p:cNvGraphicFramePr>
            <p:nvPr/>
          </p:nvGraphicFramePr>
          <p:xfrm>
            <a:off x="2448" y="2592"/>
            <a:ext cx="551" cy="816"/>
          </p:xfrm>
          <a:graphic>
            <a:graphicData uri="http://schemas.openxmlformats.org/presentationml/2006/ole">
              <p:oleObj spid="_x0000_s51235" name="Формула" r:id="rId7" imgW="266400" imgH="393480" progId="Equation.3">
                <p:embed/>
              </p:oleObj>
            </a:graphicData>
          </a:graphic>
        </p:graphicFrame>
      </p:grpSp>
      <p:grpSp>
        <p:nvGrpSpPr>
          <p:cNvPr id="51240" name="Group 40"/>
          <p:cNvGrpSpPr>
            <a:grpSpLocks/>
          </p:cNvGrpSpPr>
          <p:nvPr/>
        </p:nvGrpSpPr>
        <p:grpSpPr bwMode="auto">
          <a:xfrm>
            <a:off x="7086600" y="3657600"/>
            <a:ext cx="1825625" cy="609600"/>
            <a:chOff x="4464" y="1872"/>
            <a:chExt cx="1150" cy="384"/>
          </a:xfrm>
        </p:grpSpPr>
        <p:sp>
          <p:nvSpPr>
            <p:cNvPr id="51237" name="Rectangle 37"/>
            <p:cNvSpPr>
              <a:spLocks noChangeArrowheads="1"/>
            </p:cNvSpPr>
            <p:nvPr/>
          </p:nvSpPr>
          <p:spPr bwMode="auto">
            <a:xfrm>
              <a:off x="4464" y="1872"/>
              <a:ext cx="11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/>
                <a:t>750 км/ч</a:t>
              </a:r>
            </a:p>
          </p:txBody>
        </p:sp>
        <p:sp>
          <p:nvSpPr>
            <p:cNvPr id="51238" name="Line 38"/>
            <p:cNvSpPr>
              <a:spLocks noChangeShapeType="1"/>
            </p:cNvSpPr>
            <p:nvPr/>
          </p:nvSpPr>
          <p:spPr bwMode="auto">
            <a:xfrm flipH="1">
              <a:off x="4512" y="2256"/>
              <a:ext cx="10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39" name="Line 39"/>
          <p:cNvSpPr>
            <a:spLocks noChangeShapeType="1"/>
          </p:cNvSpPr>
          <p:nvPr/>
        </p:nvSpPr>
        <p:spPr bwMode="auto">
          <a:xfrm flipH="1">
            <a:off x="2209800" y="41148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1245" name="Group 45"/>
          <p:cNvGrpSpPr>
            <a:grpSpLocks/>
          </p:cNvGrpSpPr>
          <p:nvPr/>
        </p:nvGrpSpPr>
        <p:grpSpPr bwMode="auto">
          <a:xfrm>
            <a:off x="228600" y="3048000"/>
            <a:ext cx="838200" cy="1143000"/>
            <a:chOff x="1373" y="2193"/>
            <a:chExt cx="650" cy="775"/>
          </a:xfrm>
        </p:grpSpPr>
        <p:sp>
          <p:nvSpPr>
            <p:cNvPr id="51246" name="Freeform 46"/>
            <p:cNvSpPr>
              <a:spLocks/>
            </p:cNvSpPr>
            <p:nvPr/>
          </p:nvSpPr>
          <p:spPr bwMode="auto">
            <a:xfrm>
              <a:off x="1384" y="2208"/>
              <a:ext cx="608" cy="760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96" y="392"/>
                </a:cxn>
                <a:cxn ang="0">
                  <a:pos x="608" y="394"/>
                </a:cxn>
                <a:cxn ang="0">
                  <a:pos x="471" y="203"/>
                </a:cxn>
                <a:cxn ang="0">
                  <a:pos x="597" y="0"/>
                </a:cxn>
                <a:cxn ang="0">
                  <a:pos x="16" y="13"/>
                </a:cxn>
                <a:cxn ang="0">
                  <a:pos x="16" y="760"/>
                </a:cxn>
              </a:cxnLst>
              <a:rect l="0" t="0" r="r" b="b"/>
              <a:pathLst>
                <a:path w="608" h="760">
                  <a:moveTo>
                    <a:pt x="0" y="392"/>
                  </a:moveTo>
                  <a:lnTo>
                    <a:pt x="96" y="392"/>
                  </a:lnTo>
                  <a:lnTo>
                    <a:pt x="608" y="394"/>
                  </a:lnTo>
                  <a:lnTo>
                    <a:pt x="471" y="203"/>
                  </a:lnTo>
                  <a:lnTo>
                    <a:pt x="597" y="0"/>
                  </a:lnTo>
                  <a:lnTo>
                    <a:pt x="16" y="13"/>
                  </a:lnTo>
                  <a:lnTo>
                    <a:pt x="16" y="760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47" name="Text Box 47"/>
            <p:cNvSpPr txBox="1">
              <a:spLocks noChangeArrowheads="1"/>
            </p:cNvSpPr>
            <p:nvPr/>
          </p:nvSpPr>
          <p:spPr bwMode="auto">
            <a:xfrm>
              <a:off x="1373" y="2193"/>
              <a:ext cx="650" cy="43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?</a:t>
              </a:r>
            </a:p>
          </p:txBody>
        </p:sp>
      </p:grpSp>
      <p:grpSp>
        <p:nvGrpSpPr>
          <p:cNvPr id="51248" name="Group 48"/>
          <p:cNvGrpSpPr>
            <a:grpSpLocks/>
          </p:cNvGrpSpPr>
          <p:nvPr/>
        </p:nvGrpSpPr>
        <p:grpSpPr bwMode="auto">
          <a:xfrm>
            <a:off x="152400" y="4876800"/>
            <a:ext cx="633413" cy="685800"/>
            <a:chOff x="2464" y="3024"/>
            <a:chExt cx="399" cy="432"/>
          </a:xfrm>
        </p:grpSpPr>
        <p:grpSp>
          <p:nvGrpSpPr>
            <p:cNvPr id="51249" name="Group 49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51250" name="Oval 50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251" name="Oval 51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99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252" name="Oval 52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253" name="Freeform 53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FF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5.92593E-6 C -0.02848 -0.01575 -0.05695 -0.03149 -0.08056 -0.04075 C -0.10417 -0.05001 -0.12414 -0.05626 -0.14167 -0.05556 C -0.15921 -0.05487 -0.16719 -0.0419 -0.18612 -0.03704 C -0.20504 -0.03218 -0.23039 -0.02917 -0.25556 -0.02592 " pathEditMode="relative" ptsTypes="aaaaA">
                                      <p:cBhvr>
                                        <p:cTn id="10" dur="5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-1.03594 0.0118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8" y="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556 -0.02593 C -0.26841 -0.03102 -0.28108 -0.03588 -0.29167 -0.04074 C -0.30226 -0.0456 -0.31025 -0.05255 -0.31945 -0.05556 C -0.32865 -0.05857 -0.33803 -0.05857 -0.34723 -0.05926 C -0.35643 -0.05996 -0.36198 -0.06296 -0.375 -0.05926 C -0.38803 -0.05556 -0.41303 -0.04329 -0.425 -0.03704 C -0.43698 -0.03079 -0.4375 -0.03264 -0.44723 -0.02222 C -0.45695 -0.01181 -0.47136 0.01736 -0.48334 0.02592 C -0.49532 0.03449 -0.50695 0.02708 -0.51945 0.02963 C -0.53195 0.03217 -0.54514 0.03634 -0.55834 0.04074 " pathEditMode="relative" ptsTypes="aaaaaaaaaA">
                                      <p:cBhvr>
                                        <p:cTn id="23" dur="5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12"/>
                  </p:tgtEl>
                </p:cond>
              </p:nextCondLst>
            </p:seq>
          </p:childTnLst>
        </p:cTn>
      </p:par>
    </p:tnLst>
    <p:bldLst>
      <p:bldP spid="51254" grpId="0" animBg="1"/>
      <p:bldP spid="512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70" name="Group 6"/>
          <p:cNvGrpSpPr>
            <a:grpSpLocks/>
          </p:cNvGrpSpPr>
          <p:nvPr/>
        </p:nvGrpSpPr>
        <p:grpSpPr bwMode="auto">
          <a:xfrm>
            <a:off x="838200" y="228600"/>
            <a:ext cx="1524000" cy="2362200"/>
            <a:chOff x="328" y="3208"/>
            <a:chExt cx="656" cy="984"/>
          </a:xfrm>
        </p:grpSpPr>
        <p:sp>
          <p:nvSpPr>
            <p:cNvPr id="62468" name="Freeform 4" descr="Циновка"/>
            <p:cNvSpPr>
              <a:spLocks/>
            </p:cNvSpPr>
            <p:nvPr/>
          </p:nvSpPr>
          <p:spPr bwMode="auto">
            <a:xfrm>
              <a:off x="328" y="3304"/>
              <a:ext cx="656" cy="888"/>
            </a:xfrm>
            <a:custGeom>
              <a:avLst/>
              <a:gdLst/>
              <a:ahLst/>
              <a:cxnLst>
                <a:cxn ang="0">
                  <a:pos x="344" y="872"/>
                </a:cxn>
                <a:cxn ang="0">
                  <a:pos x="152" y="872"/>
                </a:cxn>
                <a:cxn ang="0">
                  <a:pos x="48" y="824"/>
                </a:cxn>
                <a:cxn ang="0">
                  <a:pos x="56" y="680"/>
                </a:cxn>
                <a:cxn ang="0">
                  <a:pos x="56" y="584"/>
                </a:cxn>
                <a:cxn ang="0">
                  <a:pos x="56" y="488"/>
                </a:cxn>
                <a:cxn ang="0">
                  <a:pos x="8" y="248"/>
                </a:cxn>
                <a:cxn ang="0">
                  <a:pos x="8" y="104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392" y="8"/>
                </a:cxn>
                <a:cxn ang="0">
                  <a:pos x="536" y="56"/>
                </a:cxn>
                <a:cxn ang="0">
                  <a:pos x="584" y="200"/>
                </a:cxn>
                <a:cxn ang="0">
                  <a:pos x="632" y="536"/>
                </a:cxn>
                <a:cxn ang="0">
                  <a:pos x="632" y="680"/>
                </a:cxn>
                <a:cxn ang="0">
                  <a:pos x="624" y="856"/>
                </a:cxn>
                <a:cxn ang="0">
                  <a:pos x="440" y="872"/>
                </a:cxn>
                <a:cxn ang="0">
                  <a:pos x="344" y="872"/>
                </a:cxn>
              </a:cxnLst>
              <a:rect l="0" t="0" r="r" b="b"/>
              <a:pathLst>
                <a:path w="656" h="888">
                  <a:moveTo>
                    <a:pt x="344" y="872"/>
                  </a:moveTo>
                  <a:cubicBezTo>
                    <a:pt x="296" y="872"/>
                    <a:pt x="201" y="880"/>
                    <a:pt x="152" y="872"/>
                  </a:cubicBezTo>
                  <a:cubicBezTo>
                    <a:pt x="103" y="864"/>
                    <a:pt x="64" y="856"/>
                    <a:pt x="48" y="824"/>
                  </a:cubicBezTo>
                  <a:cubicBezTo>
                    <a:pt x="32" y="792"/>
                    <a:pt x="55" y="720"/>
                    <a:pt x="56" y="680"/>
                  </a:cubicBezTo>
                  <a:cubicBezTo>
                    <a:pt x="57" y="640"/>
                    <a:pt x="56" y="616"/>
                    <a:pt x="56" y="584"/>
                  </a:cubicBezTo>
                  <a:cubicBezTo>
                    <a:pt x="56" y="552"/>
                    <a:pt x="64" y="544"/>
                    <a:pt x="56" y="488"/>
                  </a:cubicBezTo>
                  <a:cubicBezTo>
                    <a:pt x="48" y="432"/>
                    <a:pt x="16" y="312"/>
                    <a:pt x="8" y="248"/>
                  </a:cubicBezTo>
                  <a:cubicBezTo>
                    <a:pt x="0" y="184"/>
                    <a:pt x="0" y="136"/>
                    <a:pt x="8" y="104"/>
                  </a:cubicBezTo>
                  <a:cubicBezTo>
                    <a:pt x="16" y="72"/>
                    <a:pt x="24" y="72"/>
                    <a:pt x="56" y="56"/>
                  </a:cubicBezTo>
                  <a:cubicBezTo>
                    <a:pt x="88" y="40"/>
                    <a:pt x="144" y="16"/>
                    <a:pt x="200" y="8"/>
                  </a:cubicBezTo>
                  <a:cubicBezTo>
                    <a:pt x="256" y="0"/>
                    <a:pt x="336" y="0"/>
                    <a:pt x="392" y="8"/>
                  </a:cubicBezTo>
                  <a:cubicBezTo>
                    <a:pt x="448" y="16"/>
                    <a:pt x="504" y="24"/>
                    <a:pt x="536" y="56"/>
                  </a:cubicBezTo>
                  <a:cubicBezTo>
                    <a:pt x="568" y="88"/>
                    <a:pt x="568" y="120"/>
                    <a:pt x="584" y="200"/>
                  </a:cubicBezTo>
                  <a:cubicBezTo>
                    <a:pt x="600" y="280"/>
                    <a:pt x="624" y="456"/>
                    <a:pt x="632" y="536"/>
                  </a:cubicBezTo>
                  <a:cubicBezTo>
                    <a:pt x="640" y="616"/>
                    <a:pt x="633" y="627"/>
                    <a:pt x="632" y="680"/>
                  </a:cubicBezTo>
                  <a:cubicBezTo>
                    <a:pt x="631" y="733"/>
                    <a:pt x="656" y="824"/>
                    <a:pt x="624" y="856"/>
                  </a:cubicBezTo>
                  <a:cubicBezTo>
                    <a:pt x="592" y="888"/>
                    <a:pt x="487" y="869"/>
                    <a:pt x="440" y="872"/>
                  </a:cubicBezTo>
                  <a:cubicBezTo>
                    <a:pt x="393" y="875"/>
                    <a:pt x="392" y="872"/>
                    <a:pt x="344" y="872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69" name="Freeform 5" descr="Циновка"/>
            <p:cNvSpPr>
              <a:spLocks/>
            </p:cNvSpPr>
            <p:nvPr/>
          </p:nvSpPr>
          <p:spPr bwMode="auto">
            <a:xfrm>
              <a:off x="496" y="3208"/>
              <a:ext cx="284" cy="291"/>
            </a:xfrm>
            <a:custGeom>
              <a:avLst/>
              <a:gdLst/>
              <a:ahLst/>
              <a:cxnLst>
                <a:cxn ang="0">
                  <a:pos x="32" y="104"/>
                </a:cxn>
                <a:cxn ang="0">
                  <a:pos x="80" y="8"/>
                </a:cxn>
                <a:cxn ang="0">
                  <a:pos x="176" y="56"/>
                </a:cxn>
                <a:cxn ang="0">
                  <a:pos x="272" y="200"/>
                </a:cxn>
                <a:cxn ang="0">
                  <a:pos x="248" y="184"/>
                </a:cxn>
                <a:cxn ang="0">
                  <a:pos x="216" y="184"/>
                </a:cxn>
                <a:cxn ang="0">
                  <a:pos x="152" y="232"/>
                </a:cxn>
                <a:cxn ang="0">
                  <a:pos x="176" y="200"/>
                </a:cxn>
                <a:cxn ang="0">
                  <a:pos x="72" y="280"/>
                </a:cxn>
                <a:cxn ang="0">
                  <a:pos x="8" y="264"/>
                </a:cxn>
                <a:cxn ang="0">
                  <a:pos x="24" y="168"/>
                </a:cxn>
                <a:cxn ang="0">
                  <a:pos x="32" y="104"/>
                </a:cxn>
              </a:cxnLst>
              <a:rect l="0" t="0" r="r" b="b"/>
              <a:pathLst>
                <a:path w="284" h="291">
                  <a:moveTo>
                    <a:pt x="32" y="104"/>
                  </a:moveTo>
                  <a:cubicBezTo>
                    <a:pt x="32" y="80"/>
                    <a:pt x="56" y="16"/>
                    <a:pt x="80" y="8"/>
                  </a:cubicBezTo>
                  <a:cubicBezTo>
                    <a:pt x="104" y="0"/>
                    <a:pt x="144" y="24"/>
                    <a:pt x="176" y="56"/>
                  </a:cubicBezTo>
                  <a:cubicBezTo>
                    <a:pt x="208" y="88"/>
                    <a:pt x="260" y="179"/>
                    <a:pt x="272" y="200"/>
                  </a:cubicBezTo>
                  <a:cubicBezTo>
                    <a:pt x="284" y="221"/>
                    <a:pt x="257" y="187"/>
                    <a:pt x="248" y="184"/>
                  </a:cubicBezTo>
                  <a:cubicBezTo>
                    <a:pt x="239" y="181"/>
                    <a:pt x="232" y="176"/>
                    <a:pt x="216" y="184"/>
                  </a:cubicBezTo>
                  <a:cubicBezTo>
                    <a:pt x="200" y="192"/>
                    <a:pt x="159" y="229"/>
                    <a:pt x="152" y="232"/>
                  </a:cubicBezTo>
                  <a:cubicBezTo>
                    <a:pt x="145" y="235"/>
                    <a:pt x="189" y="192"/>
                    <a:pt x="176" y="200"/>
                  </a:cubicBezTo>
                  <a:cubicBezTo>
                    <a:pt x="163" y="208"/>
                    <a:pt x="100" y="269"/>
                    <a:pt x="72" y="280"/>
                  </a:cubicBezTo>
                  <a:cubicBezTo>
                    <a:pt x="44" y="291"/>
                    <a:pt x="16" y="283"/>
                    <a:pt x="8" y="264"/>
                  </a:cubicBezTo>
                  <a:cubicBezTo>
                    <a:pt x="0" y="245"/>
                    <a:pt x="20" y="195"/>
                    <a:pt x="24" y="168"/>
                  </a:cubicBezTo>
                  <a:cubicBezTo>
                    <a:pt x="28" y="141"/>
                    <a:pt x="30" y="117"/>
                    <a:pt x="32" y="104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2471" name="Group 7"/>
          <p:cNvGrpSpPr>
            <a:grpSpLocks/>
          </p:cNvGrpSpPr>
          <p:nvPr/>
        </p:nvGrpSpPr>
        <p:grpSpPr bwMode="auto">
          <a:xfrm>
            <a:off x="1371600" y="2743200"/>
            <a:ext cx="1371600" cy="2057400"/>
            <a:chOff x="328" y="3208"/>
            <a:chExt cx="656" cy="984"/>
          </a:xfrm>
        </p:grpSpPr>
        <p:sp>
          <p:nvSpPr>
            <p:cNvPr id="62472" name="Freeform 8" descr="Циновка"/>
            <p:cNvSpPr>
              <a:spLocks/>
            </p:cNvSpPr>
            <p:nvPr/>
          </p:nvSpPr>
          <p:spPr bwMode="auto">
            <a:xfrm>
              <a:off x="328" y="3304"/>
              <a:ext cx="656" cy="888"/>
            </a:xfrm>
            <a:custGeom>
              <a:avLst/>
              <a:gdLst/>
              <a:ahLst/>
              <a:cxnLst>
                <a:cxn ang="0">
                  <a:pos x="344" y="872"/>
                </a:cxn>
                <a:cxn ang="0">
                  <a:pos x="152" y="872"/>
                </a:cxn>
                <a:cxn ang="0">
                  <a:pos x="48" y="824"/>
                </a:cxn>
                <a:cxn ang="0">
                  <a:pos x="56" y="680"/>
                </a:cxn>
                <a:cxn ang="0">
                  <a:pos x="56" y="584"/>
                </a:cxn>
                <a:cxn ang="0">
                  <a:pos x="56" y="488"/>
                </a:cxn>
                <a:cxn ang="0">
                  <a:pos x="8" y="248"/>
                </a:cxn>
                <a:cxn ang="0">
                  <a:pos x="8" y="104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392" y="8"/>
                </a:cxn>
                <a:cxn ang="0">
                  <a:pos x="536" y="56"/>
                </a:cxn>
                <a:cxn ang="0">
                  <a:pos x="584" y="200"/>
                </a:cxn>
                <a:cxn ang="0">
                  <a:pos x="632" y="536"/>
                </a:cxn>
                <a:cxn ang="0">
                  <a:pos x="632" y="680"/>
                </a:cxn>
                <a:cxn ang="0">
                  <a:pos x="624" y="856"/>
                </a:cxn>
                <a:cxn ang="0">
                  <a:pos x="440" y="872"/>
                </a:cxn>
                <a:cxn ang="0">
                  <a:pos x="344" y="872"/>
                </a:cxn>
              </a:cxnLst>
              <a:rect l="0" t="0" r="r" b="b"/>
              <a:pathLst>
                <a:path w="656" h="888">
                  <a:moveTo>
                    <a:pt x="344" y="872"/>
                  </a:moveTo>
                  <a:cubicBezTo>
                    <a:pt x="296" y="872"/>
                    <a:pt x="201" y="880"/>
                    <a:pt x="152" y="872"/>
                  </a:cubicBezTo>
                  <a:cubicBezTo>
                    <a:pt x="103" y="864"/>
                    <a:pt x="64" y="856"/>
                    <a:pt x="48" y="824"/>
                  </a:cubicBezTo>
                  <a:cubicBezTo>
                    <a:pt x="32" y="792"/>
                    <a:pt x="55" y="720"/>
                    <a:pt x="56" y="680"/>
                  </a:cubicBezTo>
                  <a:cubicBezTo>
                    <a:pt x="57" y="640"/>
                    <a:pt x="56" y="616"/>
                    <a:pt x="56" y="584"/>
                  </a:cubicBezTo>
                  <a:cubicBezTo>
                    <a:pt x="56" y="552"/>
                    <a:pt x="64" y="544"/>
                    <a:pt x="56" y="488"/>
                  </a:cubicBezTo>
                  <a:cubicBezTo>
                    <a:pt x="48" y="432"/>
                    <a:pt x="16" y="312"/>
                    <a:pt x="8" y="248"/>
                  </a:cubicBezTo>
                  <a:cubicBezTo>
                    <a:pt x="0" y="184"/>
                    <a:pt x="0" y="136"/>
                    <a:pt x="8" y="104"/>
                  </a:cubicBezTo>
                  <a:cubicBezTo>
                    <a:pt x="16" y="72"/>
                    <a:pt x="24" y="72"/>
                    <a:pt x="56" y="56"/>
                  </a:cubicBezTo>
                  <a:cubicBezTo>
                    <a:pt x="88" y="40"/>
                    <a:pt x="144" y="16"/>
                    <a:pt x="200" y="8"/>
                  </a:cubicBezTo>
                  <a:cubicBezTo>
                    <a:pt x="256" y="0"/>
                    <a:pt x="336" y="0"/>
                    <a:pt x="392" y="8"/>
                  </a:cubicBezTo>
                  <a:cubicBezTo>
                    <a:pt x="448" y="16"/>
                    <a:pt x="504" y="24"/>
                    <a:pt x="536" y="56"/>
                  </a:cubicBezTo>
                  <a:cubicBezTo>
                    <a:pt x="568" y="88"/>
                    <a:pt x="568" y="120"/>
                    <a:pt x="584" y="200"/>
                  </a:cubicBezTo>
                  <a:cubicBezTo>
                    <a:pt x="600" y="280"/>
                    <a:pt x="624" y="456"/>
                    <a:pt x="632" y="536"/>
                  </a:cubicBezTo>
                  <a:cubicBezTo>
                    <a:pt x="640" y="616"/>
                    <a:pt x="633" y="627"/>
                    <a:pt x="632" y="680"/>
                  </a:cubicBezTo>
                  <a:cubicBezTo>
                    <a:pt x="631" y="733"/>
                    <a:pt x="656" y="824"/>
                    <a:pt x="624" y="856"/>
                  </a:cubicBezTo>
                  <a:cubicBezTo>
                    <a:pt x="592" y="888"/>
                    <a:pt x="487" y="869"/>
                    <a:pt x="440" y="872"/>
                  </a:cubicBezTo>
                  <a:cubicBezTo>
                    <a:pt x="393" y="875"/>
                    <a:pt x="392" y="872"/>
                    <a:pt x="344" y="872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73" name="Freeform 9" descr="Циновка"/>
            <p:cNvSpPr>
              <a:spLocks/>
            </p:cNvSpPr>
            <p:nvPr/>
          </p:nvSpPr>
          <p:spPr bwMode="auto">
            <a:xfrm>
              <a:off x="496" y="3208"/>
              <a:ext cx="284" cy="291"/>
            </a:xfrm>
            <a:custGeom>
              <a:avLst/>
              <a:gdLst/>
              <a:ahLst/>
              <a:cxnLst>
                <a:cxn ang="0">
                  <a:pos x="32" y="104"/>
                </a:cxn>
                <a:cxn ang="0">
                  <a:pos x="80" y="8"/>
                </a:cxn>
                <a:cxn ang="0">
                  <a:pos x="176" y="56"/>
                </a:cxn>
                <a:cxn ang="0">
                  <a:pos x="272" y="200"/>
                </a:cxn>
                <a:cxn ang="0">
                  <a:pos x="248" y="184"/>
                </a:cxn>
                <a:cxn ang="0">
                  <a:pos x="216" y="184"/>
                </a:cxn>
                <a:cxn ang="0">
                  <a:pos x="152" y="232"/>
                </a:cxn>
                <a:cxn ang="0">
                  <a:pos x="176" y="200"/>
                </a:cxn>
                <a:cxn ang="0">
                  <a:pos x="72" y="280"/>
                </a:cxn>
                <a:cxn ang="0">
                  <a:pos x="8" y="264"/>
                </a:cxn>
                <a:cxn ang="0">
                  <a:pos x="24" y="168"/>
                </a:cxn>
                <a:cxn ang="0">
                  <a:pos x="32" y="104"/>
                </a:cxn>
              </a:cxnLst>
              <a:rect l="0" t="0" r="r" b="b"/>
              <a:pathLst>
                <a:path w="284" h="291">
                  <a:moveTo>
                    <a:pt x="32" y="104"/>
                  </a:moveTo>
                  <a:cubicBezTo>
                    <a:pt x="32" y="80"/>
                    <a:pt x="56" y="16"/>
                    <a:pt x="80" y="8"/>
                  </a:cubicBezTo>
                  <a:cubicBezTo>
                    <a:pt x="104" y="0"/>
                    <a:pt x="144" y="24"/>
                    <a:pt x="176" y="56"/>
                  </a:cubicBezTo>
                  <a:cubicBezTo>
                    <a:pt x="208" y="88"/>
                    <a:pt x="260" y="179"/>
                    <a:pt x="272" y="200"/>
                  </a:cubicBezTo>
                  <a:cubicBezTo>
                    <a:pt x="284" y="221"/>
                    <a:pt x="257" y="187"/>
                    <a:pt x="248" y="184"/>
                  </a:cubicBezTo>
                  <a:cubicBezTo>
                    <a:pt x="239" y="181"/>
                    <a:pt x="232" y="176"/>
                    <a:pt x="216" y="184"/>
                  </a:cubicBezTo>
                  <a:cubicBezTo>
                    <a:pt x="200" y="192"/>
                    <a:pt x="159" y="229"/>
                    <a:pt x="152" y="232"/>
                  </a:cubicBezTo>
                  <a:cubicBezTo>
                    <a:pt x="145" y="235"/>
                    <a:pt x="189" y="192"/>
                    <a:pt x="176" y="200"/>
                  </a:cubicBezTo>
                  <a:cubicBezTo>
                    <a:pt x="163" y="208"/>
                    <a:pt x="100" y="269"/>
                    <a:pt x="72" y="280"/>
                  </a:cubicBezTo>
                  <a:cubicBezTo>
                    <a:pt x="44" y="291"/>
                    <a:pt x="16" y="283"/>
                    <a:pt x="8" y="264"/>
                  </a:cubicBezTo>
                  <a:cubicBezTo>
                    <a:pt x="0" y="245"/>
                    <a:pt x="20" y="195"/>
                    <a:pt x="24" y="168"/>
                  </a:cubicBezTo>
                  <a:cubicBezTo>
                    <a:pt x="28" y="141"/>
                    <a:pt x="30" y="117"/>
                    <a:pt x="32" y="104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2474" name="Group 10"/>
          <p:cNvGrpSpPr>
            <a:grpSpLocks/>
          </p:cNvGrpSpPr>
          <p:nvPr/>
        </p:nvGrpSpPr>
        <p:grpSpPr bwMode="auto">
          <a:xfrm>
            <a:off x="1066800" y="4724400"/>
            <a:ext cx="1219200" cy="1828800"/>
            <a:chOff x="328" y="3208"/>
            <a:chExt cx="656" cy="984"/>
          </a:xfrm>
        </p:grpSpPr>
        <p:sp>
          <p:nvSpPr>
            <p:cNvPr id="62475" name="Freeform 11" descr="Циновка"/>
            <p:cNvSpPr>
              <a:spLocks/>
            </p:cNvSpPr>
            <p:nvPr/>
          </p:nvSpPr>
          <p:spPr bwMode="auto">
            <a:xfrm>
              <a:off x="328" y="3304"/>
              <a:ext cx="656" cy="888"/>
            </a:xfrm>
            <a:custGeom>
              <a:avLst/>
              <a:gdLst/>
              <a:ahLst/>
              <a:cxnLst>
                <a:cxn ang="0">
                  <a:pos x="344" y="872"/>
                </a:cxn>
                <a:cxn ang="0">
                  <a:pos x="152" y="872"/>
                </a:cxn>
                <a:cxn ang="0">
                  <a:pos x="48" y="824"/>
                </a:cxn>
                <a:cxn ang="0">
                  <a:pos x="56" y="680"/>
                </a:cxn>
                <a:cxn ang="0">
                  <a:pos x="56" y="584"/>
                </a:cxn>
                <a:cxn ang="0">
                  <a:pos x="56" y="488"/>
                </a:cxn>
                <a:cxn ang="0">
                  <a:pos x="8" y="248"/>
                </a:cxn>
                <a:cxn ang="0">
                  <a:pos x="8" y="104"/>
                </a:cxn>
                <a:cxn ang="0">
                  <a:pos x="56" y="56"/>
                </a:cxn>
                <a:cxn ang="0">
                  <a:pos x="200" y="8"/>
                </a:cxn>
                <a:cxn ang="0">
                  <a:pos x="392" y="8"/>
                </a:cxn>
                <a:cxn ang="0">
                  <a:pos x="536" y="56"/>
                </a:cxn>
                <a:cxn ang="0">
                  <a:pos x="584" y="200"/>
                </a:cxn>
                <a:cxn ang="0">
                  <a:pos x="632" y="536"/>
                </a:cxn>
                <a:cxn ang="0">
                  <a:pos x="632" y="680"/>
                </a:cxn>
                <a:cxn ang="0">
                  <a:pos x="624" y="856"/>
                </a:cxn>
                <a:cxn ang="0">
                  <a:pos x="440" y="872"/>
                </a:cxn>
                <a:cxn ang="0">
                  <a:pos x="344" y="872"/>
                </a:cxn>
              </a:cxnLst>
              <a:rect l="0" t="0" r="r" b="b"/>
              <a:pathLst>
                <a:path w="656" h="888">
                  <a:moveTo>
                    <a:pt x="344" y="872"/>
                  </a:moveTo>
                  <a:cubicBezTo>
                    <a:pt x="296" y="872"/>
                    <a:pt x="201" y="880"/>
                    <a:pt x="152" y="872"/>
                  </a:cubicBezTo>
                  <a:cubicBezTo>
                    <a:pt x="103" y="864"/>
                    <a:pt x="64" y="856"/>
                    <a:pt x="48" y="824"/>
                  </a:cubicBezTo>
                  <a:cubicBezTo>
                    <a:pt x="32" y="792"/>
                    <a:pt x="55" y="720"/>
                    <a:pt x="56" y="680"/>
                  </a:cubicBezTo>
                  <a:cubicBezTo>
                    <a:pt x="57" y="640"/>
                    <a:pt x="56" y="616"/>
                    <a:pt x="56" y="584"/>
                  </a:cubicBezTo>
                  <a:cubicBezTo>
                    <a:pt x="56" y="552"/>
                    <a:pt x="64" y="544"/>
                    <a:pt x="56" y="488"/>
                  </a:cubicBezTo>
                  <a:cubicBezTo>
                    <a:pt x="48" y="432"/>
                    <a:pt x="16" y="312"/>
                    <a:pt x="8" y="248"/>
                  </a:cubicBezTo>
                  <a:cubicBezTo>
                    <a:pt x="0" y="184"/>
                    <a:pt x="0" y="136"/>
                    <a:pt x="8" y="104"/>
                  </a:cubicBezTo>
                  <a:cubicBezTo>
                    <a:pt x="16" y="72"/>
                    <a:pt x="24" y="72"/>
                    <a:pt x="56" y="56"/>
                  </a:cubicBezTo>
                  <a:cubicBezTo>
                    <a:pt x="88" y="40"/>
                    <a:pt x="144" y="16"/>
                    <a:pt x="200" y="8"/>
                  </a:cubicBezTo>
                  <a:cubicBezTo>
                    <a:pt x="256" y="0"/>
                    <a:pt x="336" y="0"/>
                    <a:pt x="392" y="8"/>
                  </a:cubicBezTo>
                  <a:cubicBezTo>
                    <a:pt x="448" y="16"/>
                    <a:pt x="504" y="24"/>
                    <a:pt x="536" y="56"/>
                  </a:cubicBezTo>
                  <a:cubicBezTo>
                    <a:pt x="568" y="88"/>
                    <a:pt x="568" y="120"/>
                    <a:pt x="584" y="200"/>
                  </a:cubicBezTo>
                  <a:cubicBezTo>
                    <a:pt x="600" y="280"/>
                    <a:pt x="624" y="456"/>
                    <a:pt x="632" y="536"/>
                  </a:cubicBezTo>
                  <a:cubicBezTo>
                    <a:pt x="640" y="616"/>
                    <a:pt x="633" y="627"/>
                    <a:pt x="632" y="680"/>
                  </a:cubicBezTo>
                  <a:cubicBezTo>
                    <a:pt x="631" y="733"/>
                    <a:pt x="656" y="824"/>
                    <a:pt x="624" y="856"/>
                  </a:cubicBezTo>
                  <a:cubicBezTo>
                    <a:pt x="592" y="888"/>
                    <a:pt x="487" y="869"/>
                    <a:pt x="440" y="872"/>
                  </a:cubicBezTo>
                  <a:cubicBezTo>
                    <a:pt x="393" y="875"/>
                    <a:pt x="392" y="872"/>
                    <a:pt x="344" y="872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76" name="Freeform 12" descr="Циновка"/>
            <p:cNvSpPr>
              <a:spLocks/>
            </p:cNvSpPr>
            <p:nvPr/>
          </p:nvSpPr>
          <p:spPr bwMode="auto">
            <a:xfrm>
              <a:off x="496" y="3208"/>
              <a:ext cx="284" cy="291"/>
            </a:xfrm>
            <a:custGeom>
              <a:avLst/>
              <a:gdLst/>
              <a:ahLst/>
              <a:cxnLst>
                <a:cxn ang="0">
                  <a:pos x="32" y="104"/>
                </a:cxn>
                <a:cxn ang="0">
                  <a:pos x="80" y="8"/>
                </a:cxn>
                <a:cxn ang="0">
                  <a:pos x="176" y="56"/>
                </a:cxn>
                <a:cxn ang="0">
                  <a:pos x="272" y="200"/>
                </a:cxn>
                <a:cxn ang="0">
                  <a:pos x="248" y="184"/>
                </a:cxn>
                <a:cxn ang="0">
                  <a:pos x="216" y="184"/>
                </a:cxn>
                <a:cxn ang="0">
                  <a:pos x="152" y="232"/>
                </a:cxn>
                <a:cxn ang="0">
                  <a:pos x="176" y="200"/>
                </a:cxn>
                <a:cxn ang="0">
                  <a:pos x="72" y="280"/>
                </a:cxn>
                <a:cxn ang="0">
                  <a:pos x="8" y="264"/>
                </a:cxn>
                <a:cxn ang="0">
                  <a:pos x="24" y="168"/>
                </a:cxn>
                <a:cxn ang="0">
                  <a:pos x="32" y="104"/>
                </a:cxn>
              </a:cxnLst>
              <a:rect l="0" t="0" r="r" b="b"/>
              <a:pathLst>
                <a:path w="284" h="291">
                  <a:moveTo>
                    <a:pt x="32" y="104"/>
                  </a:moveTo>
                  <a:cubicBezTo>
                    <a:pt x="32" y="80"/>
                    <a:pt x="56" y="16"/>
                    <a:pt x="80" y="8"/>
                  </a:cubicBezTo>
                  <a:cubicBezTo>
                    <a:pt x="104" y="0"/>
                    <a:pt x="144" y="24"/>
                    <a:pt x="176" y="56"/>
                  </a:cubicBezTo>
                  <a:cubicBezTo>
                    <a:pt x="208" y="88"/>
                    <a:pt x="260" y="179"/>
                    <a:pt x="272" y="200"/>
                  </a:cubicBezTo>
                  <a:cubicBezTo>
                    <a:pt x="284" y="221"/>
                    <a:pt x="257" y="187"/>
                    <a:pt x="248" y="184"/>
                  </a:cubicBezTo>
                  <a:cubicBezTo>
                    <a:pt x="239" y="181"/>
                    <a:pt x="232" y="176"/>
                    <a:pt x="216" y="184"/>
                  </a:cubicBezTo>
                  <a:cubicBezTo>
                    <a:pt x="200" y="192"/>
                    <a:pt x="159" y="229"/>
                    <a:pt x="152" y="232"/>
                  </a:cubicBezTo>
                  <a:cubicBezTo>
                    <a:pt x="145" y="235"/>
                    <a:pt x="189" y="192"/>
                    <a:pt x="176" y="200"/>
                  </a:cubicBezTo>
                  <a:cubicBezTo>
                    <a:pt x="163" y="208"/>
                    <a:pt x="100" y="269"/>
                    <a:pt x="72" y="280"/>
                  </a:cubicBezTo>
                  <a:cubicBezTo>
                    <a:pt x="44" y="291"/>
                    <a:pt x="16" y="283"/>
                    <a:pt x="8" y="264"/>
                  </a:cubicBezTo>
                  <a:cubicBezTo>
                    <a:pt x="0" y="245"/>
                    <a:pt x="20" y="195"/>
                    <a:pt x="24" y="168"/>
                  </a:cubicBezTo>
                  <a:cubicBezTo>
                    <a:pt x="28" y="141"/>
                    <a:pt x="30" y="117"/>
                    <a:pt x="32" y="104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477" name="Freeform 13"/>
          <p:cNvSpPr>
            <a:spLocks/>
          </p:cNvSpPr>
          <p:nvPr/>
        </p:nvSpPr>
        <p:spPr bwMode="auto">
          <a:xfrm>
            <a:off x="533400" y="2362200"/>
            <a:ext cx="533400" cy="3048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78" name="Freeform 14"/>
          <p:cNvSpPr>
            <a:spLocks/>
          </p:cNvSpPr>
          <p:nvPr/>
        </p:nvSpPr>
        <p:spPr bwMode="auto">
          <a:xfrm>
            <a:off x="1066800" y="2438400"/>
            <a:ext cx="533400" cy="3048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79" name="Freeform 15"/>
          <p:cNvSpPr>
            <a:spLocks/>
          </p:cNvSpPr>
          <p:nvPr/>
        </p:nvSpPr>
        <p:spPr bwMode="auto">
          <a:xfrm>
            <a:off x="2743200" y="2590800"/>
            <a:ext cx="228600" cy="1524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80" name="Freeform 16"/>
          <p:cNvSpPr>
            <a:spLocks/>
          </p:cNvSpPr>
          <p:nvPr/>
        </p:nvSpPr>
        <p:spPr bwMode="auto">
          <a:xfrm>
            <a:off x="2057400" y="2590800"/>
            <a:ext cx="381000" cy="2286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81" name="Freeform 17"/>
          <p:cNvSpPr>
            <a:spLocks/>
          </p:cNvSpPr>
          <p:nvPr/>
        </p:nvSpPr>
        <p:spPr bwMode="auto">
          <a:xfrm>
            <a:off x="2286000" y="2362200"/>
            <a:ext cx="533400" cy="3048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82" name="Freeform 18"/>
          <p:cNvSpPr>
            <a:spLocks/>
          </p:cNvSpPr>
          <p:nvPr/>
        </p:nvSpPr>
        <p:spPr bwMode="auto">
          <a:xfrm>
            <a:off x="762000" y="4495800"/>
            <a:ext cx="228600" cy="2286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83" name="Freeform 19"/>
          <p:cNvSpPr>
            <a:spLocks/>
          </p:cNvSpPr>
          <p:nvPr/>
        </p:nvSpPr>
        <p:spPr bwMode="auto">
          <a:xfrm>
            <a:off x="2209800" y="6400800"/>
            <a:ext cx="381000" cy="3810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2514600" y="1143000"/>
            <a:ext cx="3679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Большой      68 кг</a:t>
            </a: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3048000" y="2819400"/>
            <a:ext cx="1954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Средний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2895600" y="4953000"/>
            <a:ext cx="2428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Маленький</a:t>
            </a:r>
          </a:p>
        </p:txBody>
      </p:sp>
      <p:sp>
        <p:nvSpPr>
          <p:cNvPr id="62487" name="Freeform 23"/>
          <p:cNvSpPr>
            <a:spLocks/>
          </p:cNvSpPr>
          <p:nvPr/>
        </p:nvSpPr>
        <p:spPr bwMode="auto">
          <a:xfrm>
            <a:off x="2133600" y="4495800"/>
            <a:ext cx="533400" cy="3048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2492" name="Group 28"/>
          <p:cNvGrpSpPr>
            <a:grpSpLocks/>
          </p:cNvGrpSpPr>
          <p:nvPr/>
        </p:nvGrpSpPr>
        <p:grpSpPr bwMode="auto">
          <a:xfrm rot="-2277569">
            <a:off x="-457200" y="3657600"/>
            <a:ext cx="1770063" cy="2870200"/>
            <a:chOff x="3397" y="256"/>
            <a:chExt cx="2075" cy="3275"/>
          </a:xfrm>
        </p:grpSpPr>
        <p:sp>
          <p:nvSpPr>
            <p:cNvPr id="62489" name="Freeform 25"/>
            <p:cNvSpPr>
              <a:spLocks/>
            </p:cNvSpPr>
            <p:nvPr/>
          </p:nvSpPr>
          <p:spPr bwMode="auto">
            <a:xfrm>
              <a:off x="3397" y="2215"/>
              <a:ext cx="1182" cy="1316"/>
            </a:xfrm>
            <a:custGeom>
              <a:avLst/>
              <a:gdLst/>
              <a:ahLst/>
              <a:cxnLst>
                <a:cxn ang="0">
                  <a:pos x="539" y="89"/>
                </a:cxn>
                <a:cxn ang="0">
                  <a:pos x="1067" y="377"/>
                </a:cxn>
                <a:cxn ang="0">
                  <a:pos x="1107" y="417"/>
                </a:cxn>
                <a:cxn ang="0">
                  <a:pos x="1163" y="473"/>
                </a:cxn>
                <a:cxn ang="0">
                  <a:pos x="995" y="817"/>
                </a:cxn>
                <a:cxn ang="0">
                  <a:pos x="771" y="1121"/>
                </a:cxn>
                <a:cxn ang="0">
                  <a:pos x="499" y="1265"/>
                </a:cxn>
                <a:cxn ang="0">
                  <a:pos x="179" y="1265"/>
                </a:cxn>
                <a:cxn ang="0">
                  <a:pos x="19" y="961"/>
                </a:cxn>
                <a:cxn ang="0">
                  <a:pos x="67" y="609"/>
                </a:cxn>
                <a:cxn ang="0">
                  <a:pos x="251" y="329"/>
                </a:cxn>
                <a:cxn ang="0">
                  <a:pos x="443" y="41"/>
                </a:cxn>
                <a:cxn ang="0">
                  <a:pos x="483" y="81"/>
                </a:cxn>
                <a:cxn ang="0">
                  <a:pos x="539" y="89"/>
                </a:cxn>
              </a:cxnLst>
              <a:rect l="0" t="0" r="r" b="b"/>
              <a:pathLst>
                <a:path w="1182" h="1316">
                  <a:moveTo>
                    <a:pt x="539" y="89"/>
                  </a:moveTo>
                  <a:cubicBezTo>
                    <a:pt x="635" y="145"/>
                    <a:pt x="972" y="322"/>
                    <a:pt x="1067" y="377"/>
                  </a:cubicBezTo>
                  <a:cubicBezTo>
                    <a:pt x="1162" y="432"/>
                    <a:pt x="1091" y="401"/>
                    <a:pt x="1107" y="417"/>
                  </a:cubicBezTo>
                  <a:cubicBezTo>
                    <a:pt x="1123" y="433"/>
                    <a:pt x="1182" y="406"/>
                    <a:pt x="1163" y="473"/>
                  </a:cubicBezTo>
                  <a:cubicBezTo>
                    <a:pt x="1144" y="540"/>
                    <a:pt x="1060" y="709"/>
                    <a:pt x="995" y="817"/>
                  </a:cubicBezTo>
                  <a:cubicBezTo>
                    <a:pt x="930" y="925"/>
                    <a:pt x="854" y="1046"/>
                    <a:pt x="771" y="1121"/>
                  </a:cubicBezTo>
                  <a:cubicBezTo>
                    <a:pt x="688" y="1196"/>
                    <a:pt x="598" y="1241"/>
                    <a:pt x="499" y="1265"/>
                  </a:cubicBezTo>
                  <a:cubicBezTo>
                    <a:pt x="400" y="1289"/>
                    <a:pt x="259" y="1316"/>
                    <a:pt x="179" y="1265"/>
                  </a:cubicBezTo>
                  <a:cubicBezTo>
                    <a:pt x="99" y="1214"/>
                    <a:pt x="38" y="1070"/>
                    <a:pt x="19" y="961"/>
                  </a:cubicBezTo>
                  <a:cubicBezTo>
                    <a:pt x="0" y="852"/>
                    <a:pt x="28" y="714"/>
                    <a:pt x="67" y="609"/>
                  </a:cubicBezTo>
                  <a:cubicBezTo>
                    <a:pt x="106" y="504"/>
                    <a:pt x="188" y="424"/>
                    <a:pt x="251" y="329"/>
                  </a:cubicBezTo>
                  <a:cubicBezTo>
                    <a:pt x="314" y="234"/>
                    <a:pt x="404" y="82"/>
                    <a:pt x="443" y="41"/>
                  </a:cubicBezTo>
                  <a:cubicBezTo>
                    <a:pt x="482" y="0"/>
                    <a:pt x="467" y="73"/>
                    <a:pt x="483" y="81"/>
                  </a:cubicBezTo>
                  <a:cubicBezTo>
                    <a:pt x="499" y="89"/>
                    <a:pt x="527" y="87"/>
                    <a:pt x="539" y="89"/>
                  </a:cubicBez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50000">
                  <a:srgbClr val="5F5F5F"/>
                </a:gs>
                <a:gs pos="100000">
                  <a:srgbClr val="969696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90" name="Freeform 26"/>
            <p:cNvSpPr>
              <a:spLocks/>
            </p:cNvSpPr>
            <p:nvPr/>
          </p:nvSpPr>
          <p:spPr bwMode="auto">
            <a:xfrm>
              <a:off x="3744" y="2352"/>
              <a:ext cx="576" cy="864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0" y="768"/>
                </a:cxn>
                <a:cxn ang="0">
                  <a:pos x="0" y="816"/>
                </a:cxn>
                <a:cxn ang="0">
                  <a:pos x="48" y="864"/>
                </a:cxn>
                <a:cxn ang="0">
                  <a:pos x="144" y="768"/>
                </a:cxn>
                <a:cxn ang="0">
                  <a:pos x="576" y="144"/>
                </a:cxn>
                <a:cxn ang="0">
                  <a:pos x="336" y="48"/>
                </a:cxn>
              </a:cxnLst>
              <a:rect l="0" t="0" r="r" b="b"/>
              <a:pathLst>
                <a:path w="576" h="864">
                  <a:moveTo>
                    <a:pt x="336" y="0"/>
                  </a:moveTo>
                  <a:lnTo>
                    <a:pt x="0" y="768"/>
                  </a:lnTo>
                  <a:lnTo>
                    <a:pt x="0" y="816"/>
                  </a:lnTo>
                  <a:lnTo>
                    <a:pt x="48" y="864"/>
                  </a:lnTo>
                  <a:lnTo>
                    <a:pt x="144" y="768"/>
                  </a:lnTo>
                  <a:lnTo>
                    <a:pt x="576" y="144"/>
                  </a:lnTo>
                  <a:lnTo>
                    <a:pt x="336" y="48"/>
                  </a:lnTo>
                </a:path>
              </a:pathLst>
            </a:custGeom>
            <a:gradFill rotWithShape="1">
              <a:gsLst>
                <a:gs pos="0">
                  <a:srgbClr val="5F5F5F"/>
                </a:gs>
                <a:gs pos="50000">
                  <a:srgbClr val="4D4D4D"/>
                </a:gs>
                <a:gs pos="100000">
                  <a:srgbClr val="5F5F5F"/>
                </a:gs>
              </a:gsLst>
              <a:lin ang="2700000" scaled="1"/>
            </a:gradFill>
            <a:ln w="3175" cmpd="sng">
              <a:solidFill>
                <a:srgbClr val="3333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91" name="Freeform 27" descr="Орех"/>
            <p:cNvSpPr>
              <a:spLocks/>
            </p:cNvSpPr>
            <p:nvPr/>
          </p:nvSpPr>
          <p:spPr bwMode="auto">
            <a:xfrm>
              <a:off x="4080" y="256"/>
              <a:ext cx="1392" cy="2240"/>
            </a:xfrm>
            <a:custGeom>
              <a:avLst/>
              <a:gdLst/>
              <a:ahLst/>
              <a:cxnLst>
                <a:cxn ang="0">
                  <a:pos x="48" y="2120"/>
                </a:cxn>
                <a:cxn ang="0">
                  <a:pos x="1200" y="8"/>
                </a:cxn>
                <a:cxn ang="0">
                  <a:pos x="1272" y="0"/>
                </a:cxn>
                <a:cxn ang="0">
                  <a:pos x="1352" y="32"/>
                </a:cxn>
                <a:cxn ang="0">
                  <a:pos x="1392" y="104"/>
                </a:cxn>
                <a:cxn ang="0">
                  <a:pos x="232" y="2240"/>
                </a:cxn>
                <a:cxn ang="0">
                  <a:pos x="0" y="2120"/>
                </a:cxn>
              </a:cxnLst>
              <a:rect l="0" t="0" r="r" b="b"/>
              <a:pathLst>
                <a:path w="1392" h="2240">
                  <a:moveTo>
                    <a:pt x="48" y="2120"/>
                  </a:moveTo>
                  <a:lnTo>
                    <a:pt x="1200" y="8"/>
                  </a:lnTo>
                  <a:lnTo>
                    <a:pt x="1272" y="0"/>
                  </a:lnTo>
                  <a:lnTo>
                    <a:pt x="1352" y="32"/>
                  </a:lnTo>
                  <a:lnTo>
                    <a:pt x="1392" y="104"/>
                  </a:lnTo>
                  <a:lnTo>
                    <a:pt x="232" y="2240"/>
                  </a:lnTo>
                  <a:lnTo>
                    <a:pt x="0" y="2120"/>
                  </a:lnTo>
                </a:path>
              </a:pathLst>
            </a:custGeom>
            <a:blipFill dpi="0" rotWithShape="1">
              <a:blip r:embed="rId5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488" name="Freeform 24"/>
          <p:cNvSpPr>
            <a:spLocks/>
          </p:cNvSpPr>
          <p:nvPr/>
        </p:nvSpPr>
        <p:spPr bwMode="auto">
          <a:xfrm>
            <a:off x="838200" y="6400800"/>
            <a:ext cx="533400" cy="304800"/>
          </a:xfrm>
          <a:custGeom>
            <a:avLst/>
            <a:gdLst/>
            <a:ahLst/>
            <a:cxnLst>
              <a:cxn ang="0">
                <a:pos x="167" y="952"/>
              </a:cxn>
              <a:cxn ang="0">
                <a:pos x="63" y="712"/>
              </a:cxn>
              <a:cxn ang="0">
                <a:pos x="543" y="136"/>
              </a:cxn>
              <a:cxn ang="0">
                <a:pos x="1071" y="88"/>
              </a:cxn>
              <a:cxn ang="0">
                <a:pos x="1791" y="40"/>
              </a:cxn>
              <a:cxn ang="0">
                <a:pos x="2223" y="328"/>
              </a:cxn>
              <a:cxn ang="0">
                <a:pos x="2175" y="664"/>
              </a:cxn>
              <a:cxn ang="0">
                <a:pos x="1839" y="1192"/>
              </a:cxn>
              <a:cxn ang="0">
                <a:pos x="1359" y="1144"/>
              </a:cxn>
              <a:cxn ang="0">
                <a:pos x="591" y="1192"/>
              </a:cxn>
              <a:cxn ang="0">
                <a:pos x="159" y="952"/>
              </a:cxn>
            </a:cxnLst>
            <a:rect l="0" t="0" r="r" b="b"/>
            <a:pathLst>
              <a:path w="2287" h="1272">
                <a:moveTo>
                  <a:pt x="167" y="952"/>
                </a:moveTo>
                <a:cubicBezTo>
                  <a:pt x="152" y="912"/>
                  <a:pt x="0" y="848"/>
                  <a:pt x="63" y="712"/>
                </a:cubicBezTo>
                <a:cubicBezTo>
                  <a:pt x="126" y="576"/>
                  <a:pt x="375" y="240"/>
                  <a:pt x="543" y="136"/>
                </a:cubicBezTo>
                <a:cubicBezTo>
                  <a:pt x="711" y="32"/>
                  <a:pt x="863" y="104"/>
                  <a:pt x="1071" y="88"/>
                </a:cubicBezTo>
                <a:cubicBezTo>
                  <a:pt x="1279" y="72"/>
                  <a:pt x="1599" y="0"/>
                  <a:pt x="1791" y="40"/>
                </a:cubicBezTo>
                <a:cubicBezTo>
                  <a:pt x="1983" y="80"/>
                  <a:pt x="2159" y="224"/>
                  <a:pt x="2223" y="328"/>
                </a:cubicBezTo>
                <a:cubicBezTo>
                  <a:pt x="2287" y="432"/>
                  <a:pt x="2239" y="520"/>
                  <a:pt x="2175" y="664"/>
                </a:cubicBezTo>
                <a:cubicBezTo>
                  <a:pt x="2111" y="808"/>
                  <a:pt x="1975" y="1112"/>
                  <a:pt x="1839" y="1192"/>
                </a:cubicBezTo>
                <a:cubicBezTo>
                  <a:pt x="1703" y="1272"/>
                  <a:pt x="1567" y="1144"/>
                  <a:pt x="1359" y="1144"/>
                </a:cubicBezTo>
                <a:cubicBezTo>
                  <a:pt x="1151" y="1144"/>
                  <a:pt x="791" y="1224"/>
                  <a:pt x="591" y="1192"/>
                </a:cubicBezTo>
                <a:cubicBezTo>
                  <a:pt x="391" y="1160"/>
                  <a:pt x="275" y="1056"/>
                  <a:pt x="159" y="952"/>
                </a:cubicBezTo>
              </a:path>
            </a:pathLst>
          </a:custGeom>
          <a:gradFill rotWithShape="1">
            <a:gsLst>
              <a:gs pos="0">
                <a:srgbClr val="C84300"/>
              </a:gs>
              <a:gs pos="100000">
                <a:srgbClr val="8A2E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2493" name="Group 29"/>
          <p:cNvGrpSpPr>
            <a:grpSpLocks/>
          </p:cNvGrpSpPr>
          <p:nvPr/>
        </p:nvGrpSpPr>
        <p:grpSpPr bwMode="auto">
          <a:xfrm>
            <a:off x="3276600" y="3429000"/>
            <a:ext cx="2832100" cy="1020763"/>
            <a:chOff x="3039" y="1680"/>
            <a:chExt cx="1784" cy="643"/>
          </a:xfrm>
        </p:grpSpPr>
        <p:sp>
          <p:nvSpPr>
            <p:cNvPr id="62494" name="Oval 30"/>
            <p:cNvSpPr>
              <a:spLocks noChangeArrowheads="1"/>
            </p:cNvSpPr>
            <p:nvPr/>
          </p:nvSpPr>
          <p:spPr bwMode="auto">
            <a:xfrm>
              <a:off x="4320" y="1776"/>
              <a:ext cx="503" cy="44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&lt;</a:t>
              </a:r>
              <a:endParaRPr lang="ru-RU" sz="800">
                <a:latin typeface="Times New Roman" pitchFamily="18" charset="0"/>
              </a:endParaRPr>
            </a:p>
          </p:txBody>
        </p:sp>
        <p:graphicFrame>
          <p:nvGraphicFramePr>
            <p:cNvPr id="62495" name="Object 31"/>
            <p:cNvGraphicFramePr>
              <a:graphicFrameLocks noChangeAspect="1"/>
            </p:cNvGraphicFramePr>
            <p:nvPr/>
          </p:nvGraphicFramePr>
          <p:xfrm>
            <a:off x="3039" y="1680"/>
            <a:ext cx="1296" cy="643"/>
          </p:xfrm>
          <a:graphic>
            <a:graphicData uri="http://schemas.openxmlformats.org/presentationml/2006/ole">
              <p:oleObj spid="_x0000_s62495" name="Формула" r:id="rId6" imgW="749160" imgH="393480" progId="Equation.3">
                <p:embed/>
              </p:oleObj>
            </a:graphicData>
          </a:graphic>
        </p:graphicFrame>
      </p:grpSp>
      <p:sp>
        <p:nvSpPr>
          <p:cNvPr id="62496" name="AutoShape 32"/>
          <p:cNvSpPr>
            <a:spLocks noChangeArrowheads="1"/>
          </p:cNvSpPr>
          <p:nvPr/>
        </p:nvSpPr>
        <p:spPr bwMode="auto">
          <a:xfrm flipV="1">
            <a:off x="6172200" y="1219200"/>
            <a:ext cx="914400" cy="2514600"/>
          </a:xfrm>
          <a:prstGeom prst="curvedLeftArrow">
            <a:avLst>
              <a:gd name="adj1" fmla="val 55000"/>
              <a:gd name="adj2" fmla="val 110000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2497" name="Group 33"/>
          <p:cNvGrpSpPr>
            <a:grpSpLocks/>
          </p:cNvGrpSpPr>
          <p:nvPr/>
        </p:nvGrpSpPr>
        <p:grpSpPr bwMode="auto">
          <a:xfrm>
            <a:off x="3352800" y="5486400"/>
            <a:ext cx="2832100" cy="1020763"/>
            <a:chOff x="3039" y="1680"/>
            <a:chExt cx="1784" cy="643"/>
          </a:xfrm>
        </p:grpSpPr>
        <p:sp>
          <p:nvSpPr>
            <p:cNvPr id="62498" name="Oval 34"/>
            <p:cNvSpPr>
              <a:spLocks noChangeArrowheads="1"/>
            </p:cNvSpPr>
            <p:nvPr/>
          </p:nvSpPr>
          <p:spPr bwMode="auto">
            <a:xfrm>
              <a:off x="4320" y="1776"/>
              <a:ext cx="503" cy="44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&lt;</a:t>
              </a:r>
              <a:endParaRPr lang="ru-RU" sz="800">
                <a:latin typeface="Times New Roman" pitchFamily="18" charset="0"/>
              </a:endParaRPr>
            </a:p>
          </p:txBody>
        </p:sp>
        <p:graphicFrame>
          <p:nvGraphicFramePr>
            <p:cNvPr id="62499" name="Object 35"/>
            <p:cNvGraphicFramePr>
              <a:graphicFrameLocks noChangeAspect="1"/>
            </p:cNvGraphicFramePr>
            <p:nvPr/>
          </p:nvGraphicFramePr>
          <p:xfrm>
            <a:off x="3039" y="1680"/>
            <a:ext cx="1296" cy="643"/>
          </p:xfrm>
          <a:graphic>
            <a:graphicData uri="http://schemas.openxmlformats.org/presentationml/2006/ole">
              <p:oleObj spid="_x0000_s62499" name="Формула" r:id="rId7" imgW="749160" imgH="393480" progId="Equation.3">
                <p:embed/>
              </p:oleObj>
            </a:graphicData>
          </a:graphic>
        </p:graphicFrame>
      </p:grpSp>
      <p:sp>
        <p:nvSpPr>
          <p:cNvPr id="62500" name="AutoShape 36"/>
          <p:cNvSpPr>
            <a:spLocks noChangeArrowheads="1"/>
          </p:cNvSpPr>
          <p:nvPr/>
        </p:nvSpPr>
        <p:spPr bwMode="auto">
          <a:xfrm flipV="1">
            <a:off x="6324600" y="3733800"/>
            <a:ext cx="914400" cy="2514600"/>
          </a:xfrm>
          <a:prstGeom prst="curvedLeftArrow">
            <a:avLst>
              <a:gd name="adj1" fmla="val 55000"/>
              <a:gd name="adj2" fmla="val 110000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2501" name="Group 37"/>
          <p:cNvGrpSpPr>
            <a:grpSpLocks/>
          </p:cNvGrpSpPr>
          <p:nvPr/>
        </p:nvGrpSpPr>
        <p:grpSpPr bwMode="auto">
          <a:xfrm>
            <a:off x="7467600" y="609600"/>
            <a:ext cx="1363663" cy="6019800"/>
            <a:chOff x="4608" y="336"/>
            <a:chExt cx="859" cy="2592"/>
          </a:xfrm>
        </p:grpSpPr>
        <p:sp>
          <p:nvSpPr>
            <p:cNvPr id="62502" name="AutoShape 38"/>
            <p:cNvSpPr>
              <a:spLocks/>
            </p:cNvSpPr>
            <p:nvPr/>
          </p:nvSpPr>
          <p:spPr bwMode="auto">
            <a:xfrm>
              <a:off x="4608" y="336"/>
              <a:ext cx="384" cy="2592"/>
            </a:xfrm>
            <a:prstGeom prst="rightBrace">
              <a:avLst>
                <a:gd name="adj1" fmla="val 5625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503" name="Text Box 39"/>
            <p:cNvSpPr txBox="1">
              <a:spLocks noChangeArrowheads="1"/>
            </p:cNvSpPr>
            <p:nvPr/>
          </p:nvSpPr>
          <p:spPr bwMode="auto">
            <a:xfrm>
              <a:off x="5136" y="1344"/>
              <a:ext cx="331" cy="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6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2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2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2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6" grpId="0" animBg="1"/>
      <p:bldP spid="6250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40" name="Picture 20" descr="Рисунок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33800"/>
            <a:ext cx="2286000" cy="763588"/>
          </a:xfrm>
          <a:prstGeom prst="rect">
            <a:avLst/>
          </a:prstGeom>
          <a:noFill/>
        </p:spPr>
      </p:pic>
      <p:grpSp>
        <p:nvGrpSpPr>
          <p:cNvPr id="56331" name="Group 11"/>
          <p:cNvGrpSpPr>
            <a:grpSpLocks/>
          </p:cNvGrpSpPr>
          <p:nvPr/>
        </p:nvGrpSpPr>
        <p:grpSpPr bwMode="auto">
          <a:xfrm>
            <a:off x="-304800" y="4648200"/>
            <a:ext cx="9831388" cy="1066800"/>
            <a:chOff x="-192" y="2784"/>
            <a:chExt cx="6193" cy="672"/>
          </a:xfrm>
        </p:grpSpPr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 rot="-356004">
              <a:off x="-180" y="2979"/>
              <a:ext cx="6181" cy="298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9600" b="1">
                <a:latin typeface="Times New Roman" pitchFamily="18" charset="0"/>
              </a:endParaRPr>
            </a:p>
          </p:txBody>
        </p:sp>
        <p:sp>
          <p:nvSpPr>
            <p:cNvPr id="56333" name="Line 13"/>
            <p:cNvSpPr>
              <a:spLocks noChangeShapeType="1"/>
            </p:cNvSpPr>
            <p:nvPr/>
          </p:nvSpPr>
          <p:spPr bwMode="auto">
            <a:xfrm flipV="1">
              <a:off x="-192" y="2784"/>
              <a:ext cx="6144" cy="67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39" name="Rectangle 19"/>
          <p:cNvSpPr>
            <a:spLocks noChangeArrowheads="1"/>
          </p:cNvSpPr>
          <p:nvPr/>
        </p:nvSpPr>
        <p:spPr bwMode="auto">
          <a:xfrm rot="-386657">
            <a:off x="6324600" y="4251325"/>
            <a:ext cx="1885950" cy="7016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25400" algn="ctr">
            <a:noFill/>
            <a:miter lim="800000"/>
            <a:headEnd/>
            <a:tailEnd/>
          </a:ln>
          <a:effectLst/>
          <a:scene3d>
            <a:camera prst="legacyObliqueTopRight">
              <a:rot lat="21299999" lon="212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ru-RU" sz="4000" b="1"/>
              <a:t>25 мин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49225" y="168275"/>
            <a:ext cx="9223375" cy="2921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Из дачного поселка вышел пешеход со скоростью</a:t>
            </a:r>
          </a:p>
          <a:p>
            <a:endParaRPr lang="ru-RU" sz="1400" b="1"/>
          </a:p>
          <a:p>
            <a:r>
              <a:rPr lang="ru-RU" sz="2400" b="1"/>
              <a:t>                 . Через 25 мин из того же поселка в том же </a:t>
            </a:r>
          </a:p>
          <a:p>
            <a:endParaRPr lang="ru-RU" sz="1400" b="1"/>
          </a:p>
          <a:p>
            <a:r>
              <a:rPr lang="ru-RU" sz="2400" b="1"/>
              <a:t>направлении выехал велосипедист со скоростью 21км/ч.</a:t>
            </a:r>
          </a:p>
          <a:p>
            <a:r>
              <a:rPr lang="ru-RU" sz="2400" b="1"/>
              <a:t>Успеет ли велосипедист догнать пешехода </a:t>
            </a:r>
          </a:p>
          <a:p>
            <a:r>
              <a:rPr lang="ru-RU" sz="2400" b="1"/>
              <a:t>до его прихода в деревню, если расстояние </a:t>
            </a:r>
          </a:p>
          <a:p>
            <a:endParaRPr lang="ru-RU" sz="1400" b="1"/>
          </a:p>
          <a:p>
            <a:r>
              <a:rPr lang="ru-RU" sz="2400" b="1"/>
              <a:t>между деревней и дачным поселком             . </a:t>
            </a:r>
            <a:endParaRPr lang="ru-RU" sz="1400" b="1"/>
          </a:p>
        </p:txBody>
      </p:sp>
      <p:pic>
        <p:nvPicPr>
          <p:cNvPr id="56330" name="Picture 10" descr="Рисунок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1811338"/>
            <a:ext cx="1263650" cy="1119187"/>
          </a:xfrm>
          <a:prstGeom prst="rect">
            <a:avLst/>
          </a:prstGeom>
          <a:noFill/>
        </p:spPr>
      </p:pic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152400" y="457200"/>
          <a:ext cx="1558925" cy="990600"/>
        </p:xfrm>
        <a:graphic>
          <a:graphicData uri="http://schemas.openxmlformats.org/presentationml/2006/ole">
            <p:oleObj spid="_x0000_s56325" name="Формула" r:id="rId6" imgW="622080" imgH="393480" progId="Equation.3">
              <p:embed/>
            </p:oleObj>
          </a:graphicData>
        </a:graphic>
      </p:graphicFrame>
      <p:sp>
        <p:nvSpPr>
          <p:cNvPr id="5632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19800" y="6248400"/>
            <a:ext cx="18288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sp>
        <p:nvSpPr>
          <p:cNvPr id="56327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5791200" y="2362200"/>
          <a:ext cx="1144588" cy="990600"/>
        </p:xfrm>
        <a:graphic>
          <a:graphicData uri="http://schemas.openxmlformats.org/presentationml/2006/ole">
            <p:oleObj spid="_x0000_s56328" name="Формула" r:id="rId7" imgW="457200" imgH="393480" progId="Equation.3">
              <p:embed/>
            </p:oleObj>
          </a:graphicData>
        </a:graphic>
      </p:graphicFrame>
      <p:pic>
        <p:nvPicPr>
          <p:cNvPr id="56329" name="Picture 9" descr="j0283992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-467013">
            <a:off x="9220200" y="3390900"/>
            <a:ext cx="1524000" cy="1333500"/>
          </a:xfrm>
          <a:prstGeom prst="rect">
            <a:avLst/>
          </a:prstGeom>
          <a:noFill/>
        </p:spPr>
      </p:pic>
      <p:grpSp>
        <p:nvGrpSpPr>
          <p:cNvPr id="56366" name="Group 46"/>
          <p:cNvGrpSpPr>
            <a:grpSpLocks/>
          </p:cNvGrpSpPr>
          <p:nvPr/>
        </p:nvGrpSpPr>
        <p:grpSpPr bwMode="auto">
          <a:xfrm>
            <a:off x="3124200" y="2895600"/>
            <a:ext cx="2057400" cy="1308100"/>
            <a:chOff x="2016" y="1968"/>
            <a:chExt cx="1296" cy="824"/>
          </a:xfrm>
        </p:grpSpPr>
        <p:graphicFrame>
          <p:nvGraphicFramePr>
            <p:cNvPr id="56342" name="Object 22"/>
            <p:cNvGraphicFramePr>
              <a:graphicFrameLocks noChangeAspect="1"/>
            </p:cNvGraphicFramePr>
            <p:nvPr/>
          </p:nvGraphicFramePr>
          <p:xfrm>
            <a:off x="2016" y="1968"/>
            <a:ext cx="1296" cy="824"/>
          </p:xfrm>
          <a:graphic>
            <a:graphicData uri="http://schemas.openxmlformats.org/presentationml/2006/ole">
              <p:oleObj spid="_x0000_s56342" name="Формула" r:id="rId9" imgW="622080" imgH="393480" progId="Equation.3">
                <p:embed/>
              </p:oleObj>
            </a:graphicData>
          </a:graphic>
        </p:graphicFrame>
        <p:sp>
          <p:nvSpPr>
            <p:cNvPr id="56335" name="Line 15"/>
            <p:cNvSpPr>
              <a:spLocks noChangeShapeType="1"/>
            </p:cNvSpPr>
            <p:nvPr/>
          </p:nvSpPr>
          <p:spPr bwMode="auto">
            <a:xfrm rot="423793" flipH="1">
              <a:off x="2500" y="2474"/>
              <a:ext cx="802" cy="24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37" name="Freeform 17"/>
          <p:cNvSpPr>
            <a:spLocks/>
          </p:cNvSpPr>
          <p:nvPr/>
        </p:nvSpPr>
        <p:spPr bwMode="auto">
          <a:xfrm>
            <a:off x="5130800" y="3276600"/>
            <a:ext cx="3911600" cy="1943100"/>
          </a:xfrm>
          <a:custGeom>
            <a:avLst/>
            <a:gdLst/>
            <a:ahLst/>
            <a:cxnLst>
              <a:cxn ang="0">
                <a:pos x="0" y="328"/>
              </a:cxn>
              <a:cxn ang="0">
                <a:pos x="128" y="1224"/>
              </a:cxn>
              <a:cxn ang="0">
                <a:pos x="2464" y="920"/>
              </a:cxn>
              <a:cxn ang="0">
                <a:pos x="2373" y="0"/>
              </a:cxn>
            </a:cxnLst>
            <a:rect l="0" t="0" r="r" b="b"/>
            <a:pathLst>
              <a:path w="2464" h="1224">
                <a:moveTo>
                  <a:pt x="0" y="328"/>
                </a:moveTo>
                <a:lnTo>
                  <a:pt x="128" y="1224"/>
                </a:lnTo>
                <a:lnTo>
                  <a:pt x="2464" y="920"/>
                </a:lnTo>
                <a:lnTo>
                  <a:pt x="2373" y="0"/>
                </a:lnTo>
              </a:path>
            </a:pathLst>
          </a:custGeom>
          <a:noFill/>
          <a:ln w="57150" cap="flat" cmpd="sng">
            <a:solidFill>
              <a:srgbClr val="6600CC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56338" name="Picture 18" descr="aluno03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1187185" flipH="1">
            <a:off x="8963025" y="3276600"/>
            <a:ext cx="866775" cy="1493838"/>
          </a:xfrm>
          <a:prstGeom prst="rect">
            <a:avLst/>
          </a:prstGeom>
          <a:noFill/>
        </p:spPr>
      </p:pic>
      <p:grpSp>
        <p:nvGrpSpPr>
          <p:cNvPr id="56365" name="Group 45"/>
          <p:cNvGrpSpPr>
            <a:grpSpLocks/>
          </p:cNvGrpSpPr>
          <p:nvPr/>
        </p:nvGrpSpPr>
        <p:grpSpPr bwMode="auto">
          <a:xfrm>
            <a:off x="6858000" y="2743200"/>
            <a:ext cx="1992313" cy="914400"/>
            <a:chOff x="4320" y="1872"/>
            <a:chExt cx="1255" cy="576"/>
          </a:xfrm>
        </p:grpSpPr>
        <p:sp>
          <p:nvSpPr>
            <p:cNvPr id="56341" name="Line 21"/>
            <p:cNvSpPr>
              <a:spLocks noChangeShapeType="1"/>
            </p:cNvSpPr>
            <p:nvPr/>
          </p:nvSpPr>
          <p:spPr bwMode="auto">
            <a:xfrm rot="423793" flipH="1">
              <a:off x="4320" y="2112"/>
              <a:ext cx="1255" cy="33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343" name="Rectangle 23"/>
            <p:cNvSpPr>
              <a:spLocks noChangeArrowheads="1"/>
            </p:cNvSpPr>
            <p:nvPr/>
          </p:nvSpPr>
          <p:spPr bwMode="auto">
            <a:xfrm rot="-341896">
              <a:off x="4424" y="1872"/>
              <a:ext cx="114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 b="1"/>
                <a:t>21км/ч</a:t>
              </a:r>
            </a:p>
          </p:txBody>
        </p:sp>
      </p:grpSp>
      <p:grpSp>
        <p:nvGrpSpPr>
          <p:cNvPr id="56367" name="Group 47"/>
          <p:cNvGrpSpPr>
            <a:grpSpLocks/>
          </p:cNvGrpSpPr>
          <p:nvPr/>
        </p:nvGrpSpPr>
        <p:grpSpPr bwMode="auto">
          <a:xfrm>
            <a:off x="152400" y="5468938"/>
            <a:ext cx="8913813" cy="1465262"/>
            <a:chOff x="96" y="3419"/>
            <a:chExt cx="5615" cy="923"/>
          </a:xfrm>
        </p:grpSpPr>
        <p:sp>
          <p:nvSpPr>
            <p:cNvPr id="56346" name="AutoShape 26"/>
            <p:cNvSpPr>
              <a:spLocks/>
            </p:cNvSpPr>
            <p:nvPr/>
          </p:nvSpPr>
          <p:spPr bwMode="auto">
            <a:xfrm rot="15831984">
              <a:off x="2736" y="779"/>
              <a:ext cx="336" cy="5615"/>
            </a:xfrm>
            <a:prstGeom prst="leftBrace">
              <a:avLst>
                <a:gd name="adj1" fmla="val 13926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6347" name="Object 27"/>
            <p:cNvGraphicFramePr>
              <a:graphicFrameLocks noChangeAspect="1"/>
            </p:cNvGraphicFramePr>
            <p:nvPr/>
          </p:nvGraphicFramePr>
          <p:xfrm>
            <a:off x="2784" y="3552"/>
            <a:ext cx="912" cy="790"/>
          </p:xfrm>
          <a:graphic>
            <a:graphicData uri="http://schemas.openxmlformats.org/presentationml/2006/ole">
              <p:oleObj spid="_x0000_s56347" name="Формула" r:id="rId11" imgW="457200" imgH="393480" progId="Equation.3">
                <p:embed/>
              </p:oleObj>
            </a:graphicData>
          </a:graphic>
        </p:graphicFrame>
      </p:grpSp>
      <p:grpSp>
        <p:nvGrpSpPr>
          <p:cNvPr id="56353" name="Group 33"/>
          <p:cNvGrpSpPr>
            <a:grpSpLocks/>
          </p:cNvGrpSpPr>
          <p:nvPr/>
        </p:nvGrpSpPr>
        <p:grpSpPr bwMode="auto">
          <a:xfrm>
            <a:off x="5105400" y="4724400"/>
            <a:ext cx="633413" cy="685800"/>
            <a:chOff x="2464" y="3024"/>
            <a:chExt cx="399" cy="432"/>
          </a:xfrm>
        </p:grpSpPr>
        <p:grpSp>
          <p:nvGrpSpPr>
            <p:cNvPr id="56354" name="Group 34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56355" name="Oval 35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356" name="Oval 36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357" name="Oval 37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6358" name="Freeform 38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59" name="Group 39"/>
          <p:cNvGrpSpPr>
            <a:grpSpLocks/>
          </p:cNvGrpSpPr>
          <p:nvPr/>
        </p:nvGrpSpPr>
        <p:grpSpPr bwMode="auto">
          <a:xfrm>
            <a:off x="8610600" y="4343400"/>
            <a:ext cx="633413" cy="685800"/>
            <a:chOff x="2464" y="3024"/>
            <a:chExt cx="399" cy="432"/>
          </a:xfrm>
        </p:grpSpPr>
        <p:grpSp>
          <p:nvGrpSpPr>
            <p:cNvPr id="56360" name="Group 40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56361" name="Oval 41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362" name="Oval 42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363" name="Oval 43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6364" name="Freeform 44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3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41684 0.07639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684 0.07639 L -0.76927 0.13125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" y="2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1.01667 0.14166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6"/>
                  </p:tgtEl>
                </p:cond>
              </p:nextCondLst>
            </p:seq>
          </p:childTnLst>
        </p:cTn>
      </p:par>
    </p:tnLst>
    <p:bldLst>
      <p:bldP spid="56339" grpId="0" animBg="1"/>
      <p:bldP spid="563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14" name="Group 3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6110" name="Group 30"/>
            <p:cNvGrpSpPr>
              <a:grpSpLocks/>
            </p:cNvGrpSpPr>
            <p:nvPr/>
          </p:nvGrpSpPr>
          <p:grpSpPr bwMode="auto">
            <a:xfrm>
              <a:off x="2832" y="0"/>
              <a:ext cx="2928" cy="4320"/>
              <a:chOff x="0" y="0"/>
              <a:chExt cx="2880" cy="4320"/>
            </a:xfrm>
          </p:grpSpPr>
          <p:pic>
            <p:nvPicPr>
              <p:cNvPr id="46108" name="Picture 28" descr="11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0"/>
                <a:ext cx="2880" cy="2158"/>
              </a:xfrm>
              <a:prstGeom prst="rect">
                <a:avLst/>
              </a:prstGeom>
              <a:noFill/>
            </p:spPr>
          </p:pic>
          <p:pic>
            <p:nvPicPr>
              <p:cNvPr id="46109" name="Picture 29" descr="11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2162"/>
                <a:ext cx="2880" cy="2158"/>
              </a:xfrm>
              <a:prstGeom prst="rect">
                <a:avLst/>
              </a:prstGeom>
              <a:noFill/>
            </p:spPr>
          </p:pic>
        </p:grpSp>
        <p:grpSp>
          <p:nvGrpSpPr>
            <p:cNvPr id="46111" name="Group 31"/>
            <p:cNvGrpSpPr>
              <a:grpSpLocks/>
            </p:cNvGrpSpPr>
            <p:nvPr/>
          </p:nvGrpSpPr>
          <p:grpSpPr bwMode="auto">
            <a:xfrm>
              <a:off x="0" y="0"/>
              <a:ext cx="2880" cy="4320"/>
              <a:chOff x="0" y="0"/>
              <a:chExt cx="2880" cy="4320"/>
            </a:xfrm>
          </p:grpSpPr>
          <p:pic>
            <p:nvPicPr>
              <p:cNvPr id="46112" name="Picture 32" descr="11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0"/>
                <a:ext cx="2880" cy="2158"/>
              </a:xfrm>
              <a:prstGeom prst="rect">
                <a:avLst/>
              </a:prstGeom>
              <a:noFill/>
            </p:spPr>
          </p:pic>
          <p:pic>
            <p:nvPicPr>
              <p:cNvPr id="46113" name="Picture 33" descr="11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2162"/>
                <a:ext cx="2880" cy="215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6083" name="Oval 3"/>
          <p:cNvSpPr>
            <a:spLocks noChangeArrowheads="1"/>
          </p:cNvSpPr>
          <p:nvPr/>
        </p:nvSpPr>
        <p:spPr bwMode="auto">
          <a:xfrm rot="-1228090">
            <a:off x="3062288" y="4219575"/>
            <a:ext cx="4102100" cy="1109663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4724400" y="4114800"/>
            <a:ext cx="304800" cy="330200"/>
          </a:xfrm>
          <a:prstGeom prst="ellipse">
            <a:avLst/>
          </a:prstGeom>
          <a:solidFill>
            <a:srgbClr val="FFFF00"/>
          </a:solidFill>
          <a:ln w="63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6086" name="Picture 6" descr="л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4038600"/>
            <a:ext cx="1066800" cy="1066800"/>
          </a:xfrm>
          <a:prstGeom prst="rect">
            <a:avLst/>
          </a:prstGeom>
          <a:noFill/>
        </p:spPr>
      </p:pic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295400" y="609600"/>
            <a:ext cx="5638800" cy="5191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Диаметр Земли – 13 068 км</a:t>
            </a:r>
            <a:endParaRPr lang="ru-RU" sz="2800" b="1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6101" name="Group 21"/>
          <p:cNvGrpSpPr>
            <a:grpSpLocks/>
          </p:cNvGrpSpPr>
          <p:nvPr/>
        </p:nvGrpSpPr>
        <p:grpSpPr bwMode="auto">
          <a:xfrm>
            <a:off x="228600" y="457200"/>
            <a:ext cx="7391400" cy="1752600"/>
            <a:chOff x="0" y="528"/>
            <a:chExt cx="4656" cy="1104"/>
          </a:xfrm>
        </p:grpSpPr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0" y="1104"/>
              <a:ext cx="4464" cy="327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Диаметр Меркурия – в         раза </a:t>
              </a:r>
              <a:endParaRPr lang="ru-RU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6089" name="AutoShape 9"/>
            <p:cNvSpPr>
              <a:spLocks noChangeArrowheads="1"/>
            </p:cNvSpPr>
            <p:nvPr/>
          </p:nvSpPr>
          <p:spPr bwMode="auto">
            <a:xfrm rot="20807299" flipV="1">
              <a:off x="4368" y="528"/>
              <a:ext cx="288" cy="912"/>
            </a:xfrm>
            <a:prstGeom prst="curvedLeftArrow">
              <a:avLst>
                <a:gd name="adj1" fmla="val 63333"/>
                <a:gd name="adj2" fmla="val 126667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3984" y="1068"/>
              <a:ext cx="432" cy="46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&lt;</a:t>
              </a:r>
              <a:endParaRPr lang="ru-RU" sz="800">
                <a:latin typeface="Times New Roman" pitchFamily="18" charset="0"/>
              </a:endParaRPr>
            </a:p>
          </p:txBody>
        </p:sp>
        <p:grpSp>
          <p:nvGrpSpPr>
            <p:cNvPr id="46091" name="Group 11"/>
            <p:cNvGrpSpPr>
              <a:grpSpLocks/>
            </p:cNvGrpSpPr>
            <p:nvPr/>
          </p:nvGrpSpPr>
          <p:grpSpPr bwMode="auto">
            <a:xfrm>
              <a:off x="2920" y="1008"/>
              <a:ext cx="489" cy="624"/>
              <a:chOff x="2727" y="2016"/>
              <a:chExt cx="542" cy="720"/>
            </a:xfrm>
          </p:grpSpPr>
          <p:sp>
            <p:nvSpPr>
              <p:cNvPr id="46092" name="Oval 12"/>
              <p:cNvSpPr>
                <a:spLocks noChangeArrowheads="1"/>
              </p:cNvSpPr>
              <p:nvPr/>
            </p:nvSpPr>
            <p:spPr bwMode="auto">
              <a:xfrm>
                <a:off x="2736" y="2016"/>
                <a:ext cx="532" cy="72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ru-RU" sz="800">
                  <a:latin typeface="Times New Roman" pitchFamily="18" charset="0"/>
                </a:endParaRPr>
              </a:p>
            </p:txBody>
          </p:sp>
          <p:graphicFrame>
            <p:nvGraphicFramePr>
              <p:cNvPr id="46093" name="Object 13"/>
              <p:cNvGraphicFramePr>
                <a:graphicFrameLocks noChangeAspect="1"/>
              </p:cNvGraphicFramePr>
              <p:nvPr/>
            </p:nvGraphicFramePr>
            <p:xfrm>
              <a:off x="2727" y="2036"/>
              <a:ext cx="542" cy="700"/>
            </p:xfrm>
            <a:graphic>
              <a:graphicData uri="http://schemas.openxmlformats.org/presentationml/2006/ole">
                <p:oleObj spid="_x0000_s46093" name="Формула" r:id="rId6" imgW="304560" imgH="393480" progId="Equation.3">
                  <p:embed/>
                </p:oleObj>
              </a:graphicData>
            </a:graphic>
          </p:graphicFrame>
        </p:grpSp>
      </p:grpSp>
      <p:grpSp>
        <p:nvGrpSpPr>
          <p:cNvPr id="46100" name="Group 20"/>
          <p:cNvGrpSpPr>
            <a:grpSpLocks/>
          </p:cNvGrpSpPr>
          <p:nvPr/>
        </p:nvGrpSpPr>
        <p:grpSpPr bwMode="auto">
          <a:xfrm>
            <a:off x="1981200" y="1371600"/>
            <a:ext cx="6858000" cy="1905000"/>
            <a:chOff x="240" y="1056"/>
            <a:chExt cx="4320" cy="1200"/>
          </a:xfrm>
        </p:grpSpPr>
        <p:sp>
          <p:nvSpPr>
            <p:cNvPr id="46094" name="Text Box 14"/>
            <p:cNvSpPr txBox="1">
              <a:spLocks noChangeArrowheads="1"/>
            </p:cNvSpPr>
            <p:nvPr/>
          </p:nvSpPr>
          <p:spPr bwMode="auto">
            <a:xfrm>
              <a:off x="240" y="1689"/>
              <a:ext cx="3744" cy="327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Диаметр Луны –  в            раза</a:t>
              </a:r>
              <a:endParaRPr lang="ru-RU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46095" name="Group 15"/>
            <p:cNvGrpSpPr>
              <a:grpSpLocks/>
            </p:cNvGrpSpPr>
            <p:nvPr/>
          </p:nvGrpSpPr>
          <p:grpSpPr bwMode="auto">
            <a:xfrm>
              <a:off x="2496" y="1488"/>
              <a:ext cx="576" cy="768"/>
              <a:chOff x="2736" y="2016"/>
              <a:chExt cx="532" cy="720"/>
            </a:xfrm>
          </p:grpSpPr>
          <p:sp>
            <p:nvSpPr>
              <p:cNvPr id="46096" name="Oval 16"/>
              <p:cNvSpPr>
                <a:spLocks noChangeArrowheads="1"/>
              </p:cNvSpPr>
              <p:nvPr/>
            </p:nvSpPr>
            <p:spPr bwMode="auto">
              <a:xfrm>
                <a:off x="2736" y="2016"/>
                <a:ext cx="532" cy="72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ru-RU" sz="800">
                  <a:latin typeface="Times New Roman" pitchFamily="18" charset="0"/>
                </a:endParaRPr>
              </a:p>
            </p:txBody>
          </p:sp>
          <p:graphicFrame>
            <p:nvGraphicFramePr>
              <p:cNvPr id="46097" name="Object 17"/>
              <p:cNvGraphicFramePr>
                <a:graphicFrameLocks noChangeAspect="1"/>
              </p:cNvGraphicFramePr>
              <p:nvPr/>
            </p:nvGraphicFramePr>
            <p:xfrm>
              <a:off x="2738" y="2036"/>
              <a:ext cx="520" cy="700"/>
            </p:xfrm>
            <a:graphic>
              <a:graphicData uri="http://schemas.openxmlformats.org/presentationml/2006/ole">
                <p:oleObj spid="_x0000_s46097" name="Формула" r:id="rId7" imgW="291960" imgH="393480" progId="Equation.3">
                  <p:embed/>
                </p:oleObj>
              </a:graphicData>
            </a:graphic>
          </p:graphicFrame>
        </p:grp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3792" y="1632"/>
              <a:ext cx="432" cy="46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&lt;</a:t>
              </a:r>
              <a:endParaRPr lang="ru-RU" sz="800">
                <a:latin typeface="Times New Roman" pitchFamily="18" charset="0"/>
              </a:endParaRPr>
            </a:p>
          </p:txBody>
        </p:sp>
        <p:sp>
          <p:nvSpPr>
            <p:cNvPr id="46099" name="AutoShape 19"/>
            <p:cNvSpPr>
              <a:spLocks noChangeArrowheads="1"/>
            </p:cNvSpPr>
            <p:nvPr/>
          </p:nvSpPr>
          <p:spPr bwMode="auto">
            <a:xfrm rot="20807299" flipV="1">
              <a:off x="4272" y="1056"/>
              <a:ext cx="288" cy="912"/>
            </a:xfrm>
            <a:prstGeom prst="curvedLeftArrow">
              <a:avLst>
                <a:gd name="adj1" fmla="val 63333"/>
                <a:gd name="adj2" fmla="val 126667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6107" name="Group 27"/>
          <p:cNvGrpSpPr>
            <a:grpSpLocks/>
          </p:cNvGrpSpPr>
          <p:nvPr/>
        </p:nvGrpSpPr>
        <p:grpSpPr bwMode="auto">
          <a:xfrm>
            <a:off x="76200" y="990600"/>
            <a:ext cx="1911350" cy="2378075"/>
            <a:chOff x="48" y="624"/>
            <a:chExt cx="1204" cy="1498"/>
          </a:xfrm>
        </p:grpSpPr>
        <p:sp>
          <p:nvSpPr>
            <p:cNvPr id="46102" name="Text Box 22"/>
            <p:cNvSpPr txBox="1">
              <a:spLocks noChangeArrowheads="1"/>
            </p:cNvSpPr>
            <p:nvPr/>
          </p:nvSpPr>
          <p:spPr bwMode="auto">
            <a:xfrm>
              <a:off x="816" y="1296"/>
              <a:ext cx="436" cy="82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8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46104" name="Text Box 24"/>
            <p:cNvSpPr txBox="1">
              <a:spLocks noChangeArrowheads="1"/>
            </p:cNvSpPr>
            <p:nvPr/>
          </p:nvSpPr>
          <p:spPr bwMode="auto">
            <a:xfrm>
              <a:off x="48" y="624"/>
              <a:ext cx="436" cy="82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8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?</a:t>
              </a:r>
            </a:p>
          </p:txBody>
        </p:sp>
      </p:grpSp>
      <p:pic>
        <p:nvPicPr>
          <p:cNvPr id="46106" name="Picture 26" descr="anim038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05400" y="-381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115 C 0.13646 -0.05301 0.22691 -0.06898 0.23559 -0.03888 C 0.24358 -0.00902 0.1698 0.06065 0.04445 0.14792 C -0.09201 0.19746 -0.18194 0.2132 -0.1908 0.18334 C -0.19948 0.15371 -0.12465 0.08334 -3.33333E-6 -0.00115 Z " pathEditMode="relative" rAng="4120923" ptsTypes="fffff">
                                      <p:cBhvr>
                                        <p:cTn id="6" dur="5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7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C -0.30921 -0.02986 -0.50556 -0.01991 -0.51476 0.03402 C -0.51615 0.08796 -0.33073 0.17199 -0.02848 0.26481 C 0.27986 0.2919 0.47604 0.28055 0.48229 0.22893 C 0.48941 0.17569 0.30277 0.09097 4.44444E-6 2.96296E-6 Z " pathEditMode="relative" rAng="-26498033" ptsTypes="fffff">
                                      <p:cBhvr>
                                        <p:cTn id="8" dur="5000" fill="hold"/>
                                        <p:tgtEl>
                                          <p:spTgt spid="46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  <p:bldP spid="4608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4" name="Picture 8" descr="8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69850" y="-88900"/>
            <a:ext cx="9213850" cy="6946900"/>
          </a:xfrm>
          <a:prstGeom prst="rect">
            <a:avLst/>
          </a:prstGeom>
          <a:noFill/>
        </p:spPr>
      </p:pic>
      <p:pic>
        <p:nvPicPr>
          <p:cNvPr id="45062" name="Picture 6" descr="alien-a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914400" y="3810000"/>
            <a:ext cx="1497013" cy="1676400"/>
          </a:xfrm>
          <a:prstGeom prst="rect">
            <a:avLst/>
          </a:prstGeom>
          <a:noFill/>
        </p:spPr>
      </p:pic>
      <p:sp>
        <p:nvSpPr>
          <p:cNvPr id="45060" name="Freeform 4"/>
          <p:cNvSpPr>
            <a:spLocks/>
          </p:cNvSpPr>
          <p:nvPr/>
        </p:nvSpPr>
        <p:spPr bwMode="auto">
          <a:xfrm>
            <a:off x="-304800" y="4716463"/>
            <a:ext cx="9525000" cy="2224087"/>
          </a:xfrm>
          <a:custGeom>
            <a:avLst/>
            <a:gdLst/>
            <a:ahLst/>
            <a:cxnLst>
              <a:cxn ang="0">
                <a:pos x="134" y="541"/>
              </a:cxn>
              <a:cxn ang="0">
                <a:pos x="960" y="205"/>
              </a:cxn>
              <a:cxn ang="0">
                <a:pos x="2160" y="29"/>
              </a:cxn>
              <a:cxn ang="0">
                <a:pos x="3472" y="29"/>
              </a:cxn>
              <a:cxn ang="0">
                <a:pos x="4728" y="177"/>
              </a:cxn>
              <a:cxn ang="0">
                <a:pos x="5688" y="353"/>
              </a:cxn>
              <a:cxn ang="0">
                <a:pos x="5904" y="445"/>
              </a:cxn>
              <a:cxn ang="0">
                <a:pos x="5961" y="541"/>
              </a:cxn>
              <a:cxn ang="0">
                <a:pos x="5961" y="797"/>
              </a:cxn>
              <a:cxn ang="0">
                <a:pos x="5961" y="1090"/>
              </a:cxn>
              <a:cxn ang="0">
                <a:pos x="5961" y="1273"/>
              </a:cxn>
              <a:cxn ang="0">
                <a:pos x="5961" y="1383"/>
              </a:cxn>
              <a:cxn ang="0">
                <a:pos x="5724" y="1383"/>
              </a:cxn>
              <a:cxn ang="0">
                <a:pos x="5534" y="1383"/>
              </a:cxn>
              <a:cxn ang="0">
                <a:pos x="4397" y="1383"/>
              </a:cxn>
              <a:cxn ang="0">
                <a:pos x="2645" y="1383"/>
              </a:cxn>
              <a:cxn ang="0">
                <a:pos x="1555" y="1383"/>
              </a:cxn>
              <a:cxn ang="0">
                <a:pos x="608" y="1383"/>
              </a:cxn>
              <a:cxn ang="0">
                <a:pos x="276" y="1383"/>
              </a:cxn>
              <a:cxn ang="0">
                <a:pos x="134" y="1346"/>
              </a:cxn>
              <a:cxn ang="0">
                <a:pos x="134" y="1310"/>
              </a:cxn>
              <a:cxn ang="0">
                <a:pos x="134" y="1017"/>
              </a:cxn>
              <a:cxn ang="0">
                <a:pos x="134" y="541"/>
              </a:cxn>
            </a:cxnLst>
            <a:rect l="0" t="0" r="r" b="b"/>
            <a:pathLst>
              <a:path w="6000" h="1401">
                <a:moveTo>
                  <a:pt x="134" y="541"/>
                </a:moveTo>
                <a:cubicBezTo>
                  <a:pt x="272" y="406"/>
                  <a:pt x="622" y="290"/>
                  <a:pt x="960" y="205"/>
                </a:cubicBezTo>
                <a:cubicBezTo>
                  <a:pt x="1298" y="120"/>
                  <a:pt x="1741" y="58"/>
                  <a:pt x="2160" y="29"/>
                </a:cubicBezTo>
                <a:cubicBezTo>
                  <a:pt x="2579" y="0"/>
                  <a:pt x="3044" y="4"/>
                  <a:pt x="3472" y="29"/>
                </a:cubicBezTo>
                <a:cubicBezTo>
                  <a:pt x="3900" y="54"/>
                  <a:pt x="4359" y="123"/>
                  <a:pt x="4728" y="177"/>
                </a:cubicBezTo>
                <a:cubicBezTo>
                  <a:pt x="5097" y="231"/>
                  <a:pt x="5492" y="308"/>
                  <a:pt x="5688" y="353"/>
                </a:cubicBezTo>
                <a:cubicBezTo>
                  <a:pt x="5884" y="398"/>
                  <a:pt x="5858" y="414"/>
                  <a:pt x="5904" y="445"/>
                </a:cubicBezTo>
                <a:cubicBezTo>
                  <a:pt x="5950" y="476"/>
                  <a:pt x="5952" y="482"/>
                  <a:pt x="5961" y="541"/>
                </a:cubicBezTo>
                <a:cubicBezTo>
                  <a:pt x="5970" y="600"/>
                  <a:pt x="5961" y="706"/>
                  <a:pt x="5961" y="797"/>
                </a:cubicBezTo>
                <a:cubicBezTo>
                  <a:pt x="5961" y="889"/>
                  <a:pt x="5961" y="1011"/>
                  <a:pt x="5961" y="1090"/>
                </a:cubicBezTo>
                <a:cubicBezTo>
                  <a:pt x="5961" y="1169"/>
                  <a:pt x="5961" y="1224"/>
                  <a:pt x="5961" y="1273"/>
                </a:cubicBezTo>
                <a:cubicBezTo>
                  <a:pt x="5961" y="1322"/>
                  <a:pt x="6000" y="1364"/>
                  <a:pt x="5961" y="1383"/>
                </a:cubicBezTo>
                <a:cubicBezTo>
                  <a:pt x="5921" y="1401"/>
                  <a:pt x="5795" y="1383"/>
                  <a:pt x="5724" y="1383"/>
                </a:cubicBezTo>
                <a:cubicBezTo>
                  <a:pt x="5653" y="1383"/>
                  <a:pt x="5755" y="1383"/>
                  <a:pt x="5534" y="1383"/>
                </a:cubicBezTo>
                <a:cubicBezTo>
                  <a:pt x="5313" y="1383"/>
                  <a:pt x="4879" y="1383"/>
                  <a:pt x="4397" y="1383"/>
                </a:cubicBezTo>
                <a:cubicBezTo>
                  <a:pt x="3916" y="1383"/>
                  <a:pt x="3118" y="1383"/>
                  <a:pt x="2645" y="1383"/>
                </a:cubicBezTo>
                <a:cubicBezTo>
                  <a:pt x="2171" y="1383"/>
                  <a:pt x="1895" y="1383"/>
                  <a:pt x="1555" y="1383"/>
                </a:cubicBezTo>
                <a:cubicBezTo>
                  <a:pt x="1216" y="1383"/>
                  <a:pt x="821" y="1383"/>
                  <a:pt x="608" y="1383"/>
                </a:cubicBezTo>
                <a:cubicBezTo>
                  <a:pt x="395" y="1383"/>
                  <a:pt x="355" y="1389"/>
                  <a:pt x="276" y="1383"/>
                </a:cubicBezTo>
                <a:cubicBezTo>
                  <a:pt x="197" y="1377"/>
                  <a:pt x="158" y="1358"/>
                  <a:pt x="134" y="1346"/>
                </a:cubicBezTo>
                <a:cubicBezTo>
                  <a:pt x="111" y="1334"/>
                  <a:pt x="134" y="1364"/>
                  <a:pt x="134" y="1310"/>
                </a:cubicBezTo>
                <a:cubicBezTo>
                  <a:pt x="134" y="1255"/>
                  <a:pt x="134" y="1145"/>
                  <a:pt x="134" y="1017"/>
                </a:cubicBezTo>
                <a:cubicBezTo>
                  <a:pt x="134" y="889"/>
                  <a:pt x="0" y="675"/>
                  <a:pt x="134" y="541"/>
                </a:cubicBezTo>
                <a:close/>
              </a:path>
            </a:pathLst>
          </a:custGeom>
          <a:gradFill rotWithShape="1">
            <a:gsLst>
              <a:gs pos="0">
                <a:srgbClr val="FF9900"/>
              </a:gs>
              <a:gs pos="100000">
                <a:srgbClr val="9966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45061" name="Picture 5" descr="bugship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828800"/>
            <a:ext cx="701675" cy="838200"/>
          </a:xfrm>
          <a:prstGeom prst="rect">
            <a:avLst/>
          </a:prstGeom>
          <a:noFill/>
        </p:spPr>
      </p:pic>
      <p:sp>
        <p:nvSpPr>
          <p:cNvPr id="45076" name="Freeform 20"/>
          <p:cNvSpPr>
            <a:spLocks/>
          </p:cNvSpPr>
          <p:nvPr/>
        </p:nvSpPr>
        <p:spPr bwMode="auto">
          <a:xfrm>
            <a:off x="152400" y="4267200"/>
            <a:ext cx="5981700" cy="1752600"/>
          </a:xfrm>
          <a:custGeom>
            <a:avLst/>
            <a:gdLst/>
            <a:ahLst/>
            <a:cxnLst>
              <a:cxn ang="0">
                <a:pos x="1296" y="0"/>
              </a:cxn>
              <a:cxn ang="0">
                <a:pos x="0" y="0"/>
              </a:cxn>
              <a:cxn ang="0">
                <a:pos x="8" y="1072"/>
              </a:cxn>
              <a:cxn ang="0">
                <a:pos x="2784" y="1104"/>
              </a:cxn>
              <a:cxn ang="0">
                <a:pos x="2808" y="16"/>
              </a:cxn>
              <a:cxn ang="0">
                <a:pos x="3768" y="16"/>
              </a:cxn>
            </a:cxnLst>
            <a:rect l="0" t="0" r="r" b="b"/>
            <a:pathLst>
              <a:path w="3768" h="1104">
                <a:moveTo>
                  <a:pt x="1296" y="0"/>
                </a:moveTo>
                <a:lnTo>
                  <a:pt x="0" y="0"/>
                </a:lnTo>
                <a:lnTo>
                  <a:pt x="8" y="1072"/>
                </a:lnTo>
                <a:lnTo>
                  <a:pt x="2784" y="1104"/>
                </a:lnTo>
                <a:lnTo>
                  <a:pt x="2808" y="16"/>
                </a:lnTo>
                <a:lnTo>
                  <a:pt x="3768" y="16"/>
                </a:lnTo>
              </a:path>
            </a:pathLst>
          </a:custGeom>
          <a:noFill/>
          <a:ln w="57150" cmpd="sng">
            <a:solidFill>
              <a:srgbClr val="00FFFF"/>
            </a:solidFill>
            <a:round/>
            <a:headEnd type="stealth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1219200" y="6034088"/>
            <a:ext cx="1905000" cy="8239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r>
              <a:rPr lang="ru-RU" sz="4800" b="1">
                <a:solidFill>
                  <a:schemeClr val="tx2"/>
                </a:solidFill>
                <a:latin typeface="Times New Roman" pitchFamily="18" charset="0"/>
              </a:rPr>
              <a:t> 12км</a:t>
            </a:r>
            <a:r>
              <a:rPr lang="ru-RU" sz="4800" b="1">
                <a:latin typeface="Times New Roman" pitchFamily="18" charset="0"/>
              </a:rPr>
              <a:t>      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5410200" y="6034088"/>
            <a:ext cx="2209800" cy="8239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r>
              <a:rPr lang="ru-RU" sz="4800" b="1">
                <a:solidFill>
                  <a:schemeClr val="tx2"/>
                </a:solidFill>
                <a:latin typeface="Times New Roman" pitchFamily="18" charset="0"/>
              </a:rPr>
              <a:t> 176км</a:t>
            </a:r>
            <a:r>
              <a:rPr lang="ru-RU" sz="4800" b="1">
                <a:latin typeface="Times New Roman" pitchFamily="18" charset="0"/>
              </a:rPr>
              <a:t>      </a:t>
            </a:r>
          </a:p>
        </p:txBody>
      </p:sp>
      <p:grpSp>
        <p:nvGrpSpPr>
          <p:cNvPr id="45109" name="Group 53"/>
          <p:cNvGrpSpPr>
            <a:grpSpLocks/>
          </p:cNvGrpSpPr>
          <p:nvPr/>
        </p:nvGrpSpPr>
        <p:grpSpPr bwMode="auto">
          <a:xfrm>
            <a:off x="4419600" y="2895600"/>
            <a:ext cx="2743200" cy="1371600"/>
            <a:chOff x="2784" y="1824"/>
            <a:chExt cx="1728" cy="864"/>
          </a:xfrm>
        </p:grpSpPr>
        <p:grpSp>
          <p:nvGrpSpPr>
            <p:cNvPr id="45097" name="Group 41"/>
            <p:cNvGrpSpPr>
              <a:grpSpLocks/>
            </p:cNvGrpSpPr>
            <p:nvPr/>
          </p:nvGrpSpPr>
          <p:grpSpPr bwMode="auto">
            <a:xfrm>
              <a:off x="2784" y="1824"/>
              <a:ext cx="628" cy="864"/>
              <a:chOff x="2736" y="2016"/>
              <a:chExt cx="532" cy="720"/>
            </a:xfrm>
          </p:grpSpPr>
          <p:sp>
            <p:nvSpPr>
              <p:cNvPr id="45098" name="Oval 42"/>
              <p:cNvSpPr>
                <a:spLocks noChangeArrowheads="1"/>
              </p:cNvSpPr>
              <p:nvPr/>
            </p:nvSpPr>
            <p:spPr bwMode="auto">
              <a:xfrm>
                <a:off x="2736" y="2016"/>
                <a:ext cx="532" cy="72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ru-RU" sz="800">
                  <a:latin typeface="Times New Roman" pitchFamily="18" charset="0"/>
                </a:endParaRPr>
              </a:p>
            </p:txBody>
          </p:sp>
          <p:graphicFrame>
            <p:nvGraphicFramePr>
              <p:cNvPr id="45099" name="Object 43"/>
              <p:cNvGraphicFramePr>
                <a:graphicFrameLocks noChangeAspect="1"/>
              </p:cNvGraphicFramePr>
              <p:nvPr/>
            </p:nvGraphicFramePr>
            <p:xfrm>
              <a:off x="2784" y="2036"/>
              <a:ext cx="429" cy="700"/>
            </p:xfrm>
            <a:graphic>
              <a:graphicData uri="http://schemas.openxmlformats.org/presentationml/2006/ole">
                <p:oleObj spid="_x0000_s45099" name="Формула" r:id="rId7" imgW="241200" imgH="393480" progId="Equation.3">
                  <p:embed/>
                </p:oleObj>
              </a:graphicData>
            </a:graphic>
          </p:graphicFrame>
        </p:grpSp>
        <p:sp>
          <p:nvSpPr>
            <p:cNvPr id="45101" name="Rectangle 45"/>
            <p:cNvSpPr>
              <a:spLocks noChangeArrowheads="1"/>
            </p:cNvSpPr>
            <p:nvPr/>
          </p:nvSpPr>
          <p:spPr bwMode="auto">
            <a:xfrm>
              <a:off x="3312" y="2256"/>
              <a:ext cx="1200" cy="404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  <a:flatTx/>
            </a:bodyPr>
            <a:lstStyle/>
            <a:p>
              <a:r>
                <a:rPr lang="ru-RU" sz="3600" b="1">
                  <a:solidFill>
                    <a:srgbClr val="00FFFF"/>
                  </a:solidFill>
                  <a:latin typeface="Times New Roman" pitchFamily="18" charset="0"/>
                </a:rPr>
                <a:t> </a:t>
              </a:r>
              <a:r>
                <a:rPr lang="ru-RU" sz="3600" b="1">
                  <a:solidFill>
                    <a:srgbClr val="00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км/мин</a:t>
              </a:r>
            </a:p>
          </p:txBody>
        </p:sp>
      </p:grpSp>
      <p:sp>
        <p:nvSpPr>
          <p:cNvPr id="45105" name="AutoShape 4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62800" y="1447800"/>
            <a:ext cx="1676400" cy="3810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grpSp>
        <p:nvGrpSpPr>
          <p:cNvPr id="45108" name="Group 52"/>
          <p:cNvGrpSpPr>
            <a:grpSpLocks/>
          </p:cNvGrpSpPr>
          <p:nvPr/>
        </p:nvGrpSpPr>
        <p:grpSpPr bwMode="auto">
          <a:xfrm>
            <a:off x="381000" y="2819400"/>
            <a:ext cx="2743200" cy="1371600"/>
            <a:chOff x="240" y="1776"/>
            <a:chExt cx="1728" cy="864"/>
          </a:xfrm>
        </p:grpSpPr>
        <p:grpSp>
          <p:nvGrpSpPr>
            <p:cNvPr id="45094" name="Group 38"/>
            <p:cNvGrpSpPr>
              <a:grpSpLocks/>
            </p:cNvGrpSpPr>
            <p:nvPr/>
          </p:nvGrpSpPr>
          <p:grpSpPr bwMode="auto">
            <a:xfrm>
              <a:off x="240" y="1776"/>
              <a:ext cx="624" cy="864"/>
              <a:chOff x="2736" y="2016"/>
              <a:chExt cx="532" cy="720"/>
            </a:xfrm>
          </p:grpSpPr>
          <p:sp>
            <p:nvSpPr>
              <p:cNvPr id="45095" name="Oval 39"/>
              <p:cNvSpPr>
                <a:spLocks noChangeArrowheads="1"/>
              </p:cNvSpPr>
              <p:nvPr/>
            </p:nvSpPr>
            <p:spPr bwMode="auto">
              <a:xfrm>
                <a:off x="2736" y="2016"/>
                <a:ext cx="532" cy="72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ru-RU" sz="800">
                  <a:latin typeface="Times New Roman" pitchFamily="18" charset="0"/>
                </a:endParaRPr>
              </a:p>
            </p:txBody>
          </p:sp>
          <p:graphicFrame>
            <p:nvGraphicFramePr>
              <p:cNvPr id="45096" name="Object 40"/>
              <p:cNvGraphicFramePr>
                <a:graphicFrameLocks noChangeAspect="1"/>
              </p:cNvGraphicFramePr>
              <p:nvPr/>
            </p:nvGraphicFramePr>
            <p:xfrm>
              <a:off x="2784" y="2036"/>
              <a:ext cx="429" cy="700"/>
            </p:xfrm>
            <a:graphic>
              <a:graphicData uri="http://schemas.openxmlformats.org/presentationml/2006/ole">
                <p:oleObj spid="_x0000_s45096" name="Формула" r:id="rId8" imgW="241200" imgH="393480" progId="Equation.3">
                  <p:embed/>
                </p:oleObj>
              </a:graphicData>
            </a:graphic>
          </p:graphicFrame>
        </p:grpSp>
        <p:sp>
          <p:nvSpPr>
            <p:cNvPr id="45107" name="Rectangle 51"/>
            <p:cNvSpPr>
              <a:spLocks noChangeArrowheads="1"/>
            </p:cNvSpPr>
            <p:nvPr/>
          </p:nvSpPr>
          <p:spPr bwMode="auto">
            <a:xfrm>
              <a:off x="768" y="2208"/>
              <a:ext cx="1200" cy="404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  <a:flatTx/>
            </a:bodyPr>
            <a:lstStyle/>
            <a:p>
              <a:r>
                <a:rPr lang="ru-RU" sz="3600" b="1">
                  <a:solidFill>
                    <a:srgbClr val="00FFFF"/>
                  </a:solidFill>
                  <a:latin typeface="Times New Roman" pitchFamily="18" charset="0"/>
                </a:rPr>
                <a:t> </a:t>
              </a:r>
              <a:r>
                <a:rPr lang="ru-RU" sz="3600" b="1">
                  <a:solidFill>
                    <a:srgbClr val="00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км/мин</a:t>
              </a:r>
            </a:p>
          </p:txBody>
        </p:sp>
      </p:grpSp>
      <p:grpSp>
        <p:nvGrpSpPr>
          <p:cNvPr id="45110" name="Group 54"/>
          <p:cNvGrpSpPr>
            <a:grpSpLocks/>
          </p:cNvGrpSpPr>
          <p:nvPr/>
        </p:nvGrpSpPr>
        <p:grpSpPr bwMode="auto">
          <a:xfrm rot="324712" flipH="1">
            <a:off x="4741863" y="5872163"/>
            <a:ext cx="295275" cy="300037"/>
            <a:chOff x="4920" y="2408"/>
            <a:chExt cx="432" cy="432"/>
          </a:xfrm>
        </p:grpSpPr>
        <p:sp>
          <p:nvSpPr>
            <p:cNvPr id="45111" name="AutoShape 55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12" name="Oval 56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113" name="Group 57"/>
          <p:cNvGrpSpPr>
            <a:grpSpLocks/>
          </p:cNvGrpSpPr>
          <p:nvPr/>
        </p:nvGrpSpPr>
        <p:grpSpPr bwMode="auto">
          <a:xfrm rot="324712" flipH="1">
            <a:off x="4351338" y="5943600"/>
            <a:ext cx="295275" cy="300038"/>
            <a:chOff x="4920" y="2408"/>
            <a:chExt cx="432" cy="432"/>
          </a:xfrm>
        </p:grpSpPr>
        <p:sp>
          <p:nvSpPr>
            <p:cNvPr id="45114" name="AutoShape 58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15" name="Oval 59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116" name="Group 60"/>
          <p:cNvGrpSpPr>
            <a:grpSpLocks/>
          </p:cNvGrpSpPr>
          <p:nvPr/>
        </p:nvGrpSpPr>
        <p:grpSpPr bwMode="auto">
          <a:xfrm rot="324712" flipH="1">
            <a:off x="3970338" y="5867400"/>
            <a:ext cx="295275" cy="300038"/>
            <a:chOff x="4920" y="2408"/>
            <a:chExt cx="432" cy="432"/>
          </a:xfrm>
        </p:grpSpPr>
        <p:sp>
          <p:nvSpPr>
            <p:cNvPr id="45117" name="AutoShape 61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18" name="Oval 62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4D4D4D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119" name="Group 63"/>
          <p:cNvGrpSpPr>
            <a:grpSpLocks/>
          </p:cNvGrpSpPr>
          <p:nvPr/>
        </p:nvGrpSpPr>
        <p:grpSpPr bwMode="auto">
          <a:xfrm>
            <a:off x="3886200" y="4800600"/>
            <a:ext cx="1282700" cy="1290638"/>
            <a:chOff x="3067" y="3072"/>
            <a:chExt cx="808" cy="813"/>
          </a:xfrm>
        </p:grpSpPr>
        <p:grpSp>
          <p:nvGrpSpPr>
            <p:cNvPr id="45120" name="Group 64"/>
            <p:cNvGrpSpPr>
              <a:grpSpLocks/>
            </p:cNvGrpSpPr>
            <p:nvPr/>
          </p:nvGrpSpPr>
          <p:grpSpPr bwMode="auto">
            <a:xfrm>
              <a:off x="3168" y="3072"/>
              <a:ext cx="576" cy="528"/>
              <a:chOff x="3120" y="3024"/>
              <a:chExt cx="528" cy="493"/>
            </a:xfrm>
          </p:grpSpPr>
          <p:pic>
            <p:nvPicPr>
              <p:cNvPr id="45121" name="Picture 65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3168" y="3150"/>
                <a:ext cx="432" cy="269"/>
              </a:xfrm>
              <a:prstGeom prst="rect">
                <a:avLst/>
              </a:prstGeom>
              <a:noFill/>
            </p:spPr>
          </p:pic>
          <p:sp>
            <p:nvSpPr>
              <p:cNvPr id="45122" name="Freeform 66" descr="Водяные капли"/>
              <p:cNvSpPr>
                <a:spLocks/>
              </p:cNvSpPr>
              <p:nvPr/>
            </p:nvSpPr>
            <p:spPr bwMode="auto">
              <a:xfrm>
                <a:off x="3120" y="3024"/>
                <a:ext cx="528" cy="493"/>
              </a:xfrm>
              <a:custGeom>
                <a:avLst/>
                <a:gdLst/>
                <a:ahLst/>
                <a:cxnLst>
                  <a:cxn ang="0">
                    <a:pos x="194" y="483"/>
                  </a:cxn>
                  <a:cxn ang="0">
                    <a:pos x="98" y="451"/>
                  </a:cxn>
                  <a:cxn ang="0">
                    <a:pos x="19" y="355"/>
                  </a:cxn>
                  <a:cxn ang="0">
                    <a:pos x="3" y="255"/>
                  </a:cxn>
                  <a:cxn ang="0">
                    <a:pos x="11" y="195"/>
                  </a:cxn>
                  <a:cxn ang="0">
                    <a:pos x="70" y="87"/>
                  </a:cxn>
                  <a:cxn ang="0">
                    <a:pos x="217" y="11"/>
                  </a:cxn>
                  <a:cxn ang="0">
                    <a:pos x="340" y="19"/>
                  </a:cxn>
                  <a:cxn ang="0">
                    <a:pos x="460" y="79"/>
                  </a:cxn>
                  <a:cxn ang="0">
                    <a:pos x="519" y="199"/>
                  </a:cxn>
                  <a:cxn ang="0">
                    <a:pos x="515" y="323"/>
                  </a:cxn>
                  <a:cxn ang="0">
                    <a:pos x="440" y="431"/>
                  </a:cxn>
                  <a:cxn ang="0">
                    <a:pos x="340" y="471"/>
                  </a:cxn>
                  <a:cxn ang="0">
                    <a:pos x="249" y="487"/>
                  </a:cxn>
                  <a:cxn ang="0">
                    <a:pos x="235" y="449"/>
                  </a:cxn>
                  <a:cxn ang="0">
                    <a:pos x="244" y="398"/>
                  </a:cxn>
                  <a:cxn ang="0">
                    <a:pos x="296" y="394"/>
                  </a:cxn>
                  <a:cxn ang="0">
                    <a:pos x="372" y="386"/>
                  </a:cxn>
                  <a:cxn ang="0">
                    <a:pos x="416" y="374"/>
                  </a:cxn>
                  <a:cxn ang="0">
                    <a:pos x="467" y="299"/>
                  </a:cxn>
                  <a:cxn ang="0">
                    <a:pos x="460" y="222"/>
                  </a:cxn>
                  <a:cxn ang="0">
                    <a:pos x="448" y="178"/>
                  </a:cxn>
                  <a:cxn ang="0">
                    <a:pos x="440" y="154"/>
                  </a:cxn>
                  <a:cxn ang="0">
                    <a:pos x="416" y="126"/>
                  </a:cxn>
                  <a:cxn ang="0">
                    <a:pos x="360" y="130"/>
                  </a:cxn>
                  <a:cxn ang="0">
                    <a:pos x="252" y="130"/>
                  </a:cxn>
                  <a:cxn ang="0">
                    <a:pos x="148" y="134"/>
                  </a:cxn>
                  <a:cxn ang="0">
                    <a:pos x="100" y="133"/>
                  </a:cxn>
                  <a:cxn ang="0">
                    <a:pos x="92" y="154"/>
                  </a:cxn>
                  <a:cxn ang="0">
                    <a:pos x="57" y="209"/>
                  </a:cxn>
                  <a:cxn ang="0">
                    <a:pos x="53" y="303"/>
                  </a:cxn>
                  <a:cxn ang="0">
                    <a:pos x="92" y="369"/>
                  </a:cxn>
                  <a:cxn ang="0">
                    <a:pos x="236" y="402"/>
                  </a:cxn>
                  <a:cxn ang="0">
                    <a:pos x="228" y="422"/>
                  </a:cxn>
                  <a:cxn ang="0">
                    <a:pos x="235" y="449"/>
                  </a:cxn>
                  <a:cxn ang="0">
                    <a:pos x="221" y="467"/>
                  </a:cxn>
                  <a:cxn ang="0">
                    <a:pos x="237" y="483"/>
                  </a:cxn>
                  <a:cxn ang="0">
                    <a:pos x="194" y="483"/>
                  </a:cxn>
                </a:cxnLst>
                <a:rect l="0" t="0" r="r" b="b"/>
                <a:pathLst>
                  <a:path w="528" h="493">
                    <a:moveTo>
                      <a:pt x="194" y="483"/>
                    </a:moveTo>
                    <a:cubicBezTo>
                      <a:pt x="171" y="478"/>
                      <a:pt x="127" y="472"/>
                      <a:pt x="98" y="451"/>
                    </a:cubicBezTo>
                    <a:cubicBezTo>
                      <a:pt x="69" y="430"/>
                      <a:pt x="35" y="388"/>
                      <a:pt x="19" y="355"/>
                    </a:cubicBezTo>
                    <a:cubicBezTo>
                      <a:pt x="3" y="322"/>
                      <a:pt x="4" y="282"/>
                      <a:pt x="3" y="255"/>
                    </a:cubicBezTo>
                    <a:cubicBezTo>
                      <a:pt x="2" y="228"/>
                      <a:pt x="0" y="223"/>
                      <a:pt x="11" y="195"/>
                    </a:cubicBezTo>
                    <a:cubicBezTo>
                      <a:pt x="22" y="167"/>
                      <a:pt x="36" y="118"/>
                      <a:pt x="70" y="87"/>
                    </a:cubicBezTo>
                    <a:cubicBezTo>
                      <a:pt x="105" y="56"/>
                      <a:pt x="173" y="22"/>
                      <a:pt x="217" y="11"/>
                    </a:cubicBezTo>
                    <a:cubicBezTo>
                      <a:pt x="262" y="0"/>
                      <a:pt x="300" y="8"/>
                      <a:pt x="340" y="19"/>
                    </a:cubicBezTo>
                    <a:cubicBezTo>
                      <a:pt x="381" y="30"/>
                      <a:pt x="430" y="49"/>
                      <a:pt x="460" y="79"/>
                    </a:cubicBezTo>
                    <a:cubicBezTo>
                      <a:pt x="489" y="109"/>
                      <a:pt x="510" y="158"/>
                      <a:pt x="519" y="199"/>
                    </a:cubicBezTo>
                    <a:cubicBezTo>
                      <a:pt x="528" y="240"/>
                      <a:pt x="528" y="284"/>
                      <a:pt x="515" y="323"/>
                    </a:cubicBezTo>
                    <a:cubicBezTo>
                      <a:pt x="502" y="362"/>
                      <a:pt x="468" y="406"/>
                      <a:pt x="440" y="431"/>
                    </a:cubicBezTo>
                    <a:cubicBezTo>
                      <a:pt x="411" y="456"/>
                      <a:pt x="372" y="462"/>
                      <a:pt x="340" y="471"/>
                    </a:cubicBezTo>
                    <a:cubicBezTo>
                      <a:pt x="309" y="480"/>
                      <a:pt x="267" y="491"/>
                      <a:pt x="249" y="487"/>
                    </a:cubicBezTo>
                    <a:cubicBezTo>
                      <a:pt x="231" y="483"/>
                      <a:pt x="236" y="464"/>
                      <a:pt x="235" y="449"/>
                    </a:cubicBezTo>
                    <a:cubicBezTo>
                      <a:pt x="234" y="434"/>
                      <a:pt x="234" y="407"/>
                      <a:pt x="244" y="398"/>
                    </a:cubicBezTo>
                    <a:cubicBezTo>
                      <a:pt x="254" y="389"/>
                      <a:pt x="275" y="396"/>
                      <a:pt x="296" y="394"/>
                    </a:cubicBezTo>
                    <a:cubicBezTo>
                      <a:pt x="317" y="392"/>
                      <a:pt x="352" y="389"/>
                      <a:pt x="372" y="386"/>
                    </a:cubicBezTo>
                    <a:cubicBezTo>
                      <a:pt x="392" y="383"/>
                      <a:pt x="400" y="388"/>
                      <a:pt x="416" y="374"/>
                    </a:cubicBezTo>
                    <a:cubicBezTo>
                      <a:pt x="432" y="360"/>
                      <a:pt x="460" y="324"/>
                      <a:pt x="467" y="299"/>
                    </a:cubicBezTo>
                    <a:cubicBezTo>
                      <a:pt x="474" y="274"/>
                      <a:pt x="463" y="242"/>
                      <a:pt x="460" y="222"/>
                    </a:cubicBezTo>
                    <a:cubicBezTo>
                      <a:pt x="457" y="202"/>
                      <a:pt x="451" y="189"/>
                      <a:pt x="448" y="178"/>
                    </a:cubicBezTo>
                    <a:cubicBezTo>
                      <a:pt x="445" y="167"/>
                      <a:pt x="445" y="163"/>
                      <a:pt x="440" y="154"/>
                    </a:cubicBezTo>
                    <a:cubicBezTo>
                      <a:pt x="435" y="145"/>
                      <a:pt x="429" y="130"/>
                      <a:pt x="416" y="126"/>
                    </a:cubicBezTo>
                    <a:cubicBezTo>
                      <a:pt x="403" y="122"/>
                      <a:pt x="387" y="129"/>
                      <a:pt x="360" y="130"/>
                    </a:cubicBezTo>
                    <a:cubicBezTo>
                      <a:pt x="333" y="131"/>
                      <a:pt x="287" y="129"/>
                      <a:pt x="252" y="130"/>
                    </a:cubicBezTo>
                    <a:cubicBezTo>
                      <a:pt x="217" y="131"/>
                      <a:pt x="173" y="134"/>
                      <a:pt x="148" y="134"/>
                    </a:cubicBezTo>
                    <a:cubicBezTo>
                      <a:pt x="123" y="134"/>
                      <a:pt x="109" y="130"/>
                      <a:pt x="100" y="133"/>
                    </a:cubicBezTo>
                    <a:cubicBezTo>
                      <a:pt x="91" y="136"/>
                      <a:pt x="99" y="141"/>
                      <a:pt x="92" y="154"/>
                    </a:cubicBezTo>
                    <a:cubicBezTo>
                      <a:pt x="85" y="167"/>
                      <a:pt x="63" y="184"/>
                      <a:pt x="57" y="209"/>
                    </a:cubicBezTo>
                    <a:cubicBezTo>
                      <a:pt x="51" y="234"/>
                      <a:pt x="47" y="276"/>
                      <a:pt x="53" y="303"/>
                    </a:cubicBezTo>
                    <a:cubicBezTo>
                      <a:pt x="59" y="330"/>
                      <a:pt x="62" y="353"/>
                      <a:pt x="92" y="369"/>
                    </a:cubicBezTo>
                    <a:cubicBezTo>
                      <a:pt x="122" y="385"/>
                      <a:pt x="213" y="393"/>
                      <a:pt x="236" y="402"/>
                    </a:cubicBezTo>
                    <a:cubicBezTo>
                      <a:pt x="259" y="411"/>
                      <a:pt x="228" y="414"/>
                      <a:pt x="228" y="422"/>
                    </a:cubicBezTo>
                    <a:cubicBezTo>
                      <a:pt x="228" y="430"/>
                      <a:pt x="236" y="442"/>
                      <a:pt x="235" y="449"/>
                    </a:cubicBezTo>
                    <a:cubicBezTo>
                      <a:pt x="234" y="456"/>
                      <a:pt x="221" y="461"/>
                      <a:pt x="221" y="467"/>
                    </a:cubicBezTo>
                    <a:cubicBezTo>
                      <a:pt x="221" y="473"/>
                      <a:pt x="242" y="480"/>
                      <a:pt x="237" y="483"/>
                    </a:cubicBezTo>
                    <a:cubicBezTo>
                      <a:pt x="232" y="486"/>
                      <a:pt x="216" y="493"/>
                      <a:pt x="194" y="483"/>
                    </a:cubicBezTo>
                    <a:close/>
                  </a:path>
                </a:pathLst>
              </a:custGeom>
              <a:blipFill dpi="0" rotWithShape="1">
                <a:blip r:embed="rId10" cstate="print"/>
                <a:srcRect/>
                <a:tile tx="0" ty="0" sx="100000" sy="100000" flip="none" algn="tl"/>
              </a:blipFill>
              <a:ln w="9525">
                <a:solidFill>
                  <a:srgbClr val="00FF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5123" name="Freeform 67" descr="Гранит"/>
            <p:cNvSpPr>
              <a:spLocks/>
            </p:cNvSpPr>
            <p:nvPr/>
          </p:nvSpPr>
          <p:spPr bwMode="auto">
            <a:xfrm>
              <a:off x="3067" y="3465"/>
              <a:ext cx="808" cy="420"/>
            </a:xfrm>
            <a:custGeom>
              <a:avLst/>
              <a:gdLst/>
              <a:ahLst/>
              <a:cxnLst>
                <a:cxn ang="0">
                  <a:pos x="149" y="39"/>
                </a:cxn>
                <a:cxn ang="0">
                  <a:pos x="245" y="114"/>
                </a:cxn>
                <a:cxn ang="0">
                  <a:pos x="389" y="135"/>
                </a:cxn>
                <a:cxn ang="0">
                  <a:pos x="527" y="108"/>
                </a:cxn>
                <a:cxn ang="0">
                  <a:pos x="609" y="51"/>
                </a:cxn>
                <a:cxn ang="0">
                  <a:pos x="629" y="19"/>
                </a:cxn>
                <a:cxn ang="0">
                  <a:pos x="677" y="39"/>
                </a:cxn>
                <a:cxn ang="0">
                  <a:pos x="793" y="255"/>
                </a:cxn>
                <a:cxn ang="0">
                  <a:pos x="765" y="375"/>
                </a:cxn>
                <a:cxn ang="0">
                  <a:pos x="733" y="371"/>
                </a:cxn>
                <a:cxn ang="0">
                  <a:pos x="725" y="335"/>
                </a:cxn>
                <a:cxn ang="0">
                  <a:pos x="693" y="295"/>
                </a:cxn>
                <a:cxn ang="0">
                  <a:pos x="657" y="279"/>
                </a:cxn>
                <a:cxn ang="0">
                  <a:pos x="609" y="291"/>
                </a:cxn>
                <a:cxn ang="0">
                  <a:pos x="581" y="303"/>
                </a:cxn>
                <a:cxn ang="0">
                  <a:pos x="557" y="319"/>
                </a:cxn>
                <a:cxn ang="0">
                  <a:pos x="533" y="363"/>
                </a:cxn>
                <a:cxn ang="0">
                  <a:pos x="533" y="411"/>
                </a:cxn>
                <a:cxn ang="0">
                  <a:pos x="509" y="411"/>
                </a:cxn>
                <a:cxn ang="0">
                  <a:pos x="485" y="415"/>
                </a:cxn>
                <a:cxn ang="0">
                  <a:pos x="477" y="383"/>
                </a:cxn>
                <a:cxn ang="0">
                  <a:pos x="461" y="351"/>
                </a:cxn>
                <a:cxn ang="0">
                  <a:pos x="433" y="335"/>
                </a:cxn>
                <a:cxn ang="0">
                  <a:pos x="417" y="331"/>
                </a:cxn>
                <a:cxn ang="0">
                  <a:pos x="397" y="323"/>
                </a:cxn>
                <a:cxn ang="0">
                  <a:pos x="365" y="331"/>
                </a:cxn>
                <a:cxn ang="0">
                  <a:pos x="325" y="351"/>
                </a:cxn>
                <a:cxn ang="0">
                  <a:pos x="305" y="375"/>
                </a:cxn>
                <a:cxn ang="0">
                  <a:pos x="293" y="415"/>
                </a:cxn>
                <a:cxn ang="0">
                  <a:pos x="261" y="407"/>
                </a:cxn>
                <a:cxn ang="0">
                  <a:pos x="229" y="411"/>
                </a:cxn>
                <a:cxn ang="0">
                  <a:pos x="233" y="375"/>
                </a:cxn>
                <a:cxn ang="0">
                  <a:pos x="209" y="315"/>
                </a:cxn>
                <a:cxn ang="0">
                  <a:pos x="177" y="303"/>
                </a:cxn>
                <a:cxn ang="0">
                  <a:pos x="145" y="299"/>
                </a:cxn>
                <a:cxn ang="0">
                  <a:pos x="137" y="311"/>
                </a:cxn>
                <a:cxn ang="0">
                  <a:pos x="121" y="319"/>
                </a:cxn>
                <a:cxn ang="0">
                  <a:pos x="65" y="372"/>
                </a:cxn>
                <a:cxn ang="0">
                  <a:pos x="17" y="294"/>
                </a:cxn>
                <a:cxn ang="0">
                  <a:pos x="29" y="279"/>
                </a:cxn>
                <a:cxn ang="0">
                  <a:pos x="1" y="287"/>
                </a:cxn>
                <a:cxn ang="0">
                  <a:pos x="33" y="307"/>
                </a:cxn>
                <a:cxn ang="0">
                  <a:pos x="33" y="335"/>
                </a:cxn>
                <a:cxn ang="0">
                  <a:pos x="33" y="259"/>
                </a:cxn>
                <a:cxn ang="0">
                  <a:pos x="33" y="227"/>
                </a:cxn>
                <a:cxn ang="0">
                  <a:pos x="47" y="132"/>
                </a:cxn>
                <a:cxn ang="0">
                  <a:pos x="149" y="42"/>
                </a:cxn>
              </a:cxnLst>
              <a:rect l="0" t="0" r="r" b="b"/>
              <a:pathLst>
                <a:path w="808" h="420">
                  <a:moveTo>
                    <a:pt x="149" y="39"/>
                  </a:moveTo>
                  <a:cubicBezTo>
                    <a:pt x="165" y="51"/>
                    <a:pt x="205" y="98"/>
                    <a:pt x="245" y="114"/>
                  </a:cubicBezTo>
                  <a:cubicBezTo>
                    <a:pt x="285" y="130"/>
                    <a:pt x="342" y="136"/>
                    <a:pt x="389" y="135"/>
                  </a:cubicBezTo>
                  <a:cubicBezTo>
                    <a:pt x="436" y="134"/>
                    <a:pt x="490" y="122"/>
                    <a:pt x="527" y="108"/>
                  </a:cubicBezTo>
                  <a:cubicBezTo>
                    <a:pt x="564" y="94"/>
                    <a:pt x="592" y="66"/>
                    <a:pt x="609" y="51"/>
                  </a:cubicBezTo>
                  <a:cubicBezTo>
                    <a:pt x="626" y="36"/>
                    <a:pt x="618" y="21"/>
                    <a:pt x="629" y="19"/>
                  </a:cubicBezTo>
                  <a:cubicBezTo>
                    <a:pt x="640" y="17"/>
                    <a:pt x="650" y="0"/>
                    <a:pt x="677" y="39"/>
                  </a:cubicBezTo>
                  <a:cubicBezTo>
                    <a:pt x="704" y="78"/>
                    <a:pt x="778" y="199"/>
                    <a:pt x="793" y="255"/>
                  </a:cubicBezTo>
                  <a:cubicBezTo>
                    <a:pt x="808" y="311"/>
                    <a:pt x="775" y="356"/>
                    <a:pt x="765" y="375"/>
                  </a:cubicBezTo>
                  <a:cubicBezTo>
                    <a:pt x="755" y="394"/>
                    <a:pt x="740" y="378"/>
                    <a:pt x="733" y="371"/>
                  </a:cubicBezTo>
                  <a:cubicBezTo>
                    <a:pt x="726" y="364"/>
                    <a:pt x="732" y="348"/>
                    <a:pt x="725" y="335"/>
                  </a:cubicBezTo>
                  <a:cubicBezTo>
                    <a:pt x="718" y="322"/>
                    <a:pt x="704" y="304"/>
                    <a:pt x="693" y="295"/>
                  </a:cubicBezTo>
                  <a:cubicBezTo>
                    <a:pt x="682" y="286"/>
                    <a:pt x="671" y="280"/>
                    <a:pt x="657" y="279"/>
                  </a:cubicBezTo>
                  <a:cubicBezTo>
                    <a:pt x="643" y="278"/>
                    <a:pt x="622" y="287"/>
                    <a:pt x="609" y="291"/>
                  </a:cubicBezTo>
                  <a:cubicBezTo>
                    <a:pt x="596" y="295"/>
                    <a:pt x="590" y="298"/>
                    <a:pt x="581" y="303"/>
                  </a:cubicBezTo>
                  <a:cubicBezTo>
                    <a:pt x="572" y="308"/>
                    <a:pt x="565" y="309"/>
                    <a:pt x="557" y="319"/>
                  </a:cubicBezTo>
                  <a:cubicBezTo>
                    <a:pt x="549" y="329"/>
                    <a:pt x="537" y="348"/>
                    <a:pt x="533" y="363"/>
                  </a:cubicBezTo>
                  <a:cubicBezTo>
                    <a:pt x="529" y="378"/>
                    <a:pt x="537" y="403"/>
                    <a:pt x="533" y="411"/>
                  </a:cubicBezTo>
                  <a:cubicBezTo>
                    <a:pt x="529" y="419"/>
                    <a:pt x="517" y="410"/>
                    <a:pt x="509" y="411"/>
                  </a:cubicBezTo>
                  <a:cubicBezTo>
                    <a:pt x="501" y="412"/>
                    <a:pt x="490" y="420"/>
                    <a:pt x="485" y="415"/>
                  </a:cubicBezTo>
                  <a:cubicBezTo>
                    <a:pt x="480" y="410"/>
                    <a:pt x="481" y="394"/>
                    <a:pt x="477" y="383"/>
                  </a:cubicBezTo>
                  <a:cubicBezTo>
                    <a:pt x="473" y="372"/>
                    <a:pt x="468" y="359"/>
                    <a:pt x="461" y="351"/>
                  </a:cubicBezTo>
                  <a:cubicBezTo>
                    <a:pt x="454" y="343"/>
                    <a:pt x="440" y="338"/>
                    <a:pt x="433" y="335"/>
                  </a:cubicBezTo>
                  <a:cubicBezTo>
                    <a:pt x="426" y="332"/>
                    <a:pt x="423" y="333"/>
                    <a:pt x="417" y="331"/>
                  </a:cubicBezTo>
                  <a:cubicBezTo>
                    <a:pt x="411" y="329"/>
                    <a:pt x="406" y="323"/>
                    <a:pt x="397" y="323"/>
                  </a:cubicBezTo>
                  <a:cubicBezTo>
                    <a:pt x="388" y="323"/>
                    <a:pt x="377" y="326"/>
                    <a:pt x="365" y="331"/>
                  </a:cubicBezTo>
                  <a:cubicBezTo>
                    <a:pt x="353" y="336"/>
                    <a:pt x="335" y="344"/>
                    <a:pt x="325" y="351"/>
                  </a:cubicBezTo>
                  <a:cubicBezTo>
                    <a:pt x="315" y="358"/>
                    <a:pt x="310" y="364"/>
                    <a:pt x="305" y="375"/>
                  </a:cubicBezTo>
                  <a:cubicBezTo>
                    <a:pt x="300" y="386"/>
                    <a:pt x="300" y="410"/>
                    <a:pt x="293" y="415"/>
                  </a:cubicBezTo>
                  <a:cubicBezTo>
                    <a:pt x="286" y="420"/>
                    <a:pt x="272" y="408"/>
                    <a:pt x="261" y="407"/>
                  </a:cubicBezTo>
                  <a:cubicBezTo>
                    <a:pt x="250" y="406"/>
                    <a:pt x="234" y="416"/>
                    <a:pt x="229" y="411"/>
                  </a:cubicBezTo>
                  <a:cubicBezTo>
                    <a:pt x="224" y="406"/>
                    <a:pt x="236" y="391"/>
                    <a:pt x="233" y="375"/>
                  </a:cubicBezTo>
                  <a:cubicBezTo>
                    <a:pt x="230" y="359"/>
                    <a:pt x="218" y="327"/>
                    <a:pt x="209" y="315"/>
                  </a:cubicBezTo>
                  <a:cubicBezTo>
                    <a:pt x="200" y="303"/>
                    <a:pt x="188" y="306"/>
                    <a:pt x="177" y="303"/>
                  </a:cubicBezTo>
                  <a:cubicBezTo>
                    <a:pt x="166" y="300"/>
                    <a:pt x="152" y="298"/>
                    <a:pt x="145" y="299"/>
                  </a:cubicBezTo>
                  <a:cubicBezTo>
                    <a:pt x="138" y="300"/>
                    <a:pt x="141" y="308"/>
                    <a:pt x="137" y="311"/>
                  </a:cubicBezTo>
                  <a:cubicBezTo>
                    <a:pt x="133" y="314"/>
                    <a:pt x="133" y="309"/>
                    <a:pt x="121" y="319"/>
                  </a:cubicBezTo>
                  <a:cubicBezTo>
                    <a:pt x="109" y="329"/>
                    <a:pt x="82" y="376"/>
                    <a:pt x="65" y="372"/>
                  </a:cubicBezTo>
                  <a:cubicBezTo>
                    <a:pt x="48" y="368"/>
                    <a:pt x="23" y="309"/>
                    <a:pt x="17" y="294"/>
                  </a:cubicBezTo>
                  <a:cubicBezTo>
                    <a:pt x="11" y="279"/>
                    <a:pt x="32" y="280"/>
                    <a:pt x="29" y="279"/>
                  </a:cubicBezTo>
                  <a:cubicBezTo>
                    <a:pt x="26" y="278"/>
                    <a:pt x="0" y="282"/>
                    <a:pt x="1" y="287"/>
                  </a:cubicBezTo>
                  <a:cubicBezTo>
                    <a:pt x="2" y="292"/>
                    <a:pt x="28" y="299"/>
                    <a:pt x="33" y="307"/>
                  </a:cubicBezTo>
                  <a:cubicBezTo>
                    <a:pt x="38" y="315"/>
                    <a:pt x="33" y="343"/>
                    <a:pt x="33" y="335"/>
                  </a:cubicBezTo>
                  <a:cubicBezTo>
                    <a:pt x="33" y="327"/>
                    <a:pt x="33" y="277"/>
                    <a:pt x="33" y="259"/>
                  </a:cubicBezTo>
                  <a:cubicBezTo>
                    <a:pt x="33" y="241"/>
                    <a:pt x="31" y="248"/>
                    <a:pt x="33" y="227"/>
                  </a:cubicBezTo>
                  <a:cubicBezTo>
                    <a:pt x="35" y="206"/>
                    <a:pt x="28" y="163"/>
                    <a:pt x="47" y="132"/>
                  </a:cubicBezTo>
                  <a:cubicBezTo>
                    <a:pt x="66" y="101"/>
                    <a:pt x="128" y="61"/>
                    <a:pt x="149" y="42"/>
                  </a:cubicBezTo>
                </a:path>
              </a:pathLst>
            </a:custGeom>
            <a:blipFill dpi="0" rotWithShape="1">
              <a:blip r:embed="rId11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124" name="Oval 68"/>
            <p:cNvSpPr>
              <a:spLocks noChangeArrowheads="1"/>
            </p:cNvSpPr>
            <p:nvPr/>
          </p:nvSpPr>
          <p:spPr bwMode="auto">
            <a:xfrm>
              <a:off x="3792" y="3552"/>
              <a:ext cx="48" cy="144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093" name="Group 37"/>
          <p:cNvGrpSpPr>
            <a:grpSpLocks/>
          </p:cNvGrpSpPr>
          <p:nvPr/>
        </p:nvGrpSpPr>
        <p:grpSpPr bwMode="auto">
          <a:xfrm>
            <a:off x="7953375" y="3048000"/>
            <a:ext cx="1190625" cy="3228975"/>
            <a:chOff x="4992" y="1824"/>
            <a:chExt cx="750" cy="2034"/>
          </a:xfrm>
        </p:grpSpPr>
        <p:grpSp>
          <p:nvGrpSpPr>
            <p:cNvPr id="45075" name="Group 19"/>
            <p:cNvGrpSpPr>
              <a:grpSpLocks/>
            </p:cNvGrpSpPr>
            <p:nvPr/>
          </p:nvGrpSpPr>
          <p:grpSpPr bwMode="auto">
            <a:xfrm>
              <a:off x="4992" y="1824"/>
              <a:ext cx="750" cy="2034"/>
              <a:chOff x="5208" y="2160"/>
              <a:chExt cx="606" cy="1938"/>
            </a:xfrm>
          </p:grpSpPr>
          <p:sp>
            <p:nvSpPr>
              <p:cNvPr id="45065" name="Freeform 9"/>
              <p:cNvSpPr>
                <a:spLocks/>
              </p:cNvSpPr>
              <p:nvPr/>
            </p:nvSpPr>
            <p:spPr bwMode="auto">
              <a:xfrm>
                <a:off x="5208" y="2160"/>
                <a:ext cx="606" cy="1938"/>
              </a:xfrm>
              <a:custGeom>
                <a:avLst/>
                <a:gdLst/>
                <a:ahLst/>
                <a:cxnLst>
                  <a:cxn ang="0">
                    <a:pos x="474" y="1296"/>
                  </a:cxn>
                  <a:cxn ang="0">
                    <a:pos x="478" y="313"/>
                  </a:cxn>
                  <a:cxn ang="0">
                    <a:pos x="345" y="39"/>
                  </a:cxn>
                  <a:cxn ang="0">
                    <a:pos x="312" y="0"/>
                  </a:cxn>
                  <a:cxn ang="0">
                    <a:pos x="279" y="39"/>
                  </a:cxn>
                  <a:cxn ang="0">
                    <a:pos x="179" y="313"/>
                  </a:cxn>
                  <a:cxn ang="0">
                    <a:pos x="183" y="1296"/>
                  </a:cxn>
                  <a:cxn ang="0">
                    <a:pos x="66" y="1434"/>
                  </a:cxn>
                  <a:cxn ang="0">
                    <a:pos x="0" y="1902"/>
                  </a:cxn>
                  <a:cxn ang="0">
                    <a:pos x="54" y="1914"/>
                  </a:cxn>
                  <a:cxn ang="0">
                    <a:pos x="237" y="1530"/>
                  </a:cxn>
                  <a:cxn ang="0">
                    <a:pos x="291" y="1932"/>
                  </a:cxn>
                  <a:cxn ang="0">
                    <a:pos x="333" y="1926"/>
                  </a:cxn>
                  <a:cxn ang="0">
                    <a:pos x="381" y="1518"/>
                  </a:cxn>
                  <a:cxn ang="0">
                    <a:pos x="561" y="1938"/>
                  </a:cxn>
                  <a:cxn ang="0">
                    <a:pos x="606" y="1926"/>
                  </a:cxn>
                  <a:cxn ang="0">
                    <a:pos x="582" y="1446"/>
                  </a:cxn>
                  <a:cxn ang="0">
                    <a:pos x="474" y="1296"/>
                  </a:cxn>
                </a:cxnLst>
                <a:rect l="0" t="0" r="r" b="b"/>
                <a:pathLst>
                  <a:path w="606" h="1938">
                    <a:moveTo>
                      <a:pt x="474" y="1296"/>
                    </a:moveTo>
                    <a:lnTo>
                      <a:pt x="478" y="313"/>
                    </a:lnTo>
                    <a:lnTo>
                      <a:pt x="345" y="39"/>
                    </a:lnTo>
                    <a:lnTo>
                      <a:pt x="312" y="0"/>
                    </a:lnTo>
                    <a:lnTo>
                      <a:pt x="279" y="39"/>
                    </a:lnTo>
                    <a:lnTo>
                      <a:pt x="179" y="313"/>
                    </a:lnTo>
                    <a:lnTo>
                      <a:pt x="183" y="1296"/>
                    </a:lnTo>
                    <a:lnTo>
                      <a:pt x="66" y="1434"/>
                    </a:lnTo>
                    <a:lnTo>
                      <a:pt x="0" y="1902"/>
                    </a:lnTo>
                    <a:lnTo>
                      <a:pt x="54" y="1914"/>
                    </a:lnTo>
                    <a:lnTo>
                      <a:pt x="237" y="1530"/>
                    </a:lnTo>
                    <a:lnTo>
                      <a:pt x="291" y="1932"/>
                    </a:lnTo>
                    <a:lnTo>
                      <a:pt x="333" y="1926"/>
                    </a:lnTo>
                    <a:lnTo>
                      <a:pt x="381" y="1518"/>
                    </a:lnTo>
                    <a:lnTo>
                      <a:pt x="561" y="1938"/>
                    </a:lnTo>
                    <a:lnTo>
                      <a:pt x="606" y="1926"/>
                    </a:lnTo>
                    <a:lnTo>
                      <a:pt x="582" y="1446"/>
                    </a:lnTo>
                    <a:lnTo>
                      <a:pt x="474" y="129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5074" name="Group 18"/>
              <p:cNvGrpSpPr>
                <a:grpSpLocks/>
              </p:cNvGrpSpPr>
              <p:nvPr/>
            </p:nvGrpSpPr>
            <p:grpSpPr bwMode="auto">
              <a:xfrm>
                <a:off x="5424" y="2592"/>
                <a:ext cx="96" cy="816"/>
                <a:chOff x="5424" y="2592"/>
                <a:chExt cx="96" cy="816"/>
              </a:xfrm>
            </p:grpSpPr>
            <p:sp>
              <p:nvSpPr>
                <p:cNvPr id="45066" name="Oval 10"/>
                <p:cNvSpPr>
                  <a:spLocks noChangeArrowheads="1"/>
                </p:cNvSpPr>
                <p:nvPr/>
              </p:nvSpPr>
              <p:spPr bwMode="auto">
                <a:xfrm>
                  <a:off x="5424" y="2592"/>
                  <a:ext cx="96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6FF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67" name="Oval 11"/>
                <p:cNvSpPr>
                  <a:spLocks noChangeArrowheads="1"/>
                </p:cNvSpPr>
                <p:nvPr/>
              </p:nvSpPr>
              <p:spPr bwMode="auto">
                <a:xfrm>
                  <a:off x="5424" y="2784"/>
                  <a:ext cx="96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6FF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68" name="Oval 12"/>
                <p:cNvSpPr>
                  <a:spLocks noChangeArrowheads="1"/>
                </p:cNvSpPr>
                <p:nvPr/>
              </p:nvSpPr>
              <p:spPr bwMode="auto">
                <a:xfrm>
                  <a:off x="5424" y="2928"/>
                  <a:ext cx="96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6FF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69" name="Oval 13"/>
                <p:cNvSpPr>
                  <a:spLocks noChangeArrowheads="1"/>
                </p:cNvSpPr>
                <p:nvPr/>
              </p:nvSpPr>
              <p:spPr bwMode="auto">
                <a:xfrm>
                  <a:off x="5424" y="3120"/>
                  <a:ext cx="96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6FF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70" name="Oval 14"/>
                <p:cNvSpPr>
                  <a:spLocks noChangeArrowheads="1"/>
                </p:cNvSpPr>
                <p:nvPr/>
              </p:nvSpPr>
              <p:spPr bwMode="auto">
                <a:xfrm>
                  <a:off x="5424" y="3312"/>
                  <a:ext cx="96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66FF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5071" name="Freeform 15"/>
              <p:cNvSpPr>
                <a:spLocks/>
              </p:cNvSpPr>
              <p:nvPr/>
            </p:nvSpPr>
            <p:spPr bwMode="auto">
              <a:xfrm>
                <a:off x="5376" y="2490"/>
                <a:ext cx="303" cy="5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44" y="54"/>
                  </a:cxn>
                  <a:cxn ang="0">
                    <a:pos x="303" y="0"/>
                  </a:cxn>
                </a:cxnLst>
                <a:rect l="0" t="0" r="r" b="b"/>
                <a:pathLst>
                  <a:path w="303" h="55">
                    <a:moveTo>
                      <a:pt x="0" y="6"/>
                    </a:moveTo>
                    <a:cubicBezTo>
                      <a:pt x="48" y="30"/>
                      <a:pt x="94" y="55"/>
                      <a:pt x="144" y="54"/>
                    </a:cubicBezTo>
                    <a:cubicBezTo>
                      <a:pt x="194" y="53"/>
                      <a:pt x="270" y="11"/>
                      <a:pt x="303" y="0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2" name="Freeform 16"/>
              <p:cNvSpPr>
                <a:spLocks/>
              </p:cNvSpPr>
              <p:nvPr/>
            </p:nvSpPr>
            <p:spPr bwMode="auto">
              <a:xfrm>
                <a:off x="5376" y="3456"/>
                <a:ext cx="303" cy="5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44" y="54"/>
                  </a:cxn>
                  <a:cxn ang="0">
                    <a:pos x="303" y="0"/>
                  </a:cxn>
                </a:cxnLst>
                <a:rect l="0" t="0" r="r" b="b"/>
                <a:pathLst>
                  <a:path w="303" h="55">
                    <a:moveTo>
                      <a:pt x="0" y="6"/>
                    </a:moveTo>
                    <a:cubicBezTo>
                      <a:pt x="48" y="30"/>
                      <a:pt x="94" y="55"/>
                      <a:pt x="144" y="54"/>
                    </a:cubicBezTo>
                    <a:cubicBezTo>
                      <a:pt x="194" y="53"/>
                      <a:pt x="270" y="11"/>
                      <a:pt x="303" y="0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5092" name="Text Box 36"/>
            <p:cNvSpPr txBox="1">
              <a:spLocks noChangeArrowheads="1"/>
            </p:cNvSpPr>
            <p:nvPr/>
          </p:nvSpPr>
          <p:spPr bwMode="auto">
            <a:xfrm>
              <a:off x="5088" y="3168"/>
              <a:ext cx="5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2мин</a:t>
              </a:r>
            </a:p>
          </p:txBody>
        </p:sp>
      </p:grpSp>
      <p:sp>
        <p:nvSpPr>
          <p:cNvPr id="45106" name="AutoShape 50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5104" name="Group 48"/>
          <p:cNvGrpSpPr>
            <a:grpSpLocks/>
          </p:cNvGrpSpPr>
          <p:nvPr/>
        </p:nvGrpSpPr>
        <p:grpSpPr bwMode="auto">
          <a:xfrm>
            <a:off x="-23813" y="5486400"/>
            <a:ext cx="4900613" cy="838200"/>
            <a:chOff x="0" y="3360"/>
            <a:chExt cx="3087" cy="528"/>
          </a:xfrm>
        </p:grpSpPr>
        <p:grpSp>
          <p:nvGrpSpPr>
            <p:cNvPr id="45078" name="Group 22"/>
            <p:cNvGrpSpPr>
              <a:grpSpLocks/>
            </p:cNvGrpSpPr>
            <p:nvPr/>
          </p:nvGrpSpPr>
          <p:grpSpPr bwMode="auto">
            <a:xfrm>
              <a:off x="0" y="3360"/>
              <a:ext cx="399" cy="432"/>
              <a:chOff x="2464" y="3024"/>
              <a:chExt cx="399" cy="432"/>
            </a:xfrm>
          </p:grpSpPr>
          <p:grpSp>
            <p:nvGrpSpPr>
              <p:cNvPr id="45079" name="Group 23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45080" name="Oval 24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81" name="Oval 25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82" name="Oval 26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5083" name="Freeform 27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084" name="Group 28"/>
            <p:cNvGrpSpPr>
              <a:grpSpLocks/>
            </p:cNvGrpSpPr>
            <p:nvPr/>
          </p:nvGrpSpPr>
          <p:grpSpPr bwMode="auto">
            <a:xfrm>
              <a:off x="2688" y="3456"/>
              <a:ext cx="399" cy="432"/>
              <a:chOff x="2464" y="3024"/>
              <a:chExt cx="399" cy="432"/>
            </a:xfrm>
          </p:grpSpPr>
          <p:grpSp>
            <p:nvGrpSpPr>
              <p:cNvPr id="45085" name="Group 29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45086" name="Oval 30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87" name="Oval 31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088" name="Oval 32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5089" name="Freeform 33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/>
                <a:ahLst/>
                <a:cxnLst>
                  <a:cxn ang="0">
                    <a:pos x="0" y="318"/>
                  </a:cxn>
                  <a:cxn ang="0">
                    <a:pos x="454" y="318"/>
                  </a:cxn>
                  <a:cxn ang="0">
                    <a:pos x="0" y="0"/>
                  </a:cxn>
                  <a:cxn ang="0">
                    <a:pos x="0" y="544"/>
                  </a:cxn>
                </a:cxnLst>
                <a:rect l="0" t="0" r="r" b="b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5125" name="Text Box 69"/>
          <p:cNvSpPr txBox="1">
            <a:spLocks noChangeArrowheads="1"/>
          </p:cNvSpPr>
          <p:nvPr/>
        </p:nvSpPr>
        <p:spPr bwMode="auto">
          <a:xfrm>
            <a:off x="228600" y="228600"/>
            <a:ext cx="8915400" cy="9461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Успеет ли Алиса убежать от космических пиратов, если на взлет ей еще требуется 2 мин?</a:t>
            </a:r>
            <a:endParaRPr lang="ru-RU" sz="2800" b="1">
              <a:solidFill>
                <a:srgbClr val="00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1852 C 0.06684 0.00602 0.13073 -0.00695 0.19445 -0.01204 C 0.25833 -0.01667 0.325 -0.01667 0.38594 -0.01204 C 0.44722 -0.00695 0.50851 0.0081 0.56163 0.01852 C 0.61476 0.0287 0.65469 0.03866 0.70521 0.04907 C 0.75573 0.05879 0.81024 0.06921 0.86493 0.07963 " pathEditMode="relative" rAng="0" ptsTypes="aaaaaA">
                                      <p:cBhvr>
                                        <p:cTn id="29" dur="5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" y="1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0" fill="hold"/>
                                        <p:tgtEl>
                                          <p:spTgt spid="45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5000" fill="hold"/>
                                        <p:tgtEl>
                                          <p:spTgt spid="45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5000" fill="hold"/>
                                        <p:tgtEl>
                                          <p:spTgt spid="45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25 0 " pathEditMode="relative" ptsTypes="AA">
                                      <p:cBhvr>
                                        <p:cTn id="37" dur="5000" fill="hold"/>
                                        <p:tgtEl>
                                          <p:spTgt spid="45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25 0 " pathEditMode="relative" ptsTypes="AA">
                                      <p:cBhvr>
                                        <p:cTn id="39" dur="5000" fill="hold"/>
                                        <p:tgtEl>
                                          <p:spTgt spid="45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25 0 " pathEditMode="relative" ptsTypes="AA">
                                      <p:cBhvr>
                                        <p:cTn id="41" dur="5000" fill="hold"/>
                                        <p:tgtEl>
                                          <p:spTgt spid="45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047 L 0.42465 0.00047 " pathEditMode="relative" rAng="0" ptsTypes="AA">
                                      <p:cBhvr>
                                        <p:cTn id="43" dur="5000" fill="hold"/>
                                        <p:tgtEl>
                                          <p:spTgt spid="45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C 0.01562 -0.00879 0.0309 -0.01759 0.04861 -0.02639 C 0.06632 -0.03518 0.08333 -0.04375 0.10538 -0.05324 C 0.12673 -0.06203 0.14826 -0.07129 0.1783 -0.08078 C 0.20798 -0.09051 0.25521 -0.10486 0.28402 -0.11041 C 0.31215 -0.11597 0.32604 -0.11319 0.34965 -0.11458 C 0.37291 -0.11597 0.39583 -0.11736 0.42343 -0.11921 C 0.45069 -0.12083 0.48333 -0.12476 0.51354 -0.12476 C 0.54357 -0.12453 0.57239 -0.12245 0.60382 -0.11828 C 0.63576 -0.11435 0.67014 -0.10694 0.70312 -0.10162 C 0.7368 -0.09514 0.77656 -0.09027 0.8026 -0.08402 C 0.82882 -0.07801 0.85104 -0.06759 0.86041 -0.06435 " pathEditMode="relative" rAng="-153972" ptsTypes="aaaaaaaaaaaA">
                                      <p:cBhvr>
                                        <p:cTn id="45" dur="5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" y="-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5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5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5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5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05"/>
                  </p:tgtEl>
                </p:cond>
              </p:nextCondLst>
            </p:seq>
          </p:childTnLst>
        </p:cTn>
      </p:par>
    </p:tnLst>
    <p:bldLst>
      <p:bldP spid="45076" grpId="0" animBg="1"/>
      <p:bldP spid="45090" grpId="0"/>
      <p:bldP spid="450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01" name="Picture 1133" descr="nature3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343400"/>
            <a:ext cx="952500" cy="762000"/>
          </a:xfrm>
          <a:prstGeom prst="rect">
            <a:avLst/>
          </a:prstGeom>
          <a:noFill/>
        </p:spPr>
      </p:pic>
      <p:grpSp>
        <p:nvGrpSpPr>
          <p:cNvPr id="8296" name="Group 1128"/>
          <p:cNvGrpSpPr>
            <a:grpSpLocks/>
          </p:cNvGrpSpPr>
          <p:nvPr/>
        </p:nvGrpSpPr>
        <p:grpSpPr bwMode="auto">
          <a:xfrm>
            <a:off x="228600" y="4648200"/>
            <a:ext cx="8589963" cy="2222500"/>
            <a:chOff x="144" y="2928"/>
            <a:chExt cx="5411" cy="1400"/>
          </a:xfrm>
        </p:grpSpPr>
        <p:grpSp>
          <p:nvGrpSpPr>
            <p:cNvPr id="8270" name="Group 1102"/>
            <p:cNvGrpSpPr>
              <a:grpSpLocks/>
            </p:cNvGrpSpPr>
            <p:nvPr/>
          </p:nvGrpSpPr>
          <p:grpSpPr bwMode="auto">
            <a:xfrm flipH="1">
              <a:off x="4848" y="2976"/>
              <a:ext cx="480" cy="480"/>
              <a:chOff x="1872" y="3312"/>
              <a:chExt cx="480" cy="480"/>
            </a:xfrm>
          </p:grpSpPr>
          <p:grpSp>
            <p:nvGrpSpPr>
              <p:cNvPr id="8271" name="Group 1103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8272" name="Freeform 1104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73" name="Freeform 1105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74" name="Group 1106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8275" name="Freeform 1107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276" name="Group 1108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8277" name="Group 1109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8278" name="Freeform 1110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79" name="Freeform 1111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280" name="Freeform 1112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81" name="Freeform 1113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82" name="Freeform 1114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83" name="Freeform 1115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84" name="Freeform 1116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867" name="Group 771"/>
            <p:cNvGrpSpPr>
              <a:grpSpLocks/>
            </p:cNvGrpSpPr>
            <p:nvPr/>
          </p:nvGrpSpPr>
          <p:grpSpPr bwMode="auto">
            <a:xfrm rot="1865301">
              <a:off x="1344" y="3120"/>
              <a:ext cx="288" cy="432"/>
              <a:chOff x="1228" y="2424"/>
              <a:chExt cx="781" cy="816"/>
            </a:xfrm>
          </p:grpSpPr>
          <p:sp>
            <p:nvSpPr>
              <p:cNvPr id="4868" name="Freeform 77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9" name="Freeform 77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solidFill>
                <a:srgbClr val="682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" name="Group 8"/>
            <p:cNvGrpSpPr>
              <a:grpSpLocks/>
            </p:cNvGrpSpPr>
            <p:nvPr/>
          </p:nvGrpSpPr>
          <p:grpSpPr bwMode="auto">
            <a:xfrm>
              <a:off x="1056" y="2928"/>
              <a:ext cx="480" cy="576"/>
              <a:chOff x="1228" y="2424"/>
              <a:chExt cx="781" cy="816"/>
            </a:xfrm>
          </p:grpSpPr>
          <p:sp>
            <p:nvSpPr>
              <p:cNvPr id="4102" name="Freeform 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rgbClr val="CC9900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48" name="Group 52"/>
            <p:cNvGrpSpPr>
              <a:grpSpLocks/>
            </p:cNvGrpSpPr>
            <p:nvPr/>
          </p:nvGrpSpPr>
          <p:grpSpPr bwMode="auto">
            <a:xfrm rot="201456">
              <a:off x="4512" y="3696"/>
              <a:ext cx="92" cy="46"/>
              <a:chOff x="2199" y="3091"/>
              <a:chExt cx="432" cy="140"/>
            </a:xfrm>
          </p:grpSpPr>
          <p:sp>
            <p:nvSpPr>
              <p:cNvPr id="4149" name="Freeform 5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0" name="Freeform 5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51" name="Group 55"/>
            <p:cNvGrpSpPr>
              <a:grpSpLocks/>
            </p:cNvGrpSpPr>
            <p:nvPr/>
          </p:nvGrpSpPr>
          <p:grpSpPr bwMode="auto">
            <a:xfrm rot="421165">
              <a:off x="4752" y="3552"/>
              <a:ext cx="379" cy="125"/>
              <a:chOff x="2199" y="3091"/>
              <a:chExt cx="432" cy="140"/>
            </a:xfrm>
          </p:grpSpPr>
          <p:sp>
            <p:nvSpPr>
              <p:cNvPr id="4152" name="Freeform 5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3" name="Freeform 5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54" name="Group 58"/>
            <p:cNvGrpSpPr>
              <a:grpSpLocks/>
            </p:cNvGrpSpPr>
            <p:nvPr/>
          </p:nvGrpSpPr>
          <p:grpSpPr bwMode="auto">
            <a:xfrm rot="201456">
              <a:off x="4080" y="3792"/>
              <a:ext cx="105" cy="47"/>
              <a:chOff x="2199" y="3091"/>
              <a:chExt cx="432" cy="140"/>
            </a:xfrm>
          </p:grpSpPr>
          <p:sp>
            <p:nvSpPr>
              <p:cNvPr id="4155" name="Freeform 5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6" name="Freeform 6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57" name="Group 61"/>
            <p:cNvGrpSpPr>
              <a:grpSpLocks/>
            </p:cNvGrpSpPr>
            <p:nvPr/>
          </p:nvGrpSpPr>
          <p:grpSpPr bwMode="auto">
            <a:xfrm rot="201456">
              <a:off x="5136" y="3696"/>
              <a:ext cx="105" cy="48"/>
              <a:chOff x="2199" y="3091"/>
              <a:chExt cx="432" cy="140"/>
            </a:xfrm>
          </p:grpSpPr>
          <p:sp>
            <p:nvSpPr>
              <p:cNvPr id="4158" name="Freeform 6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59" name="Freeform 6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60" name="Group 64"/>
            <p:cNvGrpSpPr>
              <a:grpSpLocks/>
            </p:cNvGrpSpPr>
            <p:nvPr/>
          </p:nvGrpSpPr>
          <p:grpSpPr bwMode="auto">
            <a:xfrm rot="421165">
              <a:off x="1824" y="3744"/>
              <a:ext cx="379" cy="125"/>
              <a:chOff x="2199" y="3091"/>
              <a:chExt cx="432" cy="140"/>
            </a:xfrm>
          </p:grpSpPr>
          <p:sp>
            <p:nvSpPr>
              <p:cNvPr id="4161" name="Freeform 6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2" name="Freeform 6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63" name="Group 67"/>
            <p:cNvGrpSpPr>
              <a:grpSpLocks/>
            </p:cNvGrpSpPr>
            <p:nvPr/>
          </p:nvGrpSpPr>
          <p:grpSpPr bwMode="auto">
            <a:xfrm rot="201456">
              <a:off x="4320" y="3792"/>
              <a:ext cx="105" cy="47"/>
              <a:chOff x="2199" y="3091"/>
              <a:chExt cx="432" cy="140"/>
            </a:xfrm>
          </p:grpSpPr>
          <p:sp>
            <p:nvSpPr>
              <p:cNvPr id="4164" name="Freeform 6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5" name="Freeform 6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66" name="Group 70"/>
            <p:cNvGrpSpPr>
              <a:grpSpLocks/>
            </p:cNvGrpSpPr>
            <p:nvPr/>
          </p:nvGrpSpPr>
          <p:grpSpPr bwMode="auto">
            <a:xfrm rot="201456">
              <a:off x="4656" y="3696"/>
              <a:ext cx="92" cy="46"/>
              <a:chOff x="2199" y="3091"/>
              <a:chExt cx="432" cy="140"/>
            </a:xfrm>
          </p:grpSpPr>
          <p:sp>
            <p:nvSpPr>
              <p:cNvPr id="4167" name="Freeform 7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8" name="Freeform 7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69" name="Group 73"/>
            <p:cNvGrpSpPr>
              <a:grpSpLocks/>
            </p:cNvGrpSpPr>
            <p:nvPr/>
          </p:nvGrpSpPr>
          <p:grpSpPr bwMode="auto">
            <a:xfrm rot="201456">
              <a:off x="5320" y="3745"/>
              <a:ext cx="104" cy="47"/>
              <a:chOff x="2199" y="3091"/>
              <a:chExt cx="432" cy="140"/>
            </a:xfrm>
          </p:grpSpPr>
          <p:sp>
            <p:nvSpPr>
              <p:cNvPr id="4170" name="Freeform 7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71" name="Freeform 7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72" name="Group 76"/>
            <p:cNvGrpSpPr>
              <a:grpSpLocks/>
            </p:cNvGrpSpPr>
            <p:nvPr/>
          </p:nvGrpSpPr>
          <p:grpSpPr bwMode="auto">
            <a:xfrm rot="201456">
              <a:off x="4032" y="3696"/>
              <a:ext cx="105" cy="47"/>
              <a:chOff x="2199" y="3091"/>
              <a:chExt cx="432" cy="140"/>
            </a:xfrm>
          </p:grpSpPr>
          <p:sp>
            <p:nvSpPr>
              <p:cNvPr id="4173" name="Freeform 7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74" name="Freeform 7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75" name="Group 79"/>
            <p:cNvGrpSpPr>
              <a:grpSpLocks/>
            </p:cNvGrpSpPr>
            <p:nvPr/>
          </p:nvGrpSpPr>
          <p:grpSpPr bwMode="auto">
            <a:xfrm rot="201456">
              <a:off x="4368" y="3696"/>
              <a:ext cx="105" cy="47"/>
              <a:chOff x="2199" y="3091"/>
              <a:chExt cx="432" cy="140"/>
            </a:xfrm>
          </p:grpSpPr>
          <p:sp>
            <p:nvSpPr>
              <p:cNvPr id="4176" name="Freeform 8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77" name="Freeform 8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78" name="Group 82"/>
            <p:cNvGrpSpPr>
              <a:grpSpLocks/>
            </p:cNvGrpSpPr>
            <p:nvPr/>
          </p:nvGrpSpPr>
          <p:grpSpPr bwMode="auto">
            <a:xfrm rot="201456">
              <a:off x="4128" y="3696"/>
              <a:ext cx="105" cy="47"/>
              <a:chOff x="2199" y="3091"/>
              <a:chExt cx="432" cy="140"/>
            </a:xfrm>
          </p:grpSpPr>
          <p:sp>
            <p:nvSpPr>
              <p:cNvPr id="4179" name="Freeform 8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80" name="Freeform 8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81" name="Group 85"/>
            <p:cNvGrpSpPr>
              <a:grpSpLocks/>
            </p:cNvGrpSpPr>
            <p:nvPr/>
          </p:nvGrpSpPr>
          <p:grpSpPr bwMode="auto">
            <a:xfrm rot="201456">
              <a:off x="4608" y="3792"/>
              <a:ext cx="105" cy="47"/>
              <a:chOff x="2199" y="3091"/>
              <a:chExt cx="432" cy="140"/>
            </a:xfrm>
          </p:grpSpPr>
          <p:sp>
            <p:nvSpPr>
              <p:cNvPr id="4182" name="Freeform 8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83" name="Freeform 8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84" name="Group 88"/>
            <p:cNvGrpSpPr>
              <a:grpSpLocks/>
            </p:cNvGrpSpPr>
            <p:nvPr/>
          </p:nvGrpSpPr>
          <p:grpSpPr bwMode="auto">
            <a:xfrm rot="329520">
              <a:off x="240" y="3840"/>
              <a:ext cx="896" cy="263"/>
              <a:chOff x="3353" y="4024"/>
              <a:chExt cx="1021" cy="296"/>
            </a:xfrm>
          </p:grpSpPr>
          <p:grpSp>
            <p:nvGrpSpPr>
              <p:cNvPr id="4185" name="Group 8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186" name="Group 9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187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88" name="Freeform 9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89" name="Freeform 9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90" name="Group 9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91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92" name="Freeform 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93" name="Group 9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94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95" name="Freeform 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196" name="Group 100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197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98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99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00" name="Group 10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01" name="Freeform 1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02" name="Freeform 1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03" name="Group 10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04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05" name="Freeform 1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206" name="Group 110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207" name="Group 11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08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09" name="Freeform 1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10" name="Freeform 1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11" name="Group 11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12" name="Freeform 1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13" name="Freeform 1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14" name="Group 11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15" name="Freeform 1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16" name="Freeform 1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217" name="Group 121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18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19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20" name="Freeform 1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21" name="Group 12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22" name="Freeform 1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23" name="Freeform 1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24" name="Group 12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25" name="Freeform 1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26" name="Freeform 1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228" name="Group 132"/>
            <p:cNvGrpSpPr>
              <a:grpSpLocks/>
            </p:cNvGrpSpPr>
            <p:nvPr/>
          </p:nvGrpSpPr>
          <p:grpSpPr bwMode="auto">
            <a:xfrm>
              <a:off x="2496" y="4005"/>
              <a:ext cx="1021" cy="296"/>
              <a:chOff x="3353" y="4024"/>
              <a:chExt cx="1021" cy="296"/>
            </a:xfrm>
          </p:grpSpPr>
          <p:grpSp>
            <p:nvGrpSpPr>
              <p:cNvPr id="4229" name="Group 13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230" name="Group 13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31" name="Group 13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32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33" name="Freeform 1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34" name="Group 13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35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36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37" name="Group 14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38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39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240" name="Group 144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41" name="Group 14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42" name="Freeform 14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43" name="Freeform 14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44" name="Group 14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45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46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47" name="Group 15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48" name="Freeform 1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49" name="Freeform 1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250" name="Group 154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251" name="Group 15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52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53" name="Freeform 15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54" name="Freeform 15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55" name="Group 15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56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57" name="Freeform 16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58" name="Group 16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59" name="Freeform 16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60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261" name="Group 165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62" name="Group 16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63" name="Freeform 16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64" name="Freeform 16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65" name="Group 16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66" name="Freeform 1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67" name="Freeform 1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68" name="Group 17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69" name="Freeform 1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70" name="Freeform 1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271" name="Group 175"/>
            <p:cNvGrpSpPr>
              <a:grpSpLocks/>
            </p:cNvGrpSpPr>
            <p:nvPr/>
          </p:nvGrpSpPr>
          <p:grpSpPr bwMode="auto">
            <a:xfrm>
              <a:off x="864" y="3552"/>
              <a:ext cx="1021" cy="296"/>
              <a:chOff x="3353" y="4024"/>
              <a:chExt cx="1021" cy="296"/>
            </a:xfrm>
          </p:grpSpPr>
          <p:grpSp>
            <p:nvGrpSpPr>
              <p:cNvPr id="4272" name="Group 17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273" name="Group 17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74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75" name="Freeform 17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76" name="Freeform 18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77" name="Group 18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78" name="Freeform 18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79" name="Freeform 18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80" name="Group 18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81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82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283" name="Group 187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84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85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86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87" name="Group 19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88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89" name="Freeform 19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90" name="Group 19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91" name="Freeform 1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92" name="Freeform 1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293" name="Group 197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294" name="Group 19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295" name="Group 19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96" name="Freeform 2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97" name="Freeform 2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298" name="Group 20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299" name="Freeform 20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00" name="Freeform 20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301" name="Group 20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302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03" name="Freeform 20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304" name="Group 208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305" name="Group 20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306" name="Freeform 21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07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308" name="Group 21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309" name="Freeform 2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10" name="Freeform 2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311" name="Group 21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312" name="Freeform 2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13" name="Freeform 2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314" name="Group 218"/>
            <p:cNvGrpSpPr>
              <a:grpSpLocks/>
            </p:cNvGrpSpPr>
            <p:nvPr/>
          </p:nvGrpSpPr>
          <p:grpSpPr bwMode="auto">
            <a:xfrm>
              <a:off x="2832" y="3112"/>
              <a:ext cx="432" cy="140"/>
              <a:chOff x="2199" y="3091"/>
              <a:chExt cx="432" cy="140"/>
            </a:xfrm>
          </p:grpSpPr>
          <p:sp>
            <p:nvSpPr>
              <p:cNvPr id="4315" name="Freeform 21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6" name="Freeform 22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17" name="Group 221"/>
            <p:cNvGrpSpPr>
              <a:grpSpLocks/>
            </p:cNvGrpSpPr>
            <p:nvPr/>
          </p:nvGrpSpPr>
          <p:grpSpPr bwMode="auto">
            <a:xfrm>
              <a:off x="3872" y="2928"/>
              <a:ext cx="104" cy="52"/>
              <a:chOff x="2199" y="3091"/>
              <a:chExt cx="432" cy="140"/>
            </a:xfrm>
          </p:grpSpPr>
          <p:sp>
            <p:nvSpPr>
              <p:cNvPr id="4318" name="Freeform 2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9" name="Freeform 2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20" name="Group 224"/>
            <p:cNvGrpSpPr>
              <a:grpSpLocks/>
            </p:cNvGrpSpPr>
            <p:nvPr/>
          </p:nvGrpSpPr>
          <p:grpSpPr bwMode="auto">
            <a:xfrm>
              <a:off x="4553" y="3360"/>
              <a:ext cx="104" cy="52"/>
              <a:chOff x="2199" y="3091"/>
              <a:chExt cx="432" cy="140"/>
            </a:xfrm>
          </p:grpSpPr>
          <p:sp>
            <p:nvSpPr>
              <p:cNvPr id="4321" name="Freeform 2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22" name="Freeform 2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23" name="Group 227"/>
            <p:cNvGrpSpPr>
              <a:grpSpLocks/>
            </p:cNvGrpSpPr>
            <p:nvPr/>
          </p:nvGrpSpPr>
          <p:grpSpPr bwMode="auto">
            <a:xfrm>
              <a:off x="4409" y="3392"/>
              <a:ext cx="104" cy="52"/>
              <a:chOff x="2199" y="3091"/>
              <a:chExt cx="432" cy="140"/>
            </a:xfrm>
          </p:grpSpPr>
          <p:sp>
            <p:nvSpPr>
              <p:cNvPr id="4324" name="Freeform 2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25" name="Freeform 2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26" name="Group 230"/>
            <p:cNvGrpSpPr>
              <a:grpSpLocks/>
            </p:cNvGrpSpPr>
            <p:nvPr/>
          </p:nvGrpSpPr>
          <p:grpSpPr bwMode="auto">
            <a:xfrm>
              <a:off x="4305" y="3408"/>
              <a:ext cx="104" cy="52"/>
              <a:chOff x="2199" y="3091"/>
              <a:chExt cx="432" cy="140"/>
            </a:xfrm>
          </p:grpSpPr>
          <p:sp>
            <p:nvSpPr>
              <p:cNvPr id="4327" name="Freeform 2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28" name="Freeform 2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29" name="Group 233"/>
            <p:cNvGrpSpPr>
              <a:grpSpLocks/>
            </p:cNvGrpSpPr>
            <p:nvPr/>
          </p:nvGrpSpPr>
          <p:grpSpPr bwMode="auto">
            <a:xfrm>
              <a:off x="4305" y="3344"/>
              <a:ext cx="104" cy="52"/>
              <a:chOff x="2199" y="3091"/>
              <a:chExt cx="432" cy="140"/>
            </a:xfrm>
          </p:grpSpPr>
          <p:sp>
            <p:nvSpPr>
              <p:cNvPr id="4330" name="Freeform 23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31" name="Freeform 23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32" name="Group 236"/>
            <p:cNvGrpSpPr>
              <a:grpSpLocks/>
            </p:cNvGrpSpPr>
            <p:nvPr/>
          </p:nvGrpSpPr>
          <p:grpSpPr bwMode="auto">
            <a:xfrm>
              <a:off x="4353" y="3304"/>
              <a:ext cx="104" cy="52"/>
              <a:chOff x="2199" y="3091"/>
              <a:chExt cx="432" cy="140"/>
            </a:xfrm>
          </p:grpSpPr>
          <p:sp>
            <p:nvSpPr>
              <p:cNvPr id="4333" name="Freeform 23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34" name="Freeform 23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35" name="Group 239"/>
            <p:cNvGrpSpPr>
              <a:grpSpLocks/>
            </p:cNvGrpSpPr>
            <p:nvPr/>
          </p:nvGrpSpPr>
          <p:grpSpPr bwMode="auto">
            <a:xfrm>
              <a:off x="4393" y="3288"/>
              <a:ext cx="104" cy="52"/>
              <a:chOff x="2199" y="3091"/>
              <a:chExt cx="432" cy="140"/>
            </a:xfrm>
          </p:grpSpPr>
          <p:sp>
            <p:nvSpPr>
              <p:cNvPr id="4336" name="Freeform 24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37" name="Freeform 24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38" name="Group 242"/>
            <p:cNvGrpSpPr>
              <a:grpSpLocks/>
            </p:cNvGrpSpPr>
            <p:nvPr/>
          </p:nvGrpSpPr>
          <p:grpSpPr bwMode="auto">
            <a:xfrm>
              <a:off x="4441" y="3264"/>
              <a:ext cx="104" cy="52"/>
              <a:chOff x="2199" y="3091"/>
              <a:chExt cx="432" cy="140"/>
            </a:xfrm>
          </p:grpSpPr>
          <p:sp>
            <p:nvSpPr>
              <p:cNvPr id="4339" name="Freeform 24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40" name="Freeform 24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41" name="Group 245"/>
            <p:cNvGrpSpPr>
              <a:grpSpLocks/>
            </p:cNvGrpSpPr>
            <p:nvPr/>
          </p:nvGrpSpPr>
          <p:grpSpPr bwMode="auto">
            <a:xfrm>
              <a:off x="4569" y="3216"/>
              <a:ext cx="104" cy="52"/>
              <a:chOff x="2199" y="3091"/>
              <a:chExt cx="432" cy="140"/>
            </a:xfrm>
          </p:grpSpPr>
          <p:sp>
            <p:nvSpPr>
              <p:cNvPr id="4342" name="Freeform 24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43" name="Freeform 24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44" name="Group 248"/>
            <p:cNvGrpSpPr>
              <a:grpSpLocks/>
            </p:cNvGrpSpPr>
            <p:nvPr/>
          </p:nvGrpSpPr>
          <p:grpSpPr bwMode="auto">
            <a:xfrm>
              <a:off x="3937" y="3304"/>
              <a:ext cx="104" cy="52"/>
              <a:chOff x="2199" y="3091"/>
              <a:chExt cx="432" cy="140"/>
            </a:xfrm>
          </p:grpSpPr>
          <p:sp>
            <p:nvSpPr>
              <p:cNvPr id="4345" name="Freeform 24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46" name="Freeform 25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47" name="Group 251"/>
            <p:cNvGrpSpPr>
              <a:grpSpLocks/>
            </p:cNvGrpSpPr>
            <p:nvPr/>
          </p:nvGrpSpPr>
          <p:grpSpPr bwMode="auto">
            <a:xfrm>
              <a:off x="4025" y="3757"/>
              <a:ext cx="104" cy="52"/>
              <a:chOff x="2199" y="3091"/>
              <a:chExt cx="432" cy="140"/>
            </a:xfrm>
          </p:grpSpPr>
          <p:sp>
            <p:nvSpPr>
              <p:cNvPr id="4348" name="Freeform 25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49" name="Freeform 25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50" name="Group 254"/>
            <p:cNvGrpSpPr>
              <a:grpSpLocks/>
            </p:cNvGrpSpPr>
            <p:nvPr/>
          </p:nvGrpSpPr>
          <p:grpSpPr bwMode="auto">
            <a:xfrm>
              <a:off x="4456" y="2976"/>
              <a:ext cx="104" cy="52"/>
              <a:chOff x="2199" y="3091"/>
              <a:chExt cx="432" cy="140"/>
            </a:xfrm>
          </p:grpSpPr>
          <p:sp>
            <p:nvSpPr>
              <p:cNvPr id="4351" name="Freeform 2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52" name="Freeform 2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53" name="Group 257"/>
            <p:cNvGrpSpPr>
              <a:grpSpLocks/>
            </p:cNvGrpSpPr>
            <p:nvPr/>
          </p:nvGrpSpPr>
          <p:grpSpPr bwMode="auto">
            <a:xfrm>
              <a:off x="3912" y="3517"/>
              <a:ext cx="104" cy="52"/>
              <a:chOff x="2199" y="3091"/>
              <a:chExt cx="432" cy="140"/>
            </a:xfrm>
          </p:grpSpPr>
          <p:sp>
            <p:nvSpPr>
              <p:cNvPr id="4354" name="Freeform 2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55" name="Freeform 2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56" name="Group 260"/>
            <p:cNvGrpSpPr>
              <a:grpSpLocks/>
            </p:cNvGrpSpPr>
            <p:nvPr/>
          </p:nvGrpSpPr>
          <p:grpSpPr bwMode="auto">
            <a:xfrm>
              <a:off x="3640" y="3304"/>
              <a:ext cx="104" cy="52"/>
              <a:chOff x="2199" y="3091"/>
              <a:chExt cx="432" cy="140"/>
            </a:xfrm>
          </p:grpSpPr>
          <p:sp>
            <p:nvSpPr>
              <p:cNvPr id="4357" name="Freeform 26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58" name="Freeform 26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59" name="Group 263"/>
            <p:cNvGrpSpPr>
              <a:grpSpLocks/>
            </p:cNvGrpSpPr>
            <p:nvPr/>
          </p:nvGrpSpPr>
          <p:grpSpPr bwMode="auto">
            <a:xfrm>
              <a:off x="3496" y="3336"/>
              <a:ext cx="104" cy="52"/>
              <a:chOff x="2199" y="3091"/>
              <a:chExt cx="432" cy="140"/>
            </a:xfrm>
          </p:grpSpPr>
          <p:sp>
            <p:nvSpPr>
              <p:cNvPr id="4360" name="Freeform 26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61" name="Freeform 26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62" name="Group 266"/>
            <p:cNvGrpSpPr>
              <a:grpSpLocks/>
            </p:cNvGrpSpPr>
            <p:nvPr/>
          </p:nvGrpSpPr>
          <p:grpSpPr bwMode="auto">
            <a:xfrm>
              <a:off x="3392" y="3352"/>
              <a:ext cx="104" cy="52"/>
              <a:chOff x="2199" y="3091"/>
              <a:chExt cx="432" cy="140"/>
            </a:xfrm>
          </p:grpSpPr>
          <p:sp>
            <p:nvSpPr>
              <p:cNvPr id="4363" name="Freeform 26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64" name="Freeform 26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65" name="Group 269"/>
            <p:cNvGrpSpPr>
              <a:grpSpLocks/>
            </p:cNvGrpSpPr>
            <p:nvPr/>
          </p:nvGrpSpPr>
          <p:grpSpPr bwMode="auto">
            <a:xfrm>
              <a:off x="3392" y="3288"/>
              <a:ext cx="104" cy="52"/>
              <a:chOff x="2199" y="3091"/>
              <a:chExt cx="432" cy="140"/>
            </a:xfrm>
          </p:grpSpPr>
          <p:sp>
            <p:nvSpPr>
              <p:cNvPr id="4366" name="Freeform 27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67" name="Freeform 27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68" name="Group 272"/>
            <p:cNvGrpSpPr>
              <a:grpSpLocks/>
            </p:cNvGrpSpPr>
            <p:nvPr/>
          </p:nvGrpSpPr>
          <p:grpSpPr bwMode="auto">
            <a:xfrm>
              <a:off x="3440" y="3248"/>
              <a:ext cx="104" cy="52"/>
              <a:chOff x="2199" y="3091"/>
              <a:chExt cx="432" cy="140"/>
            </a:xfrm>
          </p:grpSpPr>
          <p:sp>
            <p:nvSpPr>
              <p:cNvPr id="4369" name="Freeform 27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70" name="Freeform 27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71" name="Group 275"/>
            <p:cNvGrpSpPr>
              <a:grpSpLocks/>
            </p:cNvGrpSpPr>
            <p:nvPr/>
          </p:nvGrpSpPr>
          <p:grpSpPr bwMode="auto">
            <a:xfrm>
              <a:off x="3480" y="3232"/>
              <a:ext cx="104" cy="52"/>
              <a:chOff x="2199" y="3091"/>
              <a:chExt cx="432" cy="140"/>
            </a:xfrm>
          </p:grpSpPr>
          <p:sp>
            <p:nvSpPr>
              <p:cNvPr id="4372" name="Freeform 27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73" name="Freeform 27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74" name="Group 278"/>
            <p:cNvGrpSpPr>
              <a:grpSpLocks/>
            </p:cNvGrpSpPr>
            <p:nvPr/>
          </p:nvGrpSpPr>
          <p:grpSpPr bwMode="auto">
            <a:xfrm>
              <a:off x="3528" y="3208"/>
              <a:ext cx="104" cy="52"/>
              <a:chOff x="2199" y="3091"/>
              <a:chExt cx="432" cy="140"/>
            </a:xfrm>
          </p:grpSpPr>
          <p:sp>
            <p:nvSpPr>
              <p:cNvPr id="4375" name="Freeform 27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76" name="Freeform 28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77" name="Group 281"/>
            <p:cNvGrpSpPr>
              <a:grpSpLocks/>
            </p:cNvGrpSpPr>
            <p:nvPr/>
          </p:nvGrpSpPr>
          <p:grpSpPr bwMode="auto">
            <a:xfrm>
              <a:off x="3656" y="3160"/>
              <a:ext cx="104" cy="52"/>
              <a:chOff x="2199" y="3091"/>
              <a:chExt cx="432" cy="140"/>
            </a:xfrm>
          </p:grpSpPr>
          <p:sp>
            <p:nvSpPr>
              <p:cNvPr id="4378" name="Freeform 28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79" name="Freeform 28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80" name="Group 284"/>
            <p:cNvGrpSpPr>
              <a:grpSpLocks/>
            </p:cNvGrpSpPr>
            <p:nvPr/>
          </p:nvGrpSpPr>
          <p:grpSpPr bwMode="auto">
            <a:xfrm>
              <a:off x="2784" y="3312"/>
              <a:ext cx="104" cy="52"/>
              <a:chOff x="2199" y="3091"/>
              <a:chExt cx="432" cy="140"/>
            </a:xfrm>
          </p:grpSpPr>
          <p:sp>
            <p:nvSpPr>
              <p:cNvPr id="4381" name="Freeform 28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82" name="Freeform 28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83" name="Group 287"/>
            <p:cNvGrpSpPr>
              <a:grpSpLocks/>
            </p:cNvGrpSpPr>
            <p:nvPr/>
          </p:nvGrpSpPr>
          <p:grpSpPr bwMode="auto">
            <a:xfrm>
              <a:off x="2216" y="3820"/>
              <a:ext cx="104" cy="52"/>
              <a:chOff x="2199" y="3091"/>
              <a:chExt cx="432" cy="140"/>
            </a:xfrm>
          </p:grpSpPr>
          <p:sp>
            <p:nvSpPr>
              <p:cNvPr id="4384" name="Freeform 28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85" name="Freeform 28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86" name="Group 290"/>
            <p:cNvGrpSpPr>
              <a:grpSpLocks/>
            </p:cNvGrpSpPr>
            <p:nvPr/>
          </p:nvGrpSpPr>
          <p:grpSpPr bwMode="auto">
            <a:xfrm>
              <a:off x="2112" y="3836"/>
              <a:ext cx="104" cy="52"/>
              <a:chOff x="2199" y="3091"/>
              <a:chExt cx="432" cy="140"/>
            </a:xfrm>
          </p:grpSpPr>
          <p:sp>
            <p:nvSpPr>
              <p:cNvPr id="4387" name="Freeform 29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88" name="Freeform 29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89" name="Group 293"/>
            <p:cNvGrpSpPr>
              <a:grpSpLocks/>
            </p:cNvGrpSpPr>
            <p:nvPr/>
          </p:nvGrpSpPr>
          <p:grpSpPr bwMode="auto">
            <a:xfrm>
              <a:off x="2112" y="3772"/>
              <a:ext cx="104" cy="52"/>
              <a:chOff x="2199" y="3091"/>
              <a:chExt cx="432" cy="140"/>
            </a:xfrm>
          </p:grpSpPr>
          <p:sp>
            <p:nvSpPr>
              <p:cNvPr id="4390" name="Freeform 29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91" name="Freeform 29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92" name="Group 296"/>
            <p:cNvGrpSpPr>
              <a:grpSpLocks/>
            </p:cNvGrpSpPr>
            <p:nvPr/>
          </p:nvGrpSpPr>
          <p:grpSpPr bwMode="auto">
            <a:xfrm>
              <a:off x="2160" y="3732"/>
              <a:ext cx="104" cy="52"/>
              <a:chOff x="2199" y="3091"/>
              <a:chExt cx="432" cy="140"/>
            </a:xfrm>
          </p:grpSpPr>
          <p:sp>
            <p:nvSpPr>
              <p:cNvPr id="4393" name="Freeform 29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94" name="Freeform 29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95" name="Group 299"/>
            <p:cNvGrpSpPr>
              <a:grpSpLocks/>
            </p:cNvGrpSpPr>
            <p:nvPr/>
          </p:nvGrpSpPr>
          <p:grpSpPr bwMode="auto">
            <a:xfrm>
              <a:off x="2200" y="3716"/>
              <a:ext cx="104" cy="52"/>
              <a:chOff x="2199" y="3091"/>
              <a:chExt cx="432" cy="140"/>
            </a:xfrm>
          </p:grpSpPr>
          <p:sp>
            <p:nvSpPr>
              <p:cNvPr id="4396" name="Freeform 30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97" name="Freeform 30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98" name="Group 302"/>
            <p:cNvGrpSpPr>
              <a:grpSpLocks/>
            </p:cNvGrpSpPr>
            <p:nvPr/>
          </p:nvGrpSpPr>
          <p:grpSpPr bwMode="auto">
            <a:xfrm>
              <a:off x="2248" y="3692"/>
              <a:ext cx="104" cy="52"/>
              <a:chOff x="2199" y="3091"/>
              <a:chExt cx="432" cy="140"/>
            </a:xfrm>
          </p:grpSpPr>
          <p:sp>
            <p:nvSpPr>
              <p:cNvPr id="4399" name="Freeform 30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0" name="Freeform 30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401" name="Group 305"/>
            <p:cNvGrpSpPr>
              <a:grpSpLocks/>
            </p:cNvGrpSpPr>
            <p:nvPr/>
          </p:nvGrpSpPr>
          <p:grpSpPr bwMode="auto">
            <a:xfrm>
              <a:off x="2800" y="3168"/>
              <a:ext cx="104" cy="52"/>
              <a:chOff x="2199" y="3091"/>
              <a:chExt cx="432" cy="140"/>
            </a:xfrm>
          </p:grpSpPr>
          <p:sp>
            <p:nvSpPr>
              <p:cNvPr id="4402" name="Freeform 30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3" name="Freeform 30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404" name="Group 308"/>
            <p:cNvGrpSpPr>
              <a:grpSpLocks/>
            </p:cNvGrpSpPr>
            <p:nvPr/>
          </p:nvGrpSpPr>
          <p:grpSpPr bwMode="auto">
            <a:xfrm>
              <a:off x="3504" y="3861"/>
              <a:ext cx="1021" cy="296"/>
              <a:chOff x="3353" y="4024"/>
              <a:chExt cx="1021" cy="296"/>
            </a:xfrm>
          </p:grpSpPr>
          <p:grpSp>
            <p:nvGrpSpPr>
              <p:cNvPr id="4405" name="Group 30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406" name="Group 31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07" name="Group 31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08" name="Freeform 31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09" name="Freeform 31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10" name="Group 31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11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12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13" name="Group 31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14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15" name="Freeform 3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416" name="Group 320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17" name="Group 32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18" name="Freeform 32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19" name="Freeform 32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20" name="Group 32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21" name="Freeform 32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22" name="Freeform 32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23" name="Group 32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24" name="Freeform 32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25" name="Freeform 32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426" name="Group 330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427" name="Group 33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28" name="Group 33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29" name="Freeform 33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30" name="Freeform 33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31" name="Group 33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32" name="Freeform 3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33" name="Freeform 3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34" name="Group 33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35" name="Freeform 3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36" name="Freeform 3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437" name="Group 341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38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39" name="Freeform 3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40" name="Freeform 3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41" name="Group 34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42" name="Freeform 34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43" name="Freeform 34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44" name="Group 34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45" name="Freeform 3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46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447" name="Group 351"/>
            <p:cNvGrpSpPr>
              <a:grpSpLocks/>
            </p:cNvGrpSpPr>
            <p:nvPr/>
          </p:nvGrpSpPr>
          <p:grpSpPr bwMode="auto">
            <a:xfrm>
              <a:off x="3312" y="3160"/>
              <a:ext cx="104" cy="52"/>
              <a:chOff x="2199" y="3091"/>
              <a:chExt cx="432" cy="140"/>
            </a:xfrm>
          </p:grpSpPr>
          <p:sp>
            <p:nvSpPr>
              <p:cNvPr id="4448" name="Freeform 35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49" name="Freeform 35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450" name="Group 354"/>
            <p:cNvGrpSpPr>
              <a:grpSpLocks/>
            </p:cNvGrpSpPr>
            <p:nvPr/>
          </p:nvGrpSpPr>
          <p:grpSpPr bwMode="auto">
            <a:xfrm>
              <a:off x="3800" y="3072"/>
              <a:ext cx="104" cy="52"/>
              <a:chOff x="2199" y="3091"/>
              <a:chExt cx="432" cy="140"/>
            </a:xfrm>
          </p:grpSpPr>
          <p:sp>
            <p:nvSpPr>
              <p:cNvPr id="4451" name="Freeform 3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52" name="Freeform 3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453" name="Group 357"/>
            <p:cNvGrpSpPr>
              <a:grpSpLocks/>
            </p:cNvGrpSpPr>
            <p:nvPr/>
          </p:nvGrpSpPr>
          <p:grpSpPr bwMode="auto">
            <a:xfrm>
              <a:off x="4216" y="3024"/>
              <a:ext cx="104" cy="52"/>
              <a:chOff x="2199" y="3091"/>
              <a:chExt cx="432" cy="140"/>
            </a:xfrm>
          </p:grpSpPr>
          <p:sp>
            <p:nvSpPr>
              <p:cNvPr id="4454" name="Freeform 3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55" name="Freeform 3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456" name="Group 360"/>
            <p:cNvGrpSpPr>
              <a:grpSpLocks/>
            </p:cNvGrpSpPr>
            <p:nvPr/>
          </p:nvGrpSpPr>
          <p:grpSpPr bwMode="auto">
            <a:xfrm>
              <a:off x="2832" y="3381"/>
              <a:ext cx="1021" cy="296"/>
              <a:chOff x="3353" y="4024"/>
              <a:chExt cx="1021" cy="296"/>
            </a:xfrm>
          </p:grpSpPr>
          <p:grpSp>
            <p:nvGrpSpPr>
              <p:cNvPr id="4457" name="Group 361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458" name="Group 36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59" name="Group 36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60" name="Freeform 36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61" name="Freeform 36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62" name="Group 36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63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64" name="Freeform 36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65" name="Group 36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66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67" name="Freeform 3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468" name="Group 372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69" name="Group 37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70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71" name="Freeform 37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72" name="Group 37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73" name="Freeform 3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74" name="Freeform 3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75" name="Group 37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76" name="Freeform 3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77" name="Freeform 3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478" name="Group 382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479" name="Group 38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80" name="Group 38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81" name="Freeform 38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82" name="Freeform 38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83" name="Group 38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84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85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86" name="Group 39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87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88" name="Freeform 39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489" name="Group 393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490" name="Group 39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91" name="Freeform 3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92" name="Freeform 3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93" name="Group 39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94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95" name="Freeform 3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496" name="Group 40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497" name="Freeform 4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498" name="Freeform 4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499" name="Group 403"/>
            <p:cNvGrpSpPr>
              <a:grpSpLocks/>
            </p:cNvGrpSpPr>
            <p:nvPr/>
          </p:nvGrpSpPr>
          <p:grpSpPr bwMode="auto">
            <a:xfrm>
              <a:off x="3024" y="3765"/>
              <a:ext cx="432" cy="140"/>
              <a:chOff x="2199" y="3091"/>
              <a:chExt cx="432" cy="140"/>
            </a:xfrm>
          </p:grpSpPr>
          <p:sp>
            <p:nvSpPr>
              <p:cNvPr id="4500" name="Freeform 40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1" name="Freeform 40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02" name="Group 406"/>
            <p:cNvGrpSpPr>
              <a:grpSpLocks/>
            </p:cNvGrpSpPr>
            <p:nvPr/>
          </p:nvGrpSpPr>
          <p:grpSpPr bwMode="auto">
            <a:xfrm>
              <a:off x="4048" y="3621"/>
              <a:ext cx="104" cy="52"/>
              <a:chOff x="2199" y="3091"/>
              <a:chExt cx="432" cy="140"/>
            </a:xfrm>
          </p:grpSpPr>
          <p:sp>
            <p:nvSpPr>
              <p:cNvPr id="4503" name="Freeform 40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4" name="Freeform 40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05" name="Group 409"/>
            <p:cNvGrpSpPr>
              <a:grpSpLocks/>
            </p:cNvGrpSpPr>
            <p:nvPr/>
          </p:nvGrpSpPr>
          <p:grpSpPr bwMode="auto">
            <a:xfrm>
              <a:off x="3904" y="3653"/>
              <a:ext cx="104" cy="52"/>
              <a:chOff x="2199" y="3091"/>
              <a:chExt cx="432" cy="140"/>
            </a:xfrm>
          </p:grpSpPr>
          <p:sp>
            <p:nvSpPr>
              <p:cNvPr id="4506" name="Freeform 41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" name="Freeform 41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08" name="Group 412"/>
            <p:cNvGrpSpPr>
              <a:grpSpLocks/>
            </p:cNvGrpSpPr>
            <p:nvPr/>
          </p:nvGrpSpPr>
          <p:grpSpPr bwMode="auto">
            <a:xfrm>
              <a:off x="4544" y="3128"/>
              <a:ext cx="104" cy="52"/>
              <a:chOff x="2199" y="3091"/>
              <a:chExt cx="432" cy="140"/>
            </a:xfrm>
          </p:grpSpPr>
          <p:sp>
            <p:nvSpPr>
              <p:cNvPr id="4509" name="Freeform 41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10" name="Freeform 41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11" name="Group 415"/>
            <p:cNvGrpSpPr>
              <a:grpSpLocks/>
            </p:cNvGrpSpPr>
            <p:nvPr/>
          </p:nvGrpSpPr>
          <p:grpSpPr bwMode="auto">
            <a:xfrm>
              <a:off x="4544" y="3064"/>
              <a:ext cx="104" cy="52"/>
              <a:chOff x="2199" y="3091"/>
              <a:chExt cx="432" cy="140"/>
            </a:xfrm>
          </p:grpSpPr>
          <p:sp>
            <p:nvSpPr>
              <p:cNvPr id="4512" name="Freeform 41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13" name="Freeform 41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14" name="Group 418"/>
            <p:cNvGrpSpPr>
              <a:grpSpLocks/>
            </p:cNvGrpSpPr>
            <p:nvPr/>
          </p:nvGrpSpPr>
          <p:grpSpPr bwMode="auto">
            <a:xfrm>
              <a:off x="4592" y="3024"/>
              <a:ext cx="104" cy="52"/>
              <a:chOff x="2199" y="3091"/>
              <a:chExt cx="432" cy="140"/>
            </a:xfrm>
          </p:grpSpPr>
          <p:sp>
            <p:nvSpPr>
              <p:cNvPr id="4515" name="Freeform 41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16" name="Freeform 42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17" name="Group 421"/>
            <p:cNvGrpSpPr>
              <a:grpSpLocks/>
            </p:cNvGrpSpPr>
            <p:nvPr/>
          </p:nvGrpSpPr>
          <p:grpSpPr bwMode="auto">
            <a:xfrm>
              <a:off x="3888" y="3549"/>
              <a:ext cx="104" cy="52"/>
              <a:chOff x="2199" y="3091"/>
              <a:chExt cx="432" cy="140"/>
            </a:xfrm>
          </p:grpSpPr>
          <p:sp>
            <p:nvSpPr>
              <p:cNvPr id="4518" name="Freeform 4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19" name="Freeform 4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20" name="Group 424"/>
            <p:cNvGrpSpPr>
              <a:grpSpLocks/>
            </p:cNvGrpSpPr>
            <p:nvPr/>
          </p:nvGrpSpPr>
          <p:grpSpPr bwMode="auto">
            <a:xfrm>
              <a:off x="3936" y="3525"/>
              <a:ext cx="104" cy="52"/>
              <a:chOff x="2199" y="3091"/>
              <a:chExt cx="432" cy="140"/>
            </a:xfrm>
          </p:grpSpPr>
          <p:sp>
            <p:nvSpPr>
              <p:cNvPr id="4521" name="Freeform 4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22" name="Freeform 4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23" name="Group 427"/>
            <p:cNvGrpSpPr>
              <a:grpSpLocks/>
            </p:cNvGrpSpPr>
            <p:nvPr/>
          </p:nvGrpSpPr>
          <p:grpSpPr bwMode="auto">
            <a:xfrm>
              <a:off x="4064" y="3477"/>
              <a:ext cx="104" cy="52"/>
              <a:chOff x="2199" y="3091"/>
              <a:chExt cx="432" cy="140"/>
            </a:xfrm>
          </p:grpSpPr>
          <p:sp>
            <p:nvSpPr>
              <p:cNvPr id="4524" name="Freeform 4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25" name="Freeform 4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526" name="Group 430"/>
            <p:cNvGrpSpPr>
              <a:grpSpLocks/>
            </p:cNvGrpSpPr>
            <p:nvPr/>
          </p:nvGrpSpPr>
          <p:grpSpPr bwMode="auto">
            <a:xfrm>
              <a:off x="1296" y="4032"/>
              <a:ext cx="1021" cy="296"/>
              <a:chOff x="3353" y="4024"/>
              <a:chExt cx="1021" cy="296"/>
            </a:xfrm>
          </p:grpSpPr>
          <p:grpSp>
            <p:nvGrpSpPr>
              <p:cNvPr id="4527" name="Group 431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528" name="Group 43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529" name="Group 43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30" name="Freeform 43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31" name="Freeform 43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32" name="Group 43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33" name="Freeform 4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34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35" name="Group 43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36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37" name="Freeform 4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538" name="Group 442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539" name="Group 44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40" name="Freeform 44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41" name="Freeform 44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42" name="Group 44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43" name="Freeform 4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44" name="Freeform 4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45" name="Group 44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46" name="Freeform 4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47" name="Freeform 4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548" name="Group 452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549" name="Group 45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550" name="Group 45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51" name="Freeform 45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52" name="Freeform 45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53" name="Group 45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54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55" name="Freeform 45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56" name="Group 46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57" name="Freeform 46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58" name="Freeform 46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559" name="Group 463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560" name="Group 46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61" name="Freeform 46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62" name="Freeform 46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63" name="Group 46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64" name="Freeform 46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65" name="Freeform 46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66" name="Group 47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67" name="Freeform 47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68" name="Freeform 47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569" name="Group 473"/>
            <p:cNvGrpSpPr>
              <a:grpSpLocks/>
            </p:cNvGrpSpPr>
            <p:nvPr/>
          </p:nvGrpSpPr>
          <p:grpSpPr bwMode="auto">
            <a:xfrm>
              <a:off x="3336" y="2997"/>
              <a:ext cx="1021" cy="296"/>
              <a:chOff x="3353" y="4024"/>
              <a:chExt cx="1021" cy="296"/>
            </a:xfrm>
          </p:grpSpPr>
          <p:grpSp>
            <p:nvGrpSpPr>
              <p:cNvPr id="4570" name="Group 47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571" name="Group 47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572" name="Group 47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73" name="Freeform 4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74" name="Freeform 4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75" name="Group 47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76" name="Freeform 4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77" name="Freeform 4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78" name="Group 48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79" name="Freeform 4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80" name="Freeform 4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581" name="Group 485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582" name="Group 48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83" name="Freeform 48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84" name="Freeform 48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85" name="Group 48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86" name="Freeform 4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87" name="Freeform 4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88" name="Group 49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89" name="Freeform 4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90" name="Freeform 4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591" name="Group 495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592" name="Group 49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593" name="Group 49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94" name="Freeform 4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95" name="Freeform 4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96" name="Group 50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597" name="Freeform 5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98" name="Freeform 5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599" name="Group 50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600" name="Freeform 5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601" name="Freeform 5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602" name="Group 506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603" name="Group 50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604" name="Freeform 5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605" name="Freeform 5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606" name="Group 51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607" name="Freeform 51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608" name="Freeform 51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609" name="Group 51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610" name="Freeform 51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611" name="Freeform 51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sp>
          <p:nvSpPr>
            <p:cNvPr id="4630" name="Freeform 534"/>
            <p:cNvSpPr>
              <a:spLocks/>
            </p:cNvSpPr>
            <p:nvPr/>
          </p:nvSpPr>
          <p:spPr bwMode="auto">
            <a:xfrm rot="25043774">
              <a:off x="1998" y="4205"/>
              <a:ext cx="36" cy="1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1" y="18"/>
                </a:cxn>
                <a:cxn ang="0">
                  <a:pos x="36" y="0"/>
                </a:cxn>
                <a:cxn ang="0">
                  <a:pos x="0" y="9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31" name="Group 535"/>
            <p:cNvGrpSpPr>
              <a:grpSpLocks/>
            </p:cNvGrpSpPr>
            <p:nvPr/>
          </p:nvGrpSpPr>
          <p:grpSpPr bwMode="auto">
            <a:xfrm rot="20994353" flipH="1">
              <a:off x="4800" y="3840"/>
              <a:ext cx="419" cy="247"/>
              <a:chOff x="2506" y="1584"/>
              <a:chExt cx="419" cy="247"/>
            </a:xfrm>
          </p:grpSpPr>
          <p:sp>
            <p:nvSpPr>
              <p:cNvPr id="4632" name="Freeform 536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33" name="Group 537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4634" name="Group 538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4635" name="Freeform 539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636" name="Freeform 540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637" name="Freeform 54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38" name="Freeform 542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39" name="Freeform 54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40" name="Freeform 54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41" name="Freeform 54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642" name="Group 546"/>
            <p:cNvGrpSpPr>
              <a:grpSpLocks/>
            </p:cNvGrpSpPr>
            <p:nvPr/>
          </p:nvGrpSpPr>
          <p:grpSpPr bwMode="auto">
            <a:xfrm rot="20994353" flipH="1">
              <a:off x="1344" y="3744"/>
              <a:ext cx="419" cy="247"/>
              <a:chOff x="2506" y="1584"/>
              <a:chExt cx="419" cy="247"/>
            </a:xfrm>
          </p:grpSpPr>
          <p:sp>
            <p:nvSpPr>
              <p:cNvPr id="4643" name="Freeform 547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44" name="Group 548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4645" name="Group 549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4646" name="Freeform 550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647" name="Freeform 551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648" name="Freeform 552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49" name="Freeform 553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50" name="Freeform 554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51" name="Freeform 555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52" name="Freeform 556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653" name="Group 557"/>
            <p:cNvGrpSpPr>
              <a:grpSpLocks/>
            </p:cNvGrpSpPr>
            <p:nvPr/>
          </p:nvGrpSpPr>
          <p:grpSpPr bwMode="auto">
            <a:xfrm rot="20994353" flipH="1">
              <a:off x="1536" y="3360"/>
              <a:ext cx="419" cy="247"/>
              <a:chOff x="2506" y="1584"/>
              <a:chExt cx="419" cy="247"/>
            </a:xfrm>
          </p:grpSpPr>
          <p:sp>
            <p:nvSpPr>
              <p:cNvPr id="4654" name="Freeform 558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55" name="Group 559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4656" name="Group 560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4657" name="Freeform 561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658" name="Freeform 562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659" name="Freeform 563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60" name="Freeform 564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61" name="Freeform 565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62" name="Freeform 566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63" name="Freeform 567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664" name="Group 568"/>
            <p:cNvGrpSpPr>
              <a:grpSpLocks/>
            </p:cNvGrpSpPr>
            <p:nvPr/>
          </p:nvGrpSpPr>
          <p:grpSpPr bwMode="auto">
            <a:xfrm rot="-1059079">
              <a:off x="5136" y="3408"/>
              <a:ext cx="419" cy="247"/>
              <a:chOff x="2506" y="1584"/>
              <a:chExt cx="419" cy="247"/>
            </a:xfrm>
          </p:grpSpPr>
          <p:sp>
            <p:nvSpPr>
              <p:cNvPr id="4665" name="Freeform 569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66" name="Group 570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4667" name="Group 57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4668" name="Freeform 57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669" name="Freeform 57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670" name="Freeform 57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71" name="Freeform 57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72" name="Freeform 57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73" name="Freeform 57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74" name="Freeform 57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675" name="Group 579"/>
            <p:cNvGrpSpPr>
              <a:grpSpLocks/>
            </p:cNvGrpSpPr>
            <p:nvPr/>
          </p:nvGrpSpPr>
          <p:grpSpPr bwMode="auto">
            <a:xfrm rot="-1059079">
              <a:off x="3408" y="3792"/>
              <a:ext cx="419" cy="247"/>
              <a:chOff x="2506" y="1584"/>
              <a:chExt cx="419" cy="247"/>
            </a:xfrm>
          </p:grpSpPr>
          <p:sp>
            <p:nvSpPr>
              <p:cNvPr id="4676" name="Freeform 580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77" name="Group 581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4678" name="Group 58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4679" name="Freeform 58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680" name="Freeform 58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681" name="Freeform 58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82" name="Freeform 58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83" name="Freeform 58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84" name="Freeform 58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85" name="Freeform 58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686" name="Group 590"/>
            <p:cNvGrpSpPr>
              <a:grpSpLocks/>
            </p:cNvGrpSpPr>
            <p:nvPr/>
          </p:nvGrpSpPr>
          <p:grpSpPr bwMode="auto">
            <a:xfrm rot="20994353" flipH="1">
              <a:off x="2256" y="3744"/>
              <a:ext cx="419" cy="247"/>
              <a:chOff x="2506" y="1584"/>
              <a:chExt cx="419" cy="247"/>
            </a:xfrm>
          </p:grpSpPr>
          <p:sp>
            <p:nvSpPr>
              <p:cNvPr id="4687" name="Freeform 591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88" name="Group 592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4689" name="Group 593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4690" name="Freeform 594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691" name="Freeform 595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692" name="Freeform 596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93" name="Freeform 597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94" name="Freeform 598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95" name="Freeform 599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96" name="Freeform 600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697" name="Group 601"/>
            <p:cNvGrpSpPr>
              <a:grpSpLocks/>
            </p:cNvGrpSpPr>
            <p:nvPr/>
          </p:nvGrpSpPr>
          <p:grpSpPr bwMode="auto">
            <a:xfrm rot="-1059079">
              <a:off x="576" y="3456"/>
              <a:ext cx="419" cy="247"/>
              <a:chOff x="2506" y="1584"/>
              <a:chExt cx="419" cy="247"/>
            </a:xfrm>
          </p:grpSpPr>
          <p:sp>
            <p:nvSpPr>
              <p:cNvPr id="4698" name="Freeform 602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99" name="Group 603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4700" name="Group 60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4701" name="Freeform 60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02" name="Freeform 60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703" name="Freeform 60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04" name="Freeform 60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05" name="Freeform 60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06" name="Freeform 61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07" name="Freeform 61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722" name="Group 626"/>
            <p:cNvGrpSpPr>
              <a:grpSpLocks/>
            </p:cNvGrpSpPr>
            <p:nvPr/>
          </p:nvGrpSpPr>
          <p:grpSpPr bwMode="auto">
            <a:xfrm>
              <a:off x="2208" y="3168"/>
              <a:ext cx="480" cy="480"/>
              <a:chOff x="1872" y="3312"/>
              <a:chExt cx="480" cy="480"/>
            </a:xfrm>
          </p:grpSpPr>
          <p:grpSp>
            <p:nvGrpSpPr>
              <p:cNvPr id="4708" name="Group 612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4709" name="Freeform 613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0" name="Freeform 614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711" name="Group 615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4712" name="Freeform 616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713" name="Group 617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4714" name="Group 618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4715" name="Freeform 619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16" name="Freeform 620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4717" name="Freeform 621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18" name="Freeform 622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19" name="Freeform 623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20" name="Freeform 624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21" name="Freeform 625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105" name="Group 9"/>
            <p:cNvGrpSpPr>
              <a:grpSpLocks/>
            </p:cNvGrpSpPr>
            <p:nvPr/>
          </p:nvGrpSpPr>
          <p:grpSpPr bwMode="auto">
            <a:xfrm rot="329520">
              <a:off x="4800" y="3360"/>
              <a:ext cx="464" cy="167"/>
              <a:chOff x="3353" y="4024"/>
              <a:chExt cx="1021" cy="296"/>
            </a:xfrm>
          </p:grpSpPr>
          <p:grpSp>
            <p:nvGrpSpPr>
              <p:cNvPr id="4106" name="Group 10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107" name="Group 1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10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09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10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11" name="Group 1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12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13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14" name="Group 1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15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16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117" name="Group 21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118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19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20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21" name="Group 2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22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23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24" name="Group 2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25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26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127" name="Group 31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128" name="Group 3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129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30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3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32" name="Group 3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33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34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35" name="Group 3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36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37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138" name="Group 42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139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40" name="Freeform 4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41" name="Freeform 4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42" name="Group 4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43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44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145" name="Group 4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146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47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738" name="Group 642"/>
            <p:cNvGrpSpPr>
              <a:grpSpLocks/>
            </p:cNvGrpSpPr>
            <p:nvPr/>
          </p:nvGrpSpPr>
          <p:grpSpPr bwMode="auto">
            <a:xfrm rot="329520">
              <a:off x="2352" y="3552"/>
              <a:ext cx="464" cy="167"/>
              <a:chOff x="3353" y="4024"/>
              <a:chExt cx="1021" cy="296"/>
            </a:xfrm>
          </p:grpSpPr>
          <p:grpSp>
            <p:nvGrpSpPr>
              <p:cNvPr id="4739" name="Group 64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740" name="Group 64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741" name="Group 64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42" name="Freeform 64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43" name="Freeform 64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44" name="Group 64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45" name="Freeform 6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46" name="Freeform 6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47" name="Group 65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48" name="Freeform 6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49" name="Freeform 6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750" name="Group 654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751" name="Group 65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52" name="Freeform 65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53" name="Freeform 65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54" name="Group 65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55" name="Freeform 65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56" name="Freeform 66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57" name="Group 66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58" name="Freeform 66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59" name="Freeform 66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760" name="Group 664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761" name="Group 66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762" name="Group 66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63" name="Freeform 66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64" name="Freeform 66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65" name="Group 66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66" name="Freeform 6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67" name="Freeform 6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68" name="Group 67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69" name="Freeform 6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70" name="Freeform 6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771" name="Group 675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772" name="Group 67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73" name="Freeform 6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74" name="Freeform 6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75" name="Group 67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76" name="Freeform 6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77" name="Freeform 6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78" name="Group 68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79" name="Freeform 6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80" name="Freeform 6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781" name="Group 685"/>
            <p:cNvGrpSpPr>
              <a:grpSpLocks/>
            </p:cNvGrpSpPr>
            <p:nvPr/>
          </p:nvGrpSpPr>
          <p:grpSpPr bwMode="auto">
            <a:xfrm rot="329520">
              <a:off x="2352" y="3648"/>
              <a:ext cx="464" cy="167"/>
              <a:chOff x="3353" y="4024"/>
              <a:chExt cx="1021" cy="296"/>
            </a:xfrm>
          </p:grpSpPr>
          <p:grpSp>
            <p:nvGrpSpPr>
              <p:cNvPr id="4782" name="Group 68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783" name="Group 68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784" name="Group 68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85" name="Freeform 68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86" name="Freeform 69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87" name="Group 69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88" name="Freeform 69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89" name="Freeform 69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90" name="Group 69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91" name="Freeform 6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92" name="Freeform 6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793" name="Group 697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794" name="Group 69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95" name="Freeform 69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96" name="Freeform 70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797" name="Group 70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798" name="Freeform 70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99" name="Freeform 70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00" name="Group 70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01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02" name="Freeform 7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803" name="Group 707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804" name="Group 70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805" name="Group 70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06" name="Freeform 71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07" name="Freeform 71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08" name="Group 71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09" name="Freeform 7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10" name="Freeform 7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11" name="Group 71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12" name="Freeform 7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13" name="Freeform 7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814" name="Group 718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815" name="Group 71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16" name="Freeform 72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17" name="Freeform 72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18" name="Group 72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19" name="Freeform 7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20" name="Freeform 7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21" name="Group 72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22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23" name="Freeform 7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824" name="Group 728"/>
            <p:cNvGrpSpPr>
              <a:grpSpLocks/>
            </p:cNvGrpSpPr>
            <p:nvPr/>
          </p:nvGrpSpPr>
          <p:grpSpPr bwMode="auto">
            <a:xfrm rot="329520">
              <a:off x="960" y="3408"/>
              <a:ext cx="464" cy="167"/>
              <a:chOff x="3353" y="4024"/>
              <a:chExt cx="1021" cy="296"/>
            </a:xfrm>
          </p:grpSpPr>
          <p:grpSp>
            <p:nvGrpSpPr>
              <p:cNvPr id="4825" name="Group 72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826" name="Group 73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827" name="Group 73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28" name="Freeform 73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29" name="Freeform 73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30" name="Group 73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31" name="Freeform 73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32" name="Freeform 73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33" name="Group 73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34" name="Freeform 73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35" name="Freeform 73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836" name="Group 740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837" name="Group 74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38" name="Freeform 7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39" name="Freeform 7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40" name="Group 74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41" name="Freeform 74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42" name="Freeform 74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43" name="Group 74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44" name="Freeform 74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45" name="Freeform 74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846" name="Group 750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847" name="Group 75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848" name="Group 75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49" name="Freeform 75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50" name="Freeform 75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51" name="Group 75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52" name="Freeform 75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53" name="Freeform 75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54" name="Group 75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55" name="Freeform 75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56" name="Freeform 76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857" name="Group 761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858" name="Group 76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59" name="Freeform 76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60" name="Freeform 76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61" name="Group 76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62" name="Freeform 7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63" name="Freeform 7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64" name="Group 76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65" name="Freeform 7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66" name="Freeform 7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870" name="Group 774"/>
            <p:cNvGrpSpPr>
              <a:grpSpLocks/>
            </p:cNvGrpSpPr>
            <p:nvPr/>
          </p:nvGrpSpPr>
          <p:grpSpPr bwMode="auto">
            <a:xfrm>
              <a:off x="144" y="3264"/>
              <a:ext cx="480" cy="480"/>
              <a:chOff x="1872" y="3312"/>
              <a:chExt cx="480" cy="480"/>
            </a:xfrm>
          </p:grpSpPr>
          <p:grpSp>
            <p:nvGrpSpPr>
              <p:cNvPr id="4871" name="Group 775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4872" name="Freeform 776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73" name="Freeform 777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874" name="Group 778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4875" name="Freeform 779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876" name="Group 780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4877" name="Group 781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4878" name="Freeform 782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79" name="Freeform 783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4880" name="Freeform 784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881" name="Freeform 785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882" name="Freeform 786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883" name="Freeform 787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884" name="Freeform 788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885" name="Group 789"/>
            <p:cNvGrpSpPr>
              <a:grpSpLocks/>
            </p:cNvGrpSpPr>
            <p:nvPr/>
          </p:nvGrpSpPr>
          <p:grpSpPr bwMode="auto">
            <a:xfrm rot="1865301">
              <a:off x="376" y="3605"/>
              <a:ext cx="192" cy="192"/>
              <a:chOff x="1228" y="2424"/>
              <a:chExt cx="781" cy="816"/>
            </a:xfrm>
          </p:grpSpPr>
          <p:sp>
            <p:nvSpPr>
              <p:cNvPr id="4886" name="Freeform 79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87" name="Freeform 79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88" name="Group 792"/>
            <p:cNvGrpSpPr>
              <a:grpSpLocks/>
            </p:cNvGrpSpPr>
            <p:nvPr/>
          </p:nvGrpSpPr>
          <p:grpSpPr bwMode="auto">
            <a:xfrm rot="-885251">
              <a:off x="192" y="3600"/>
              <a:ext cx="192" cy="192"/>
              <a:chOff x="1228" y="2424"/>
              <a:chExt cx="781" cy="816"/>
            </a:xfrm>
          </p:grpSpPr>
          <p:sp>
            <p:nvSpPr>
              <p:cNvPr id="4889" name="Freeform 79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90" name="Freeform 79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91" name="Group 795"/>
            <p:cNvGrpSpPr>
              <a:grpSpLocks/>
            </p:cNvGrpSpPr>
            <p:nvPr/>
          </p:nvGrpSpPr>
          <p:grpSpPr bwMode="auto">
            <a:xfrm rot="329520">
              <a:off x="144" y="3744"/>
              <a:ext cx="464" cy="167"/>
              <a:chOff x="3353" y="4024"/>
              <a:chExt cx="1021" cy="296"/>
            </a:xfrm>
          </p:grpSpPr>
          <p:grpSp>
            <p:nvGrpSpPr>
              <p:cNvPr id="4892" name="Group 79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4893" name="Group 79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894" name="Group 79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95" name="Freeform 79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96" name="Freeform 80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897" name="Group 80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898" name="Freeform 80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899" name="Freeform 80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00" name="Group 80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01" name="Freeform 8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02" name="Freeform 8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03" name="Group 807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904" name="Group 80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05" name="Freeform 80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06" name="Freeform 81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07" name="Group 81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08" name="Freeform 81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09" name="Freeform 81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10" name="Group 81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11" name="Freeform 8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2" name="Freeform 8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913" name="Group 817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4914" name="Group 81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915" name="Group 81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16" name="Freeform 82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7" name="Freeform 82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18" name="Group 82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19" name="Freeform 8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0" name="Freeform 8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1" name="Group 82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22" name="Freeform 8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3" name="Freeform 8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24" name="Group 828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4925" name="Group 82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26" name="Freeform 83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7" name="Freeform 83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8" name="Group 83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29" name="Freeform 83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30" name="Freeform 83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31" name="Group 83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4932" name="Freeform 8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33" name="Freeform 8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5107" name="Group 1011"/>
          <p:cNvGrpSpPr>
            <a:grpSpLocks/>
          </p:cNvGrpSpPr>
          <p:nvPr/>
        </p:nvGrpSpPr>
        <p:grpSpPr bwMode="auto">
          <a:xfrm>
            <a:off x="1676400" y="2819400"/>
            <a:ext cx="2051050" cy="1924050"/>
            <a:chOff x="2452" y="852"/>
            <a:chExt cx="1794" cy="1536"/>
          </a:xfrm>
        </p:grpSpPr>
        <p:grpSp>
          <p:nvGrpSpPr>
            <p:cNvPr id="5092" name="Group 996"/>
            <p:cNvGrpSpPr>
              <a:grpSpLocks/>
            </p:cNvGrpSpPr>
            <p:nvPr/>
          </p:nvGrpSpPr>
          <p:grpSpPr bwMode="auto">
            <a:xfrm rot="12078748" flipH="1">
              <a:off x="3264" y="864"/>
              <a:ext cx="480" cy="432"/>
              <a:chOff x="1872" y="3312"/>
              <a:chExt cx="480" cy="480"/>
            </a:xfrm>
          </p:grpSpPr>
          <p:grpSp>
            <p:nvGrpSpPr>
              <p:cNvPr id="5093" name="Group 997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5094" name="Freeform 998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95" name="Freeform 999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96" name="Group 1000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5097" name="Freeform 1001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98" name="Group 1002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5099" name="Group 1003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5100" name="Freeform 1004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01" name="Freeform 1005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102" name="Freeform 1006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03" name="Freeform 1007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04" name="Freeform 1008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05" name="Freeform 1009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06" name="Freeform 1010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963" name="Group 867"/>
            <p:cNvGrpSpPr>
              <a:grpSpLocks/>
            </p:cNvGrpSpPr>
            <p:nvPr/>
          </p:nvGrpSpPr>
          <p:grpSpPr bwMode="auto">
            <a:xfrm>
              <a:off x="2452" y="852"/>
              <a:ext cx="1794" cy="1536"/>
              <a:chOff x="503" y="1425"/>
              <a:chExt cx="2250" cy="1784"/>
            </a:xfrm>
          </p:grpSpPr>
          <p:sp>
            <p:nvSpPr>
              <p:cNvPr id="4964" name="Freeform 868" descr="Циновка"/>
              <p:cNvSpPr>
                <a:spLocks/>
              </p:cNvSpPr>
              <p:nvPr/>
            </p:nvSpPr>
            <p:spPr bwMode="auto">
              <a:xfrm>
                <a:off x="536" y="2160"/>
                <a:ext cx="2192" cy="10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568"/>
                  </a:cxn>
                  <a:cxn ang="0">
                    <a:pos x="376" y="840"/>
                  </a:cxn>
                  <a:cxn ang="0">
                    <a:pos x="752" y="1016"/>
                  </a:cxn>
                  <a:cxn ang="0">
                    <a:pos x="1184" y="1040"/>
                  </a:cxn>
                  <a:cxn ang="0">
                    <a:pos x="1592" y="960"/>
                  </a:cxn>
                  <a:cxn ang="0">
                    <a:pos x="1920" y="752"/>
                  </a:cxn>
                  <a:cxn ang="0">
                    <a:pos x="2152" y="296"/>
                  </a:cxn>
                  <a:cxn ang="0">
                    <a:pos x="2160" y="0"/>
                  </a:cxn>
                </a:cxnLst>
                <a:rect l="0" t="0" r="r" b="b"/>
                <a:pathLst>
                  <a:path w="2192" h="1049">
                    <a:moveTo>
                      <a:pt x="0" y="0"/>
                    </a:moveTo>
                    <a:cubicBezTo>
                      <a:pt x="28" y="214"/>
                      <a:pt x="57" y="428"/>
                      <a:pt x="120" y="568"/>
                    </a:cubicBezTo>
                    <a:cubicBezTo>
                      <a:pt x="183" y="708"/>
                      <a:pt x="271" y="765"/>
                      <a:pt x="376" y="840"/>
                    </a:cubicBezTo>
                    <a:cubicBezTo>
                      <a:pt x="481" y="915"/>
                      <a:pt x="617" y="983"/>
                      <a:pt x="752" y="1016"/>
                    </a:cubicBezTo>
                    <a:cubicBezTo>
                      <a:pt x="887" y="1049"/>
                      <a:pt x="1044" y="1049"/>
                      <a:pt x="1184" y="1040"/>
                    </a:cubicBezTo>
                    <a:cubicBezTo>
                      <a:pt x="1324" y="1031"/>
                      <a:pt x="1469" y="1008"/>
                      <a:pt x="1592" y="960"/>
                    </a:cubicBezTo>
                    <a:cubicBezTo>
                      <a:pt x="1715" y="912"/>
                      <a:pt x="1827" y="863"/>
                      <a:pt x="1920" y="752"/>
                    </a:cubicBezTo>
                    <a:cubicBezTo>
                      <a:pt x="2013" y="641"/>
                      <a:pt x="2112" y="421"/>
                      <a:pt x="2152" y="296"/>
                    </a:cubicBezTo>
                    <a:cubicBezTo>
                      <a:pt x="2192" y="171"/>
                      <a:pt x="2176" y="85"/>
                      <a:pt x="2160" y="0"/>
                    </a:cubicBezTo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65" name="Freeform 869" descr="Папирус"/>
              <p:cNvSpPr>
                <a:spLocks/>
              </p:cNvSpPr>
              <p:nvPr/>
            </p:nvSpPr>
            <p:spPr bwMode="auto">
              <a:xfrm>
                <a:off x="521" y="1929"/>
                <a:ext cx="2232" cy="463"/>
              </a:xfrm>
              <a:custGeom>
                <a:avLst/>
                <a:gdLst/>
                <a:ahLst/>
                <a:cxnLst>
                  <a:cxn ang="0">
                    <a:pos x="15" y="223"/>
                  </a:cxn>
                  <a:cxn ang="0">
                    <a:pos x="431" y="423"/>
                  </a:cxn>
                  <a:cxn ang="0">
                    <a:pos x="1023" y="447"/>
                  </a:cxn>
                  <a:cxn ang="0">
                    <a:pos x="1687" y="431"/>
                  </a:cxn>
                  <a:cxn ang="0">
                    <a:pos x="2215" y="255"/>
                  </a:cxn>
                  <a:cxn ang="0">
                    <a:pos x="1791" y="39"/>
                  </a:cxn>
                  <a:cxn ang="0">
                    <a:pos x="1111" y="23"/>
                  </a:cxn>
                  <a:cxn ang="0">
                    <a:pos x="343" y="55"/>
                  </a:cxn>
                  <a:cxn ang="0">
                    <a:pos x="15" y="223"/>
                  </a:cxn>
                </a:cxnLst>
                <a:rect l="0" t="0" r="r" b="b"/>
                <a:pathLst>
                  <a:path w="2232" h="463">
                    <a:moveTo>
                      <a:pt x="15" y="223"/>
                    </a:moveTo>
                    <a:cubicBezTo>
                      <a:pt x="30" y="284"/>
                      <a:pt x="263" y="386"/>
                      <a:pt x="431" y="423"/>
                    </a:cubicBezTo>
                    <a:cubicBezTo>
                      <a:pt x="599" y="460"/>
                      <a:pt x="814" y="446"/>
                      <a:pt x="1023" y="447"/>
                    </a:cubicBezTo>
                    <a:cubicBezTo>
                      <a:pt x="1232" y="448"/>
                      <a:pt x="1488" y="463"/>
                      <a:pt x="1687" y="431"/>
                    </a:cubicBezTo>
                    <a:cubicBezTo>
                      <a:pt x="1886" y="399"/>
                      <a:pt x="2198" y="320"/>
                      <a:pt x="2215" y="255"/>
                    </a:cubicBezTo>
                    <a:cubicBezTo>
                      <a:pt x="2232" y="190"/>
                      <a:pt x="1975" y="78"/>
                      <a:pt x="1791" y="39"/>
                    </a:cubicBezTo>
                    <a:cubicBezTo>
                      <a:pt x="1607" y="0"/>
                      <a:pt x="1352" y="20"/>
                      <a:pt x="1111" y="23"/>
                    </a:cubicBezTo>
                    <a:cubicBezTo>
                      <a:pt x="870" y="26"/>
                      <a:pt x="528" y="23"/>
                      <a:pt x="343" y="55"/>
                    </a:cubicBezTo>
                    <a:cubicBezTo>
                      <a:pt x="158" y="87"/>
                      <a:pt x="0" y="162"/>
                      <a:pt x="15" y="223"/>
                    </a:cubicBezTo>
                    <a:close/>
                  </a:path>
                </a:pathLst>
              </a:custGeom>
              <a:blipFill dpi="0" rotWithShape="1">
                <a:blip r:embed="rId7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66" name="Group 870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228" cy="829"/>
              </a:xfrm>
            </p:grpSpPr>
            <p:sp>
              <p:nvSpPr>
                <p:cNvPr id="4967" name="Freeform 871"/>
                <p:cNvSpPr>
                  <a:spLocks/>
                </p:cNvSpPr>
                <p:nvPr/>
              </p:nvSpPr>
              <p:spPr bwMode="auto">
                <a:xfrm rot="5135648">
                  <a:off x="2397" y="1960"/>
                  <a:ext cx="309" cy="81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968" name="Group 872"/>
                <p:cNvGrpSpPr>
                  <a:grpSpLocks/>
                </p:cNvGrpSpPr>
                <p:nvPr/>
              </p:nvGrpSpPr>
              <p:grpSpPr bwMode="auto">
                <a:xfrm>
                  <a:off x="503" y="1425"/>
                  <a:ext cx="2228" cy="829"/>
                  <a:chOff x="503" y="1425"/>
                  <a:chExt cx="2348" cy="829"/>
                </a:xfrm>
              </p:grpSpPr>
              <p:sp>
                <p:nvSpPr>
                  <p:cNvPr id="4969" name="Freeform 873"/>
                  <p:cNvSpPr>
                    <a:spLocks/>
                  </p:cNvSpPr>
                  <p:nvPr/>
                </p:nvSpPr>
                <p:spPr bwMode="auto">
                  <a:xfrm rot="-1024559">
                    <a:off x="513" y="2038"/>
                    <a:ext cx="323" cy="77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70" name="Freeform 874"/>
                  <p:cNvSpPr>
                    <a:spLocks/>
                  </p:cNvSpPr>
                  <p:nvPr/>
                </p:nvSpPr>
                <p:spPr bwMode="auto">
                  <a:xfrm rot="-1024559">
                    <a:off x="597" y="1933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71" name="Freeform 875"/>
                  <p:cNvSpPr>
                    <a:spLocks/>
                  </p:cNvSpPr>
                  <p:nvPr/>
                </p:nvSpPr>
                <p:spPr bwMode="auto">
                  <a:xfrm rot="-590344">
                    <a:off x="672" y="1846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4972" name="Group 876"/>
                  <p:cNvGrpSpPr>
                    <a:grpSpLocks/>
                  </p:cNvGrpSpPr>
                  <p:nvPr/>
                </p:nvGrpSpPr>
                <p:grpSpPr bwMode="auto">
                  <a:xfrm rot="319568">
                    <a:off x="787" y="1646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4973" name="Freeform 877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74" name="Freeform 878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75" name="Freeform 879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76" name="Group 880"/>
                  <p:cNvGrpSpPr>
                    <a:grpSpLocks/>
                  </p:cNvGrpSpPr>
                  <p:nvPr/>
                </p:nvGrpSpPr>
                <p:grpSpPr bwMode="auto">
                  <a:xfrm rot="1402697">
                    <a:off x="1144" y="1524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4977" name="Freeform 881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78" name="Freeform 882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79" name="Freeform 883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80" name="Group 884"/>
                  <p:cNvGrpSpPr>
                    <a:grpSpLocks/>
                  </p:cNvGrpSpPr>
                  <p:nvPr/>
                </p:nvGrpSpPr>
                <p:grpSpPr bwMode="auto">
                  <a:xfrm rot="2233139">
                    <a:off x="1529" y="1489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4981" name="Freeform 885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82" name="Freeform 886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83" name="Freeform 887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84" name="Group 888"/>
                  <p:cNvGrpSpPr>
                    <a:grpSpLocks/>
                  </p:cNvGrpSpPr>
                  <p:nvPr/>
                </p:nvGrpSpPr>
                <p:grpSpPr bwMode="auto">
                  <a:xfrm rot="3226440">
                    <a:off x="1882" y="1562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4985" name="Freeform 889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86" name="Freeform 890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87" name="Freeform 891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88" name="Group 892"/>
                  <p:cNvGrpSpPr>
                    <a:grpSpLocks/>
                  </p:cNvGrpSpPr>
                  <p:nvPr/>
                </p:nvGrpSpPr>
                <p:grpSpPr bwMode="auto">
                  <a:xfrm rot="4068615">
                    <a:off x="2210" y="1726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4989" name="Freeform 893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0" name="Freeform 894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1" name="Freeform 895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4992" name="Freeform 896"/>
                  <p:cNvSpPr>
                    <a:spLocks/>
                  </p:cNvSpPr>
                  <p:nvPr/>
                </p:nvSpPr>
                <p:spPr bwMode="auto">
                  <a:xfrm rot="5135648">
                    <a:off x="2576" y="2029"/>
                    <a:ext cx="303" cy="100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3" name="Freeform 897"/>
                  <p:cNvSpPr>
                    <a:spLocks/>
                  </p:cNvSpPr>
                  <p:nvPr/>
                </p:nvSpPr>
                <p:spPr bwMode="auto">
                  <a:xfrm>
                    <a:off x="2706" y="2014"/>
                    <a:ext cx="145" cy="221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4" name="Freeform 898"/>
                  <p:cNvSpPr>
                    <a:spLocks/>
                  </p:cNvSpPr>
                  <p:nvPr/>
                </p:nvSpPr>
                <p:spPr bwMode="auto">
                  <a:xfrm>
                    <a:off x="503" y="2112"/>
                    <a:ext cx="228" cy="142"/>
                  </a:xfrm>
                  <a:custGeom>
                    <a:avLst/>
                    <a:gdLst/>
                    <a:ahLst/>
                    <a:cxnLst>
                      <a:cxn ang="0">
                        <a:pos x="145" y="96"/>
                      </a:cxn>
                      <a:cxn ang="0">
                        <a:pos x="25" y="136"/>
                      </a:cxn>
                      <a:cxn ang="0">
                        <a:pos x="7" y="61"/>
                      </a:cxn>
                      <a:cxn ang="0">
                        <a:pos x="66" y="53"/>
                      </a:cxn>
                      <a:cxn ang="0">
                        <a:pos x="150" y="88"/>
                      </a:cxn>
                      <a:cxn ang="0">
                        <a:pos x="207" y="60"/>
                      </a:cxn>
                      <a:cxn ang="0">
                        <a:pos x="228" y="0"/>
                      </a:cxn>
                    </a:cxnLst>
                    <a:rect l="0" t="0" r="r" b="b"/>
                    <a:pathLst>
                      <a:path w="228" h="142">
                        <a:moveTo>
                          <a:pt x="145" y="96"/>
                        </a:moveTo>
                        <a:cubicBezTo>
                          <a:pt x="126" y="103"/>
                          <a:pt x="48" y="142"/>
                          <a:pt x="25" y="136"/>
                        </a:cubicBezTo>
                        <a:cubicBezTo>
                          <a:pt x="2" y="130"/>
                          <a:pt x="0" y="75"/>
                          <a:pt x="7" y="61"/>
                        </a:cubicBezTo>
                        <a:cubicBezTo>
                          <a:pt x="14" y="47"/>
                          <a:pt x="42" y="48"/>
                          <a:pt x="66" y="53"/>
                        </a:cubicBezTo>
                        <a:cubicBezTo>
                          <a:pt x="89" y="58"/>
                          <a:pt x="126" y="85"/>
                          <a:pt x="150" y="88"/>
                        </a:cubicBezTo>
                        <a:cubicBezTo>
                          <a:pt x="173" y="89"/>
                          <a:pt x="194" y="74"/>
                          <a:pt x="207" y="60"/>
                        </a:cubicBezTo>
                        <a:cubicBezTo>
                          <a:pt x="221" y="46"/>
                          <a:pt x="224" y="12"/>
                          <a:pt x="228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4723" name="Group 627"/>
            <p:cNvGrpSpPr>
              <a:grpSpLocks/>
            </p:cNvGrpSpPr>
            <p:nvPr/>
          </p:nvGrpSpPr>
          <p:grpSpPr bwMode="auto">
            <a:xfrm rot="17238228" flipH="1">
              <a:off x="2640" y="1296"/>
              <a:ext cx="480" cy="480"/>
              <a:chOff x="1872" y="3312"/>
              <a:chExt cx="480" cy="480"/>
            </a:xfrm>
          </p:grpSpPr>
          <p:grpSp>
            <p:nvGrpSpPr>
              <p:cNvPr id="4724" name="Group 628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4725" name="Freeform 629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26" name="Freeform 630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727" name="Group 631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4728" name="Freeform 632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4729" name="Group 633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4730" name="Group 634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4731" name="Freeform 635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32" name="Freeform 636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4733" name="Freeform 637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34" name="Freeform 638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35" name="Freeform 639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36" name="Freeform 640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737" name="Freeform 641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5065" name="Group 969"/>
            <p:cNvGrpSpPr>
              <a:grpSpLocks/>
            </p:cNvGrpSpPr>
            <p:nvPr/>
          </p:nvGrpSpPr>
          <p:grpSpPr bwMode="auto">
            <a:xfrm rot="3474305" flipH="1">
              <a:off x="3120" y="1248"/>
              <a:ext cx="480" cy="480"/>
              <a:chOff x="1872" y="3312"/>
              <a:chExt cx="480" cy="480"/>
            </a:xfrm>
          </p:grpSpPr>
          <p:grpSp>
            <p:nvGrpSpPr>
              <p:cNvPr id="5066" name="Group 970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5067" name="Freeform 971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68" name="Freeform 972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69" name="Group 973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5070" name="Freeform 974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71" name="Group 975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5072" name="Group 976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5073" name="Freeform 977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74" name="Freeform 978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075" name="Freeform 979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76" name="Freeform 980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77" name="Freeform 981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78" name="Freeform 982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79" name="Freeform 983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5080" name="Group 984"/>
            <p:cNvGrpSpPr>
              <a:grpSpLocks/>
            </p:cNvGrpSpPr>
            <p:nvPr/>
          </p:nvGrpSpPr>
          <p:grpSpPr bwMode="auto">
            <a:xfrm rot="9614804">
              <a:off x="2928" y="1200"/>
              <a:ext cx="288" cy="432"/>
              <a:chOff x="1228" y="2424"/>
              <a:chExt cx="781" cy="816"/>
            </a:xfrm>
          </p:grpSpPr>
          <p:sp>
            <p:nvSpPr>
              <p:cNvPr id="5081" name="Freeform 98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82" name="Freeform 98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solidFill>
                <a:srgbClr val="682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83" name="Group 987"/>
            <p:cNvGrpSpPr>
              <a:grpSpLocks/>
            </p:cNvGrpSpPr>
            <p:nvPr/>
          </p:nvGrpSpPr>
          <p:grpSpPr bwMode="auto">
            <a:xfrm rot="9614804">
              <a:off x="3552" y="1248"/>
              <a:ext cx="288" cy="432"/>
              <a:chOff x="1228" y="2424"/>
              <a:chExt cx="781" cy="816"/>
            </a:xfrm>
          </p:grpSpPr>
          <p:sp>
            <p:nvSpPr>
              <p:cNvPr id="5084" name="Freeform 98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85" name="Freeform 98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rgbClr val="EEB000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86" name="Group 990"/>
            <p:cNvGrpSpPr>
              <a:grpSpLocks/>
            </p:cNvGrpSpPr>
            <p:nvPr/>
          </p:nvGrpSpPr>
          <p:grpSpPr bwMode="auto">
            <a:xfrm rot="-2724436">
              <a:off x="3552" y="1008"/>
              <a:ext cx="576" cy="625"/>
              <a:chOff x="1228" y="2424"/>
              <a:chExt cx="781" cy="816"/>
            </a:xfrm>
          </p:grpSpPr>
          <p:sp>
            <p:nvSpPr>
              <p:cNvPr id="5087" name="Freeform 99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88" name="Freeform 99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rgbClr val="EEB000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89" name="Group 993"/>
            <p:cNvGrpSpPr>
              <a:grpSpLocks/>
            </p:cNvGrpSpPr>
            <p:nvPr/>
          </p:nvGrpSpPr>
          <p:grpSpPr bwMode="auto">
            <a:xfrm rot="4214804">
              <a:off x="2887" y="1034"/>
              <a:ext cx="384" cy="432"/>
              <a:chOff x="1228" y="2424"/>
              <a:chExt cx="781" cy="816"/>
            </a:xfrm>
          </p:grpSpPr>
          <p:sp>
            <p:nvSpPr>
              <p:cNvPr id="5090" name="Freeform 99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91" name="Freeform 99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solidFill>
                <a:srgbClr val="682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108" name="Group 1012"/>
          <p:cNvGrpSpPr>
            <a:grpSpLocks/>
          </p:cNvGrpSpPr>
          <p:nvPr/>
        </p:nvGrpSpPr>
        <p:grpSpPr bwMode="auto">
          <a:xfrm>
            <a:off x="1524000" y="228600"/>
            <a:ext cx="2438400" cy="2286000"/>
            <a:chOff x="2452" y="852"/>
            <a:chExt cx="1794" cy="1536"/>
          </a:xfrm>
        </p:grpSpPr>
        <p:grpSp>
          <p:nvGrpSpPr>
            <p:cNvPr id="5109" name="Group 1013"/>
            <p:cNvGrpSpPr>
              <a:grpSpLocks/>
            </p:cNvGrpSpPr>
            <p:nvPr/>
          </p:nvGrpSpPr>
          <p:grpSpPr bwMode="auto">
            <a:xfrm rot="12078748" flipH="1">
              <a:off x="3264" y="864"/>
              <a:ext cx="480" cy="432"/>
              <a:chOff x="1872" y="3312"/>
              <a:chExt cx="480" cy="480"/>
            </a:xfrm>
          </p:grpSpPr>
          <p:grpSp>
            <p:nvGrpSpPr>
              <p:cNvPr id="5110" name="Group 1014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5111" name="Freeform 1015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12" name="Freeform 1016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13" name="Group 1017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5114" name="Freeform 101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115" name="Group 1019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5116" name="Group 102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5117" name="Freeform 102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18" name="Freeform 102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119" name="Freeform 102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192" name="Freeform 102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193" name="Freeform 102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194" name="Freeform 102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195" name="Freeform 102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8196" name="Group 1028"/>
            <p:cNvGrpSpPr>
              <a:grpSpLocks/>
            </p:cNvGrpSpPr>
            <p:nvPr/>
          </p:nvGrpSpPr>
          <p:grpSpPr bwMode="auto">
            <a:xfrm>
              <a:off x="2452" y="852"/>
              <a:ext cx="1794" cy="1536"/>
              <a:chOff x="503" y="1425"/>
              <a:chExt cx="2250" cy="1784"/>
            </a:xfrm>
          </p:grpSpPr>
          <p:sp>
            <p:nvSpPr>
              <p:cNvPr id="8197" name="Freeform 1029" descr="Циновка"/>
              <p:cNvSpPr>
                <a:spLocks/>
              </p:cNvSpPr>
              <p:nvPr/>
            </p:nvSpPr>
            <p:spPr bwMode="auto">
              <a:xfrm>
                <a:off x="536" y="2160"/>
                <a:ext cx="2192" cy="10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568"/>
                  </a:cxn>
                  <a:cxn ang="0">
                    <a:pos x="376" y="840"/>
                  </a:cxn>
                  <a:cxn ang="0">
                    <a:pos x="752" y="1016"/>
                  </a:cxn>
                  <a:cxn ang="0">
                    <a:pos x="1184" y="1040"/>
                  </a:cxn>
                  <a:cxn ang="0">
                    <a:pos x="1592" y="960"/>
                  </a:cxn>
                  <a:cxn ang="0">
                    <a:pos x="1920" y="752"/>
                  </a:cxn>
                  <a:cxn ang="0">
                    <a:pos x="2152" y="296"/>
                  </a:cxn>
                  <a:cxn ang="0">
                    <a:pos x="2160" y="0"/>
                  </a:cxn>
                </a:cxnLst>
                <a:rect l="0" t="0" r="r" b="b"/>
                <a:pathLst>
                  <a:path w="2192" h="1049">
                    <a:moveTo>
                      <a:pt x="0" y="0"/>
                    </a:moveTo>
                    <a:cubicBezTo>
                      <a:pt x="28" y="214"/>
                      <a:pt x="57" y="428"/>
                      <a:pt x="120" y="568"/>
                    </a:cubicBezTo>
                    <a:cubicBezTo>
                      <a:pt x="183" y="708"/>
                      <a:pt x="271" y="765"/>
                      <a:pt x="376" y="840"/>
                    </a:cubicBezTo>
                    <a:cubicBezTo>
                      <a:pt x="481" y="915"/>
                      <a:pt x="617" y="983"/>
                      <a:pt x="752" y="1016"/>
                    </a:cubicBezTo>
                    <a:cubicBezTo>
                      <a:pt x="887" y="1049"/>
                      <a:pt x="1044" y="1049"/>
                      <a:pt x="1184" y="1040"/>
                    </a:cubicBezTo>
                    <a:cubicBezTo>
                      <a:pt x="1324" y="1031"/>
                      <a:pt x="1469" y="1008"/>
                      <a:pt x="1592" y="960"/>
                    </a:cubicBezTo>
                    <a:cubicBezTo>
                      <a:pt x="1715" y="912"/>
                      <a:pt x="1827" y="863"/>
                      <a:pt x="1920" y="752"/>
                    </a:cubicBezTo>
                    <a:cubicBezTo>
                      <a:pt x="2013" y="641"/>
                      <a:pt x="2112" y="421"/>
                      <a:pt x="2152" y="296"/>
                    </a:cubicBezTo>
                    <a:cubicBezTo>
                      <a:pt x="2192" y="171"/>
                      <a:pt x="2176" y="85"/>
                      <a:pt x="2160" y="0"/>
                    </a:cubicBezTo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8" name="Freeform 1030" descr="Папирус"/>
              <p:cNvSpPr>
                <a:spLocks/>
              </p:cNvSpPr>
              <p:nvPr/>
            </p:nvSpPr>
            <p:spPr bwMode="auto">
              <a:xfrm>
                <a:off x="521" y="1929"/>
                <a:ext cx="2232" cy="463"/>
              </a:xfrm>
              <a:custGeom>
                <a:avLst/>
                <a:gdLst/>
                <a:ahLst/>
                <a:cxnLst>
                  <a:cxn ang="0">
                    <a:pos x="15" y="223"/>
                  </a:cxn>
                  <a:cxn ang="0">
                    <a:pos x="431" y="423"/>
                  </a:cxn>
                  <a:cxn ang="0">
                    <a:pos x="1023" y="447"/>
                  </a:cxn>
                  <a:cxn ang="0">
                    <a:pos x="1687" y="431"/>
                  </a:cxn>
                  <a:cxn ang="0">
                    <a:pos x="2215" y="255"/>
                  </a:cxn>
                  <a:cxn ang="0">
                    <a:pos x="1791" y="39"/>
                  </a:cxn>
                  <a:cxn ang="0">
                    <a:pos x="1111" y="23"/>
                  </a:cxn>
                  <a:cxn ang="0">
                    <a:pos x="343" y="55"/>
                  </a:cxn>
                  <a:cxn ang="0">
                    <a:pos x="15" y="223"/>
                  </a:cxn>
                </a:cxnLst>
                <a:rect l="0" t="0" r="r" b="b"/>
                <a:pathLst>
                  <a:path w="2232" h="463">
                    <a:moveTo>
                      <a:pt x="15" y="223"/>
                    </a:moveTo>
                    <a:cubicBezTo>
                      <a:pt x="30" y="284"/>
                      <a:pt x="263" y="386"/>
                      <a:pt x="431" y="423"/>
                    </a:cubicBezTo>
                    <a:cubicBezTo>
                      <a:pt x="599" y="460"/>
                      <a:pt x="814" y="446"/>
                      <a:pt x="1023" y="447"/>
                    </a:cubicBezTo>
                    <a:cubicBezTo>
                      <a:pt x="1232" y="448"/>
                      <a:pt x="1488" y="463"/>
                      <a:pt x="1687" y="431"/>
                    </a:cubicBezTo>
                    <a:cubicBezTo>
                      <a:pt x="1886" y="399"/>
                      <a:pt x="2198" y="320"/>
                      <a:pt x="2215" y="255"/>
                    </a:cubicBezTo>
                    <a:cubicBezTo>
                      <a:pt x="2232" y="190"/>
                      <a:pt x="1975" y="78"/>
                      <a:pt x="1791" y="39"/>
                    </a:cubicBezTo>
                    <a:cubicBezTo>
                      <a:pt x="1607" y="0"/>
                      <a:pt x="1352" y="20"/>
                      <a:pt x="1111" y="23"/>
                    </a:cubicBezTo>
                    <a:cubicBezTo>
                      <a:pt x="870" y="26"/>
                      <a:pt x="528" y="23"/>
                      <a:pt x="343" y="55"/>
                    </a:cubicBezTo>
                    <a:cubicBezTo>
                      <a:pt x="158" y="87"/>
                      <a:pt x="0" y="162"/>
                      <a:pt x="15" y="223"/>
                    </a:cubicBezTo>
                    <a:close/>
                  </a:path>
                </a:pathLst>
              </a:custGeom>
              <a:blipFill dpi="0" rotWithShape="1">
                <a:blip r:embed="rId7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199" name="Group 1031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228" cy="829"/>
              </a:xfrm>
            </p:grpSpPr>
            <p:sp>
              <p:nvSpPr>
                <p:cNvPr id="8200" name="Freeform 1032"/>
                <p:cNvSpPr>
                  <a:spLocks/>
                </p:cNvSpPr>
                <p:nvPr/>
              </p:nvSpPr>
              <p:spPr bwMode="auto">
                <a:xfrm rot="5135648">
                  <a:off x="2397" y="1960"/>
                  <a:ext cx="309" cy="81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201" name="Group 1033"/>
                <p:cNvGrpSpPr>
                  <a:grpSpLocks/>
                </p:cNvGrpSpPr>
                <p:nvPr/>
              </p:nvGrpSpPr>
              <p:grpSpPr bwMode="auto">
                <a:xfrm>
                  <a:off x="503" y="1425"/>
                  <a:ext cx="2228" cy="829"/>
                  <a:chOff x="503" y="1425"/>
                  <a:chExt cx="2348" cy="829"/>
                </a:xfrm>
              </p:grpSpPr>
              <p:sp>
                <p:nvSpPr>
                  <p:cNvPr id="8202" name="Freeform 1034"/>
                  <p:cNvSpPr>
                    <a:spLocks/>
                  </p:cNvSpPr>
                  <p:nvPr/>
                </p:nvSpPr>
                <p:spPr bwMode="auto">
                  <a:xfrm rot="-1024559">
                    <a:off x="513" y="2038"/>
                    <a:ext cx="323" cy="77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03" name="Freeform 1035"/>
                  <p:cNvSpPr>
                    <a:spLocks/>
                  </p:cNvSpPr>
                  <p:nvPr/>
                </p:nvSpPr>
                <p:spPr bwMode="auto">
                  <a:xfrm rot="-1024559">
                    <a:off x="597" y="1933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04" name="Freeform 1036"/>
                  <p:cNvSpPr>
                    <a:spLocks/>
                  </p:cNvSpPr>
                  <p:nvPr/>
                </p:nvSpPr>
                <p:spPr bwMode="auto">
                  <a:xfrm rot="-590344">
                    <a:off x="672" y="1846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8205" name="Group 1037"/>
                  <p:cNvGrpSpPr>
                    <a:grpSpLocks/>
                  </p:cNvGrpSpPr>
                  <p:nvPr/>
                </p:nvGrpSpPr>
                <p:grpSpPr bwMode="auto">
                  <a:xfrm rot="319568">
                    <a:off x="787" y="1646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8206" name="Freeform 1038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07" name="Freeform 1039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08" name="Freeform 1040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209" name="Group 1041"/>
                  <p:cNvGrpSpPr>
                    <a:grpSpLocks/>
                  </p:cNvGrpSpPr>
                  <p:nvPr/>
                </p:nvGrpSpPr>
                <p:grpSpPr bwMode="auto">
                  <a:xfrm rot="1402697">
                    <a:off x="1144" y="1524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8210" name="Freeform 1042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1" name="Freeform 1043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2" name="Freeform 1044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213" name="Group 1045"/>
                  <p:cNvGrpSpPr>
                    <a:grpSpLocks/>
                  </p:cNvGrpSpPr>
                  <p:nvPr/>
                </p:nvGrpSpPr>
                <p:grpSpPr bwMode="auto">
                  <a:xfrm rot="2233139">
                    <a:off x="1529" y="1489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8214" name="Freeform 1046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5" name="Freeform 1047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6" name="Freeform 1048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217" name="Group 1049"/>
                  <p:cNvGrpSpPr>
                    <a:grpSpLocks/>
                  </p:cNvGrpSpPr>
                  <p:nvPr/>
                </p:nvGrpSpPr>
                <p:grpSpPr bwMode="auto">
                  <a:xfrm rot="3226440">
                    <a:off x="1882" y="1562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8218" name="Freeform 1050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19" name="Freeform 1051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20" name="Freeform 1052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221" name="Group 1053"/>
                  <p:cNvGrpSpPr>
                    <a:grpSpLocks/>
                  </p:cNvGrpSpPr>
                  <p:nvPr/>
                </p:nvGrpSpPr>
                <p:grpSpPr bwMode="auto">
                  <a:xfrm rot="4068615">
                    <a:off x="2210" y="1726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8222" name="Freeform 1054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23" name="Freeform 1055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24" name="Freeform 1056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225" name="Freeform 1057"/>
                  <p:cNvSpPr>
                    <a:spLocks/>
                  </p:cNvSpPr>
                  <p:nvPr/>
                </p:nvSpPr>
                <p:spPr bwMode="auto">
                  <a:xfrm rot="5135648">
                    <a:off x="2576" y="2029"/>
                    <a:ext cx="303" cy="100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26" name="Freeform 1058"/>
                  <p:cNvSpPr>
                    <a:spLocks/>
                  </p:cNvSpPr>
                  <p:nvPr/>
                </p:nvSpPr>
                <p:spPr bwMode="auto">
                  <a:xfrm>
                    <a:off x="2706" y="2014"/>
                    <a:ext cx="145" cy="221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27" name="Freeform 1059"/>
                  <p:cNvSpPr>
                    <a:spLocks/>
                  </p:cNvSpPr>
                  <p:nvPr/>
                </p:nvSpPr>
                <p:spPr bwMode="auto">
                  <a:xfrm>
                    <a:off x="503" y="2112"/>
                    <a:ext cx="228" cy="142"/>
                  </a:xfrm>
                  <a:custGeom>
                    <a:avLst/>
                    <a:gdLst/>
                    <a:ahLst/>
                    <a:cxnLst>
                      <a:cxn ang="0">
                        <a:pos x="145" y="96"/>
                      </a:cxn>
                      <a:cxn ang="0">
                        <a:pos x="25" y="136"/>
                      </a:cxn>
                      <a:cxn ang="0">
                        <a:pos x="7" y="61"/>
                      </a:cxn>
                      <a:cxn ang="0">
                        <a:pos x="66" y="53"/>
                      </a:cxn>
                      <a:cxn ang="0">
                        <a:pos x="150" y="88"/>
                      </a:cxn>
                      <a:cxn ang="0">
                        <a:pos x="207" y="60"/>
                      </a:cxn>
                      <a:cxn ang="0">
                        <a:pos x="228" y="0"/>
                      </a:cxn>
                    </a:cxnLst>
                    <a:rect l="0" t="0" r="r" b="b"/>
                    <a:pathLst>
                      <a:path w="228" h="142">
                        <a:moveTo>
                          <a:pt x="145" y="96"/>
                        </a:moveTo>
                        <a:cubicBezTo>
                          <a:pt x="126" y="103"/>
                          <a:pt x="48" y="142"/>
                          <a:pt x="25" y="136"/>
                        </a:cubicBezTo>
                        <a:cubicBezTo>
                          <a:pt x="2" y="130"/>
                          <a:pt x="0" y="75"/>
                          <a:pt x="7" y="61"/>
                        </a:cubicBezTo>
                        <a:cubicBezTo>
                          <a:pt x="14" y="47"/>
                          <a:pt x="42" y="48"/>
                          <a:pt x="66" y="53"/>
                        </a:cubicBezTo>
                        <a:cubicBezTo>
                          <a:pt x="89" y="58"/>
                          <a:pt x="126" y="85"/>
                          <a:pt x="150" y="88"/>
                        </a:cubicBezTo>
                        <a:cubicBezTo>
                          <a:pt x="173" y="89"/>
                          <a:pt x="194" y="74"/>
                          <a:pt x="207" y="60"/>
                        </a:cubicBezTo>
                        <a:cubicBezTo>
                          <a:pt x="221" y="46"/>
                          <a:pt x="224" y="12"/>
                          <a:pt x="228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8228" name="Group 1060"/>
            <p:cNvGrpSpPr>
              <a:grpSpLocks/>
            </p:cNvGrpSpPr>
            <p:nvPr/>
          </p:nvGrpSpPr>
          <p:grpSpPr bwMode="auto">
            <a:xfrm rot="17238228" flipH="1">
              <a:off x="2640" y="1296"/>
              <a:ext cx="480" cy="480"/>
              <a:chOff x="1872" y="3312"/>
              <a:chExt cx="480" cy="480"/>
            </a:xfrm>
          </p:grpSpPr>
          <p:grpSp>
            <p:nvGrpSpPr>
              <p:cNvPr id="8229" name="Group 1061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8230" name="Freeform 1062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1" name="Freeform 1063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32" name="Group 1064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8233" name="Freeform 1065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234" name="Group 1066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8235" name="Group 1067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8236" name="Freeform 1068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37" name="Freeform 1069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238" name="Freeform 1070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39" name="Freeform 1071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40" name="Freeform 1072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41" name="Freeform 1073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42" name="Freeform 1074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8243" name="Group 1075"/>
            <p:cNvGrpSpPr>
              <a:grpSpLocks/>
            </p:cNvGrpSpPr>
            <p:nvPr/>
          </p:nvGrpSpPr>
          <p:grpSpPr bwMode="auto">
            <a:xfrm rot="3474305" flipH="1">
              <a:off x="3120" y="1248"/>
              <a:ext cx="480" cy="480"/>
              <a:chOff x="1872" y="3312"/>
              <a:chExt cx="480" cy="480"/>
            </a:xfrm>
          </p:grpSpPr>
          <p:grpSp>
            <p:nvGrpSpPr>
              <p:cNvPr id="8244" name="Group 1076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8245" name="Freeform 1077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6" name="Freeform 1078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47" name="Group 1079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8248" name="Freeform 1080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249" name="Group 1081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8250" name="Group 1082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8251" name="Freeform 1083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52" name="Freeform 1084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253" name="Freeform 1085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54" name="Freeform 1086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55" name="Freeform 1087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56" name="Freeform 1088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57" name="Freeform 1089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8258" name="Group 1090"/>
            <p:cNvGrpSpPr>
              <a:grpSpLocks/>
            </p:cNvGrpSpPr>
            <p:nvPr/>
          </p:nvGrpSpPr>
          <p:grpSpPr bwMode="auto">
            <a:xfrm rot="9614804">
              <a:off x="2928" y="1200"/>
              <a:ext cx="288" cy="432"/>
              <a:chOff x="1228" y="2424"/>
              <a:chExt cx="781" cy="816"/>
            </a:xfrm>
          </p:grpSpPr>
          <p:sp>
            <p:nvSpPr>
              <p:cNvPr id="8259" name="Freeform 109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0" name="Freeform 109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61" name="Group 1093"/>
            <p:cNvGrpSpPr>
              <a:grpSpLocks/>
            </p:cNvGrpSpPr>
            <p:nvPr/>
          </p:nvGrpSpPr>
          <p:grpSpPr bwMode="auto">
            <a:xfrm rot="9614804">
              <a:off x="3552" y="1248"/>
              <a:ext cx="288" cy="432"/>
              <a:chOff x="1228" y="2424"/>
              <a:chExt cx="781" cy="816"/>
            </a:xfrm>
          </p:grpSpPr>
          <p:sp>
            <p:nvSpPr>
              <p:cNvPr id="8262" name="Freeform 109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3" name="Freeform 109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64" name="Group 1096"/>
            <p:cNvGrpSpPr>
              <a:grpSpLocks/>
            </p:cNvGrpSpPr>
            <p:nvPr/>
          </p:nvGrpSpPr>
          <p:grpSpPr bwMode="auto">
            <a:xfrm rot="-2724436">
              <a:off x="3552" y="1008"/>
              <a:ext cx="576" cy="625"/>
              <a:chOff x="1228" y="2424"/>
              <a:chExt cx="781" cy="816"/>
            </a:xfrm>
          </p:grpSpPr>
          <p:sp>
            <p:nvSpPr>
              <p:cNvPr id="8265" name="Freeform 109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6" name="Freeform 109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rgbClr val="996633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67" name="Group 1099"/>
            <p:cNvGrpSpPr>
              <a:grpSpLocks/>
            </p:cNvGrpSpPr>
            <p:nvPr/>
          </p:nvGrpSpPr>
          <p:grpSpPr bwMode="auto">
            <a:xfrm rot="4214804">
              <a:off x="2887" y="1034"/>
              <a:ext cx="384" cy="432"/>
              <a:chOff x="1228" y="2424"/>
              <a:chExt cx="781" cy="816"/>
            </a:xfrm>
          </p:grpSpPr>
          <p:sp>
            <p:nvSpPr>
              <p:cNvPr id="8268" name="Freeform 110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9" name="Freeform 110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rgbClr val="996633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285" name="Text Box 1117"/>
          <p:cNvSpPr txBox="1">
            <a:spLocks noChangeArrowheads="1"/>
          </p:cNvSpPr>
          <p:nvPr/>
        </p:nvSpPr>
        <p:spPr bwMode="auto">
          <a:xfrm>
            <a:off x="0" y="782638"/>
            <a:ext cx="15478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Коля</a:t>
            </a:r>
          </a:p>
        </p:txBody>
      </p:sp>
      <p:sp>
        <p:nvSpPr>
          <p:cNvPr id="8286" name="Text Box 1118"/>
          <p:cNvSpPr txBox="1">
            <a:spLocks noChangeArrowheads="1"/>
          </p:cNvSpPr>
          <p:nvPr/>
        </p:nvSpPr>
        <p:spPr bwMode="auto">
          <a:xfrm>
            <a:off x="76200" y="3200400"/>
            <a:ext cx="1590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Митя</a:t>
            </a:r>
          </a:p>
        </p:txBody>
      </p:sp>
      <p:grpSp>
        <p:nvGrpSpPr>
          <p:cNvPr id="8289" name="Group 1121"/>
          <p:cNvGrpSpPr>
            <a:grpSpLocks/>
          </p:cNvGrpSpPr>
          <p:nvPr/>
        </p:nvGrpSpPr>
        <p:grpSpPr bwMode="auto">
          <a:xfrm>
            <a:off x="4017963" y="685800"/>
            <a:ext cx="3221037" cy="1295400"/>
            <a:chOff x="3875" y="1632"/>
            <a:chExt cx="1709" cy="725"/>
          </a:xfrm>
        </p:grpSpPr>
        <p:graphicFrame>
          <p:nvGraphicFramePr>
            <p:cNvPr id="8290" name="Object 1122"/>
            <p:cNvGraphicFramePr>
              <a:graphicFrameLocks noChangeAspect="1"/>
            </p:cNvGraphicFramePr>
            <p:nvPr/>
          </p:nvGraphicFramePr>
          <p:xfrm>
            <a:off x="3875" y="1632"/>
            <a:ext cx="1262" cy="725"/>
          </p:xfrm>
          <a:graphic>
            <a:graphicData uri="http://schemas.openxmlformats.org/presentationml/2006/ole">
              <p:oleObj spid="_x0000_s8290" name="Формула" r:id="rId8" imgW="685800" imgH="393480" progId="Equation.3">
                <p:embed/>
              </p:oleObj>
            </a:graphicData>
          </a:graphic>
        </p:graphicFrame>
        <p:sp>
          <p:nvSpPr>
            <p:cNvPr id="8291" name="Oval 1123"/>
            <p:cNvSpPr>
              <a:spLocks noChangeArrowheads="1"/>
            </p:cNvSpPr>
            <p:nvPr/>
          </p:nvSpPr>
          <p:spPr bwMode="auto">
            <a:xfrm>
              <a:off x="5136" y="1728"/>
              <a:ext cx="448" cy="41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&gt;</a:t>
              </a:r>
              <a:endParaRPr lang="ru-RU" sz="800">
                <a:latin typeface="Times New Roman" pitchFamily="18" charset="0"/>
              </a:endParaRPr>
            </a:p>
          </p:txBody>
        </p:sp>
      </p:grpSp>
      <p:sp>
        <p:nvSpPr>
          <p:cNvPr id="8293" name="AutoShape 1125"/>
          <p:cNvSpPr>
            <a:spLocks noChangeArrowheads="1"/>
          </p:cNvSpPr>
          <p:nvPr/>
        </p:nvSpPr>
        <p:spPr bwMode="auto">
          <a:xfrm>
            <a:off x="6400800" y="1676400"/>
            <a:ext cx="914400" cy="2514600"/>
          </a:xfrm>
          <a:prstGeom prst="curvedLeftArrow">
            <a:avLst>
              <a:gd name="adj1" fmla="val 55000"/>
              <a:gd name="adj2" fmla="val 110000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297" name="Group 1129"/>
          <p:cNvGrpSpPr>
            <a:grpSpLocks/>
          </p:cNvGrpSpPr>
          <p:nvPr/>
        </p:nvGrpSpPr>
        <p:grpSpPr bwMode="auto">
          <a:xfrm>
            <a:off x="7315200" y="533400"/>
            <a:ext cx="1644650" cy="4114800"/>
            <a:chOff x="4608" y="336"/>
            <a:chExt cx="1036" cy="2592"/>
          </a:xfrm>
        </p:grpSpPr>
        <p:sp>
          <p:nvSpPr>
            <p:cNvPr id="8294" name="AutoShape 1126"/>
            <p:cNvSpPr>
              <a:spLocks/>
            </p:cNvSpPr>
            <p:nvPr/>
          </p:nvSpPr>
          <p:spPr bwMode="auto">
            <a:xfrm>
              <a:off x="4608" y="336"/>
              <a:ext cx="384" cy="2592"/>
            </a:xfrm>
            <a:prstGeom prst="rightBrace">
              <a:avLst>
                <a:gd name="adj1" fmla="val 5625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5" name="Text Box 1127"/>
            <p:cNvSpPr txBox="1">
              <a:spLocks noChangeArrowheads="1"/>
            </p:cNvSpPr>
            <p:nvPr/>
          </p:nvSpPr>
          <p:spPr bwMode="auto">
            <a:xfrm>
              <a:off x="5136" y="1344"/>
              <a:ext cx="5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64</a:t>
              </a:r>
            </a:p>
          </p:txBody>
        </p:sp>
      </p:grpSp>
      <p:grpSp>
        <p:nvGrpSpPr>
          <p:cNvPr id="8300" name="Group 1132"/>
          <p:cNvGrpSpPr>
            <a:grpSpLocks/>
          </p:cNvGrpSpPr>
          <p:nvPr/>
        </p:nvGrpSpPr>
        <p:grpSpPr bwMode="auto">
          <a:xfrm>
            <a:off x="2286000" y="1233488"/>
            <a:ext cx="942975" cy="3689350"/>
            <a:chOff x="1440" y="777"/>
            <a:chExt cx="594" cy="2324"/>
          </a:xfrm>
        </p:grpSpPr>
        <p:sp>
          <p:nvSpPr>
            <p:cNvPr id="8298" name="Text Box 1130"/>
            <p:cNvSpPr txBox="1">
              <a:spLocks noChangeArrowheads="1"/>
            </p:cNvSpPr>
            <p:nvPr/>
          </p:nvSpPr>
          <p:spPr bwMode="auto">
            <a:xfrm>
              <a:off x="1488" y="777"/>
              <a:ext cx="546" cy="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8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  <p:sp>
          <p:nvSpPr>
            <p:cNvPr id="8299" name="Text Box 1131"/>
            <p:cNvSpPr txBox="1">
              <a:spLocks noChangeArrowheads="1"/>
            </p:cNvSpPr>
            <p:nvPr/>
          </p:nvSpPr>
          <p:spPr bwMode="auto">
            <a:xfrm>
              <a:off x="1440" y="2352"/>
              <a:ext cx="46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</p:grpSp>
      <p:pic>
        <p:nvPicPr>
          <p:cNvPr id="8302" name="Picture 1134" descr="nature37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0400" y="6267450"/>
            <a:ext cx="657225" cy="59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03" name="Group 39"/>
          <p:cNvGrpSpPr>
            <a:grpSpLocks/>
          </p:cNvGrpSpPr>
          <p:nvPr/>
        </p:nvGrpSpPr>
        <p:grpSpPr bwMode="auto">
          <a:xfrm>
            <a:off x="2154238" y="2743200"/>
            <a:ext cx="3484562" cy="3898900"/>
            <a:chOff x="1357" y="1728"/>
            <a:chExt cx="2195" cy="2456"/>
          </a:xfrm>
        </p:grpSpPr>
        <p:sp>
          <p:nvSpPr>
            <p:cNvPr id="11300" name="Freeform 36"/>
            <p:cNvSpPr>
              <a:spLocks/>
            </p:cNvSpPr>
            <p:nvPr/>
          </p:nvSpPr>
          <p:spPr bwMode="auto">
            <a:xfrm>
              <a:off x="1357" y="2781"/>
              <a:ext cx="2195" cy="1403"/>
            </a:xfrm>
            <a:custGeom>
              <a:avLst/>
              <a:gdLst/>
              <a:ahLst/>
              <a:cxnLst>
                <a:cxn ang="0">
                  <a:pos x="2195" y="435"/>
                </a:cxn>
                <a:cxn ang="0">
                  <a:pos x="0" y="0"/>
                </a:cxn>
                <a:cxn ang="0">
                  <a:pos x="1440" y="1403"/>
                </a:cxn>
                <a:cxn ang="0">
                  <a:pos x="1715" y="1155"/>
                </a:cxn>
                <a:cxn ang="0">
                  <a:pos x="2051" y="963"/>
                </a:cxn>
                <a:cxn ang="0">
                  <a:pos x="2147" y="627"/>
                </a:cxn>
                <a:cxn ang="0">
                  <a:pos x="2147" y="435"/>
                </a:cxn>
              </a:cxnLst>
              <a:rect l="0" t="0" r="r" b="b"/>
              <a:pathLst>
                <a:path w="2195" h="1403">
                  <a:moveTo>
                    <a:pt x="2195" y="435"/>
                  </a:moveTo>
                  <a:lnTo>
                    <a:pt x="0" y="0"/>
                  </a:lnTo>
                  <a:lnTo>
                    <a:pt x="1440" y="1403"/>
                  </a:lnTo>
                  <a:lnTo>
                    <a:pt x="1715" y="1155"/>
                  </a:lnTo>
                  <a:lnTo>
                    <a:pt x="2051" y="963"/>
                  </a:lnTo>
                  <a:lnTo>
                    <a:pt x="2147" y="627"/>
                  </a:lnTo>
                  <a:lnTo>
                    <a:pt x="2147" y="435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Freeform 35"/>
            <p:cNvSpPr>
              <a:spLocks/>
            </p:cNvSpPr>
            <p:nvPr/>
          </p:nvSpPr>
          <p:spPr bwMode="auto">
            <a:xfrm>
              <a:off x="1392" y="1728"/>
              <a:ext cx="1968" cy="1440"/>
            </a:xfrm>
            <a:custGeom>
              <a:avLst/>
              <a:gdLst/>
              <a:ahLst/>
              <a:cxnLst>
                <a:cxn ang="0">
                  <a:pos x="0" y="1056"/>
                </a:cxn>
                <a:cxn ang="0">
                  <a:pos x="1056" y="0"/>
                </a:cxn>
                <a:cxn ang="0">
                  <a:pos x="1488" y="0"/>
                </a:cxn>
                <a:cxn ang="0">
                  <a:pos x="1872" y="240"/>
                </a:cxn>
                <a:cxn ang="0">
                  <a:pos x="1968" y="576"/>
                </a:cxn>
                <a:cxn ang="0">
                  <a:pos x="1920" y="912"/>
                </a:cxn>
                <a:cxn ang="0">
                  <a:pos x="1920" y="1200"/>
                </a:cxn>
                <a:cxn ang="0">
                  <a:pos x="1920" y="1440"/>
                </a:cxn>
                <a:cxn ang="0">
                  <a:pos x="0" y="1056"/>
                </a:cxn>
              </a:cxnLst>
              <a:rect l="0" t="0" r="r" b="b"/>
              <a:pathLst>
                <a:path w="1968" h="1440">
                  <a:moveTo>
                    <a:pt x="0" y="1056"/>
                  </a:moveTo>
                  <a:lnTo>
                    <a:pt x="1056" y="0"/>
                  </a:lnTo>
                  <a:lnTo>
                    <a:pt x="1488" y="0"/>
                  </a:lnTo>
                  <a:lnTo>
                    <a:pt x="1872" y="240"/>
                  </a:lnTo>
                  <a:lnTo>
                    <a:pt x="1968" y="576"/>
                  </a:lnTo>
                  <a:lnTo>
                    <a:pt x="1920" y="912"/>
                  </a:lnTo>
                  <a:lnTo>
                    <a:pt x="1920" y="1200"/>
                  </a:lnTo>
                  <a:lnTo>
                    <a:pt x="1920" y="1440"/>
                  </a:lnTo>
                  <a:lnTo>
                    <a:pt x="0" y="1056"/>
                  </a:lnTo>
                  <a:close/>
                </a:path>
              </a:pathLst>
            </a:custGeom>
            <a:gradFill rotWithShape="1">
              <a:gsLst>
                <a:gs pos="0">
                  <a:srgbClr val="66FF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964612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Луч ОМ разделил угол СОК, равный 90</a:t>
            </a:r>
            <a:r>
              <a:rPr lang="ru-RU" sz="2400" b="1" baseline="30000"/>
              <a:t>0</a:t>
            </a:r>
            <a:r>
              <a:rPr lang="ru-RU" sz="2400" b="1"/>
              <a:t> на два угла СОМ </a:t>
            </a:r>
          </a:p>
          <a:p>
            <a:endParaRPr lang="ru-RU" sz="1600" b="1"/>
          </a:p>
          <a:p>
            <a:r>
              <a:rPr lang="ru-RU" sz="2400" b="1"/>
              <a:t>и МОК. Угол СОМ больше угла МОК                        . </a:t>
            </a:r>
          </a:p>
          <a:p>
            <a:endParaRPr lang="ru-RU" sz="1400" b="1"/>
          </a:p>
          <a:p>
            <a:r>
              <a:rPr lang="ru-RU" sz="2400" b="1"/>
              <a:t>Чему равны углы СОМ и МОК? Постройте эти углы с помощью транспортира.                        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 rot="-196335">
            <a:off x="4572000" y="175260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С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 rot="2436443">
            <a:off x="1447800" y="3048000"/>
            <a:ext cx="6781800" cy="3968750"/>
            <a:chOff x="604" y="436"/>
            <a:chExt cx="4272" cy="2500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 rot="989364">
              <a:off x="604" y="2483"/>
              <a:ext cx="438" cy="453"/>
              <a:chOff x="793" y="2167"/>
              <a:chExt cx="1663" cy="1762"/>
            </a:xfrm>
          </p:grpSpPr>
          <p:sp>
            <p:nvSpPr>
              <p:cNvPr id="11270" name="Freeform 6"/>
              <p:cNvSpPr>
                <a:spLocks/>
              </p:cNvSpPr>
              <p:nvPr/>
            </p:nvSpPr>
            <p:spPr bwMode="auto">
              <a:xfrm>
                <a:off x="793" y="2205"/>
                <a:ext cx="1633" cy="1724"/>
              </a:xfrm>
              <a:custGeom>
                <a:avLst/>
                <a:gdLst/>
                <a:ahLst/>
                <a:cxnLst>
                  <a:cxn ang="0">
                    <a:pos x="0" y="1452"/>
                  </a:cxn>
                  <a:cxn ang="0">
                    <a:pos x="908" y="454"/>
                  </a:cxn>
                  <a:cxn ang="0">
                    <a:pos x="862" y="182"/>
                  </a:cxn>
                  <a:cxn ang="0">
                    <a:pos x="1044" y="0"/>
                  </a:cxn>
                  <a:cxn ang="0">
                    <a:pos x="1633" y="590"/>
                  </a:cxn>
                  <a:cxn ang="0">
                    <a:pos x="1463" y="763"/>
                  </a:cxn>
                  <a:cxn ang="0">
                    <a:pos x="1225" y="681"/>
                  </a:cxn>
                  <a:cxn ang="0">
                    <a:pos x="318" y="1724"/>
                  </a:cxn>
                  <a:cxn ang="0">
                    <a:pos x="182" y="1724"/>
                  </a:cxn>
                  <a:cxn ang="0">
                    <a:pos x="46" y="1679"/>
                  </a:cxn>
                  <a:cxn ang="0">
                    <a:pos x="0" y="1588"/>
                  </a:cxn>
                  <a:cxn ang="0">
                    <a:pos x="0" y="1452"/>
                  </a:cxn>
                </a:cxnLst>
                <a:rect l="0" t="0" r="r" b="b"/>
                <a:pathLst>
                  <a:path w="1633" h="1724">
                    <a:moveTo>
                      <a:pt x="0" y="1452"/>
                    </a:moveTo>
                    <a:lnTo>
                      <a:pt x="908" y="454"/>
                    </a:lnTo>
                    <a:lnTo>
                      <a:pt x="862" y="182"/>
                    </a:lnTo>
                    <a:lnTo>
                      <a:pt x="1044" y="0"/>
                    </a:lnTo>
                    <a:lnTo>
                      <a:pt x="1633" y="590"/>
                    </a:lnTo>
                    <a:lnTo>
                      <a:pt x="1463" y="763"/>
                    </a:lnTo>
                    <a:lnTo>
                      <a:pt x="1225" y="681"/>
                    </a:lnTo>
                    <a:lnTo>
                      <a:pt x="318" y="1724"/>
                    </a:lnTo>
                    <a:lnTo>
                      <a:pt x="182" y="1724"/>
                    </a:lnTo>
                    <a:lnTo>
                      <a:pt x="46" y="1679"/>
                    </a:lnTo>
                    <a:lnTo>
                      <a:pt x="0" y="1588"/>
                    </a:lnTo>
                    <a:lnTo>
                      <a:pt x="0" y="145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1" name="Freeform 7"/>
              <p:cNvSpPr>
                <a:spLocks/>
              </p:cNvSpPr>
              <p:nvPr/>
            </p:nvSpPr>
            <p:spPr bwMode="auto">
              <a:xfrm>
                <a:off x="1807" y="2167"/>
                <a:ext cx="649" cy="666"/>
              </a:xfrm>
              <a:custGeom>
                <a:avLst/>
                <a:gdLst/>
                <a:ahLst/>
                <a:cxnLst>
                  <a:cxn ang="0">
                    <a:pos x="30" y="38"/>
                  </a:cxn>
                  <a:cxn ang="0">
                    <a:pos x="393" y="174"/>
                  </a:cxn>
                  <a:cxn ang="0">
                    <a:pos x="619" y="628"/>
                  </a:cxn>
                  <a:cxn ang="0">
                    <a:pos x="211" y="401"/>
                  </a:cxn>
                  <a:cxn ang="0">
                    <a:pos x="30" y="38"/>
                  </a:cxn>
                </a:cxnLst>
                <a:rect l="0" t="0" r="r" b="b"/>
                <a:pathLst>
                  <a:path w="649" h="666">
                    <a:moveTo>
                      <a:pt x="30" y="38"/>
                    </a:moveTo>
                    <a:cubicBezTo>
                      <a:pt x="60" y="0"/>
                      <a:pt x="295" y="76"/>
                      <a:pt x="393" y="174"/>
                    </a:cubicBezTo>
                    <a:cubicBezTo>
                      <a:pt x="491" y="272"/>
                      <a:pt x="649" y="590"/>
                      <a:pt x="619" y="628"/>
                    </a:cubicBezTo>
                    <a:cubicBezTo>
                      <a:pt x="589" y="666"/>
                      <a:pt x="309" y="499"/>
                      <a:pt x="211" y="401"/>
                    </a:cubicBezTo>
                    <a:cubicBezTo>
                      <a:pt x="113" y="303"/>
                      <a:pt x="0" y="76"/>
                      <a:pt x="30" y="38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2" name="Freeform 8"/>
              <p:cNvSpPr>
                <a:spLocks/>
              </p:cNvSpPr>
              <p:nvPr/>
            </p:nvSpPr>
            <p:spPr bwMode="auto">
              <a:xfrm>
                <a:off x="1760" y="2294"/>
                <a:ext cx="576" cy="5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4" y="368"/>
                  </a:cxn>
                  <a:cxn ang="0">
                    <a:pos x="576" y="592"/>
                  </a:cxn>
                </a:cxnLst>
                <a:rect l="0" t="0" r="r" b="b"/>
                <a:pathLst>
                  <a:path w="576" h="592">
                    <a:moveTo>
                      <a:pt x="0" y="0"/>
                    </a:moveTo>
                    <a:cubicBezTo>
                      <a:pt x="31" y="61"/>
                      <a:pt x="88" y="269"/>
                      <a:pt x="184" y="368"/>
                    </a:cubicBezTo>
                    <a:cubicBezTo>
                      <a:pt x="280" y="467"/>
                      <a:pt x="494" y="545"/>
                      <a:pt x="576" y="59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auto">
              <a:xfrm>
                <a:off x="1701" y="2704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74" name="Oval 10"/>
              <p:cNvSpPr>
                <a:spLocks noChangeArrowheads="1"/>
              </p:cNvSpPr>
              <p:nvPr/>
            </p:nvSpPr>
            <p:spPr bwMode="auto">
              <a:xfrm>
                <a:off x="1701" y="2387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75" name="Oval 11"/>
              <p:cNvSpPr>
                <a:spLocks noChangeArrowheads="1"/>
              </p:cNvSpPr>
              <p:nvPr/>
            </p:nvSpPr>
            <p:spPr bwMode="auto">
              <a:xfrm>
                <a:off x="1610" y="2795"/>
                <a:ext cx="90" cy="90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276" name="Group 12"/>
            <p:cNvGrpSpPr>
              <a:grpSpLocks/>
            </p:cNvGrpSpPr>
            <p:nvPr/>
          </p:nvGrpSpPr>
          <p:grpSpPr bwMode="auto">
            <a:xfrm>
              <a:off x="975" y="436"/>
              <a:ext cx="3901" cy="2177"/>
              <a:chOff x="975" y="43"/>
              <a:chExt cx="3273" cy="2525"/>
            </a:xfrm>
          </p:grpSpPr>
          <p:sp>
            <p:nvSpPr>
              <p:cNvPr id="11277" name="Freeform 13"/>
              <p:cNvSpPr>
                <a:spLocks/>
              </p:cNvSpPr>
              <p:nvPr/>
            </p:nvSpPr>
            <p:spPr bwMode="auto">
              <a:xfrm>
                <a:off x="975" y="73"/>
                <a:ext cx="3220" cy="2495"/>
              </a:xfrm>
              <a:custGeom>
                <a:avLst/>
                <a:gdLst/>
                <a:ahLst/>
                <a:cxnLst>
                  <a:cxn ang="0">
                    <a:pos x="0" y="2405"/>
                  </a:cxn>
                  <a:cxn ang="0">
                    <a:pos x="3039" y="0"/>
                  </a:cxn>
                  <a:cxn ang="0">
                    <a:pos x="3220" y="273"/>
                  </a:cxn>
                  <a:cxn ang="0">
                    <a:pos x="91" y="2495"/>
                  </a:cxn>
                </a:cxnLst>
                <a:rect l="0" t="0" r="r" b="b"/>
                <a:pathLst>
                  <a:path w="3220" h="2495">
                    <a:moveTo>
                      <a:pt x="0" y="2405"/>
                    </a:moveTo>
                    <a:lnTo>
                      <a:pt x="3039" y="0"/>
                    </a:lnTo>
                    <a:lnTo>
                      <a:pt x="3220" y="273"/>
                    </a:lnTo>
                    <a:lnTo>
                      <a:pt x="91" y="2495"/>
                    </a:lnTo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50000">
                    <a:schemeClr val="bg1"/>
                  </a:gs>
                  <a:gs pos="100000">
                    <a:srgbClr val="FFFF00"/>
                  </a:gs>
                </a:gsLst>
                <a:lin ang="18900000" scaled="1"/>
              </a:gradFill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auto">
              <a:xfrm>
                <a:off x="3984" y="43"/>
                <a:ext cx="264" cy="310"/>
              </a:xfrm>
              <a:custGeom>
                <a:avLst/>
                <a:gdLst/>
                <a:ahLst/>
                <a:cxnLst>
                  <a:cxn ang="0">
                    <a:pos x="30" y="30"/>
                  </a:cxn>
                  <a:cxn ang="0">
                    <a:pos x="30" y="212"/>
                  </a:cxn>
                  <a:cxn ang="0">
                    <a:pos x="211" y="303"/>
                  </a:cxn>
                  <a:cxn ang="0">
                    <a:pos x="257" y="167"/>
                  </a:cxn>
                  <a:cxn ang="0">
                    <a:pos x="166" y="30"/>
                  </a:cxn>
                  <a:cxn ang="0">
                    <a:pos x="30" y="30"/>
                  </a:cxn>
                </a:cxnLst>
                <a:rect l="0" t="0" r="r" b="b"/>
                <a:pathLst>
                  <a:path w="264" h="310">
                    <a:moveTo>
                      <a:pt x="30" y="30"/>
                    </a:moveTo>
                    <a:cubicBezTo>
                      <a:pt x="7" y="60"/>
                      <a:pt x="0" y="167"/>
                      <a:pt x="30" y="212"/>
                    </a:cubicBezTo>
                    <a:cubicBezTo>
                      <a:pt x="60" y="257"/>
                      <a:pt x="173" y="310"/>
                      <a:pt x="211" y="303"/>
                    </a:cubicBezTo>
                    <a:cubicBezTo>
                      <a:pt x="249" y="296"/>
                      <a:pt x="264" y="212"/>
                      <a:pt x="257" y="167"/>
                    </a:cubicBezTo>
                    <a:cubicBezTo>
                      <a:pt x="250" y="122"/>
                      <a:pt x="204" y="53"/>
                      <a:pt x="166" y="30"/>
                    </a:cubicBezTo>
                    <a:cubicBezTo>
                      <a:pt x="128" y="7"/>
                      <a:pt x="53" y="0"/>
                      <a:pt x="30" y="3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279" name="Freeform 15"/>
          <p:cNvSpPr>
            <a:spLocks/>
          </p:cNvSpPr>
          <p:nvPr/>
        </p:nvSpPr>
        <p:spPr bwMode="auto">
          <a:xfrm>
            <a:off x="2195513" y="1792288"/>
            <a:ext cx="2628900" cy="2592387"/>
          </a:xfrm>
          <a:custGeom>
            <a:avLst/>
            <a:gdLst/>
            <a:ahLst/>
            <a:cxnLst>
              <a:cxn ang="0">
                <a:pos x="0" y="1633"/>
              </a:cxn>
              <a:cxn ang="0">
                <a:pos x="1656" y="0"/>
              </a:cxn>
            </a:cxnLst>
            <a:rect l="0" t="0" r="r" b="b"/>
            <a:pathLst>
              <a:path w="1656" h="1633">
                <a:moveTo>
                  <a:pt x="0" y="1633"/>
                </a:moveTo>
                <a:lnTo>
                  <a:pt x="165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oval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0" name="Freeform 16"/>
          <p:cNvSpPr>
            <a:spLocks/>
          </p:cNvSpPr>
          <p:nvPr/>
        </p:nvSpPr>
        <p:spPr bwMode="auto">
          <a:xfrm>
            <a:off x="2144713" y="4410075"/>
            <a:ext cx="2511425" cy="2435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82" y="1534"/>
              </a:cxn>
            </a:cxnLst>
            <a:rect l="0" t="0" r="r" b="b"/>
            <a:pathLst>
              <a:path w="1582" h="1534">
                <a:moveTo>
                  <a:pt x="0" y="0"/>
                </a:moveTo>
                <a:lnTo>
                  <a:pt x="1582" y="153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oval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2122488" y="4346575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52600" y="3581400"/>
            <a:ext cx="53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О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 rot="-196335">
            <a:off x="4572000" y="6172200"/>
            <a:ext cx="515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К</a:t>
            </a:r>
          </a:p>
        </p:txBody>
      </p:sp>
      <p:grpSp>
        <p:nvGrpSpPr>
          <p:cNvPr id="11301" name="Group 37"/>
          <p:cNvGrpSpPr>
            <a:grpSpLocks/>
          </p:cNvGrpSpPr>
          <p:nvPr/>
        </p:nvGrpSpPr>
        <p:grpSpPr bwMode="auto">
          <a:xfrm>
            <a:off x="2195513" y="4424363"/>
            <a:ext cx="4364037" cy="865187"/>
            <a:chOff x="1383" y="2787"/>
            <a:chExt cx="2749" cy="545"/>
          </a:xfrm>
        </p:grpSpPr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1383" y="2787"/>
              <a:ext cx="2581" cy="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81" y="525"/>
                </a:cxn>
              </a:cxnLst>
              <a:rect l="0" t="0" r="r" b="b"/>
              <a:pathLst>
                <a:path w="2581" h="525">
                  <a:moveTo>
                    <a:pt x="0" y="0"/>
                  </a:moveTo>
                  <a:lnTo>
                    <a:pt x="2581" y="525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oval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 rot="-196335">
              <a:off x="3744" y="2928"/>
              <a:ext cx="3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>
                  <a:latin typeface="Times New Roman" pitchFamily="18" charset="0"/>
                </a:rPr>
                <a:t>М</a:t>
              </a:r>
            </a:p>
          </p:txBody>
        </p:sp>
      </p:grpSp>
      <p:graphicFrame>
        <p:nvGraphicFramePr>
          <p:cNvPr id="11291" name="Object 27"/>
          <p:cNvGraphicFramePr>
            <a:graphicFrameLocks noChangeAspect="1"/>
          </p:cNvGraphicFramePr>
          <p:nvPr/>
        </p:nvGraphicFramePr>
        <p:xfrm>
          <a:off x="5715000" y="533400"/>
          <a:ext cx="1952625" cy="1020763"/>
        </p:xfrm>
        <a:graphic>
          <a:graphicData uri="http://schemas.openxmlformats.org/presentationml/2006/ole">
            <p:oleObj spid="_x0000_s11291" name="Формула" r:id="rId4" imgW="711000" imgH="393480" progId="Equation.3">
              <p:embed/>
            </p:oleObj>
          </a:graphicData>
        </a:graphic>
      </p:graphicFrame>
      <p:grpSp>
        <p:nvGrpSpPr>
          <p:cNvPr id="11294" name="Group 30"/>
          <p:cNvGrpSpPr>
            <a:grpSpLocks/>
          </p:cNvGrpSpPr>
          <p:nvPr/>
        </p:nvGrpSpPr>
        <p:grpSpPr bwMode="auto">
          <a:xfrm>
            <a:off x="3733800" y="3505200"/>
            <a:ext cx="2779713" cy="1020763"/>
            <a:chOff x="3072" y="1680"/>
            <a:chExt cx="1751" cy="643"/>
          </a:xfrm>
        </p:grpSpPr>
        <p:sp>
          <p:nvSpPr>
            <p:cNvPr id="11292" name="Oval 28"/>
            <p:cNvSpPr>
              <a:spLocks noChangeArrowheads="1"/>
            </p:cNvSpPr>
            <p:nvPr/>
          </p:nvSpPr>
          <p:spPr bwMode="auto">
            <a:xfrm>
              <a:off x="4320" y="1776"/>
              <a:ext cx="503" cy="44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&gt;</a:t>
              </a:r>
              <a:endParaRPr lang="ru-RU" sz="800">
                <a:latin typeface="Times New Roman" pitchFamily="18" charset="0"/>
              </a:endParaRPr>
            </a:p>
          </p:txBody>
        </p:sp>
        <p:graphicFrame>
          <p:nvGraphicFramePr>
            <p:cNvPr id="11293" name="Object 29"/>
            <p:cNvGraphicFramePr>
              <a:graphicFrameLocks noChangeAspect="1"/>
            </p:cNvGraphicFramePr>
            <p:nvPr/>
          </p:nvGraphicFramePr>
          <p:xfrm>
            <a:off x="3072" y="1680"/>
            <a:ext cx="1230" cy="643"/>
          </p:xfrm>
          <a:graphic>
            <a:graphicData uri="http://schemas.openxmlformats.org/presentationml/2006/ole">
              <p:oleObj spid="_x0000_s11293" name="Формула" r:id="rId5" imgW="711000" imgH="393480" progId="Equation.3">
                <p:embed/>
              </p:oleObj>
            </a:graphicData>
          </a:graphic>
        </p:graphicFrame>
      </p:grpSp>
      <p:sp>
        <p:nvSpPr>
          <p:cNvPr id="11295" name="AutoShape 31"/>
          <p:cNvSpPr>
            <a:spLocks noChangeArrowheads="1"/>
          </p:cNvSpPr>
          <p:nvPr/>
        </p:nvSpPr>
        <p:spPr bwMode="auto">
          <a:xfrm rot="1386220">
            <a:off x="6172200" y="4191000"/>
            <a:ext cx="914400" cy="2514600"/>
          </a:xfrm>
          <a:prstGeom prst="curvedLeftArrow">
            <a:avLst>
              <a:gd name="adj1" fmla="val 55000"/>
              <a:gd name="adj2" fmla="val 110000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302" name="Group 38"/>
          <p:cNvGrpSpPr>
            <a:grpSpLocks/>
          </p:cNvGrpSpPr>
          <p:nvPr/>
        </p:nvGrpSpPr>
        <p:grpSpPr bwMode="auto">
          <a:xfrm>
            <a:off x="2743200" y="3459163"/>
            <a:ext cx="1123950" cy="2225675"/>
            <a:chOff x="1728" y="2179"/>
            <a:chExt cx="708" cy="1402"/>
          </a:xfrm>
        </p:grpSpPr>
        <p:sp>
          <p:nvSpPr>
            <p:cNvPr id="11297" name="Text Box 33"/>
            <p:cNvSpPr txBox="1">
              <a:spLocks noChangeArrowheads="1"/>
            </p:cNvSpPr>
            <p:nvPr/>
          </p:nvSpPr>
          <p:spPr bwMode="auto">
            <a:xfrm>
              <a:off x="1728" y="2179"/>
              <a:ext cx="46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  <p:sp>
          <p:nvSpPr>
            <p:cNvPr id="11298" name="Text Box 34"/>
            <p:cNvSpPr txBox="1">
              <a:spLocks noChangeArrowheads="1"/>
            </p:cNvSpPr>
            <p:nvPr/>
          </p:nvSpPr>
          <p:spPr bwMode="auto">
            <a:xfrm>
              <a:off x="1968" y="2832"/>
              <a:ext cx="46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2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55" name="Group 43"/>
          <p:cNvGrpSpPr>
            <a:grpSpLocks/>
          </p:cNvGrpSpPr>
          <p:nvPr/>
        </p:nvGrpSpPr>
        <p:grpSpPr bwMode="auto">
          <a:xfrm>
            <a:off x="1447800" y="2438400"/>
            <a:ext cx="5775325" cy="2209800"/>
            <a:chOff x="912" y="1536"/>
            <a:chExt cx="3638" cy="1392"/>
          </a:xfrm>
        </p:grpSpPr>
        <p:graphicFrame>
          <p:nvGraphicFramePr>
            <p:cNvPr id="13348" name="Object 36"/>
            <p:cNvGraphicFramePr>
              <a:graphicFrameLocks noChangeAspect="1"/>
            </p:cNvGraphicFramePr>
            <p:nvPr/>
          </p:nvGraphicFramePr>
          <p:xfrm>
            <a:off x="912" y="1536"/>
            <a:ext cx="568" cy="1392"/>
          </p:xfrm>
          <a:graphic>
            <a:graphicData uri="http://schemas.openxmlformats.org/presentationml/2006/ole">
              <p:oleObj spid="_x0000_s13348" name="Формула" r:id="rId4" imgW="152280" imgH="393480" progId="Equation.3">
                <p:embed/>
              </p:oleObj>
            </a:graphicData>
          </a:graphic>
        </p:graphicFrame>
        <p:sp>
          <p:nvSpPr>
            <p:cNvPr id="13349" name="AutoShape 37"/>
            <p:cNvSpPr>
              <a:spLocks noChangeArrowheads="1"/>
            </p:cNvSpPr>
            <p:nvPr/>
          </p:nvSpPr>
          <p:spPr bwMode="auto">
            <a:xfrm rot="-5085710">
              <a:off x="2537" y="439"/>
              <a:ext cx="867" cy="3158"/>
            </a:xfrm>
            <a:prstGeom prst="curvedLeftArrow">
              <a:avLst>
                <a:gd name="adj1" fmla="val 72849"/>
                <a:gd name="adj2" fmla="val 145698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22542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За два дня турист прошел 26 км. Путь, пройденный в</a:t>
            </a:r>
          </a:p>
          <a:p>
            <a:endParaRPr lang="ru-RU" sz="1600" b="1"/>
          </a:p>
          <a:p>
            <a:r>
              <a:rPr lang="ru-RU" sz="2400" b="1"/>
              <a:t>первый день, составил       пути, пройденного во</a:t>
            </a:r>
          </a:p>
          <a:p>
            <a:endParaRPr lang="ru-RU" sz="1600" b="1"/>
          </a:p>
          <a:p>
            <a:r>
              <a:rPr lang="ru-RU" sz="2400" b="1"/>
              <a:t>второй день. Сколько километров прошел турист в </a:t>
            </a:r>
          </a:p>
          <a:p>
            <a:endParaRPr lang="ru-RU" sz="1400" b="1"/>
          </a:p>
          <a:p>
            <a:r>
              <a:rPr lang="ru-RU" sz="2400" b="1"/>
              <a:t>каждый из этих дней?</a:t>
            </a:r>
          </a:p>
        </p:txBody>
      </p:sp>
      <p:pic>
        <p:nvPicPr>
          <p:cNvPr id="13315" name="Picture 3" descr="j035466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985838" y="3200400"/>
            <a:ext cx="985838" cy="1625600"/>
          </a:xfrm>
          <a:prstGeom prst="rect">
            <a:avLst/>
          </a:prstGeom>
          <a:noFill/>
        </p:spPr>
      </p:pic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315913" y="4800600"/>
            <a:ext cx="8458200" cy="76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8305800" y="4343400"/>
            <a:ext cx="633413" cy="685800"/>
            <a:chOff x="2464" y="3024"/>
            <a:chExt cx="399" cy="432"/>
          </a:xfrm>
        </p:grpSpPr>
        <p:grpSp>
          <p:nvGrpSpPr>
            <p:cNvPr id="13318" name="Group 6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13319" name="Oval 7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0" name="Oval 8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1" name="Oval 9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2" name="Freeform 10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163513" y="4343400"/>
            <a:ext cx="633412" cy="685800"/>
            <a:chOff x="2464" y="3024"/>
            <a:chExt cx="399" cy="432"/>
          </a:xfrm>
        </p:grpSpPr>
        <p:grpSp>
          <p:nvGrpSpPr>
            <p:cNvPr id="13324" name="Group 12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13325" name="Oval 13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6" name="Oval 14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7" name="Oval 15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8" name="Freeform 16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9" name="Group 17"/>
          <p:cNvGrpSpPr>
            <a:grpSpLocks/>
          </p:cNvGrpSpPr>
          <p:nvPr/>
        </p:nvGrpSpPr>
        <p:grpSpPr bwMode="auto">
          <a:xfrm>
            <a:off x="3657600" y="4419600"/>
            <a:ext cx="633413" cy="685800"/>
            <a:chOff x="2464" y="3024"/>
            <a:chExt cx="399" cy="432"/>
          </a:xfrm>
        </p:grpSpPr>
        <p:grpSp>
          <p:nvGrpSpPr>
            <p:cNvPr id="13330" name="Group 18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13331" name="Oval 19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2" name="Oval 20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3" name="Oval 21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34" name="Freeform 22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3346" name="Object 34"/>
          <p:cNvGraphicFramePr>
            <a:graphicFrameLocks noChangeAspect="1"/>
          </p:cNvGraphicFramePr>
          <p:nvPr/>
        </p:nvGraphicFramePr>
        <p:xfrm>
          <a:off x="4114800" y="457200"/>
          <a:ext cx="434975" cy="1066800"/>
        </p:xfrm>
        <a:graphic>
          <a:graphicData uri="http://schemas.openxmlformats.org/presentationml/2006/ole">
            <p:oleObj spid="_x0000_s13346" name="Формула" r:id="rId6" imgW="152280" imgH="393480" progId="Equation.3">
              <p:embed/>
            </p:oleObj>
          </a:graphicData>
        </a:graphic>
      </p:graphicFrame>
      <p:grpSp>
        <p:nvGrpSpPr>
          <p:cNvPr id="13354" name="Group 42"/>
          <p:cNvGrpSpPr>
            <a:grpSpLocks/>
          </p:cNvGrpSpPr>
          <p:nvPr/>
        </p:nvGrpSpPr>
        <p:grpSpPr bwMode="auto">
          <a:xfrm>
            <a:off x="1752600" y="4648200"/>
            <a:ext cx="5040313" cy="1098550"/>
            <a:chOff x="1104" y="2928"/>
            <a:chExt cx="3175" cy="692"/>
          </a:xfrm>
        </p:grpSpPr>
        <p:sp>
          <p:nvSpPr>
            <p:cNvPr id="13343" name="Rectangle 31"/>
            <p:cNvSpPr>
              <a:spLocks noChangeArrowheads="1"/>
            </p:cNvSpPr>
            <p:nvPr/>
          </p:nvSpPr>
          <p:spPr bwMode="auto">
            <a:xfrm>
              <a:off x="3840" y="2928"/>
              <a:ext cx="439" cy="6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6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  <p:sp>
          <p:nvSpPr>
            <p:cNvPr id="13350" name="Rectangle 38"/>
            <p:cNvSpPr>
              <a:spLocks noChangeArrowheads="1"/>
            </p:cNvSpPr>
            <p:nvPr/>
          </p:nvSpPr>
          <p:spPr bwMode="auto">
            <a:xfrm>
              <a:off x="1104" y="2928"/>
              <a:ext cx="439" cy="69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66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</p:grpSp>
      <p:grpSp>
        <p:nvGrpSpPr>
          <p:cNvPr id="13356" name="Group 44"/>
          <p:cNvGrpSpPr>
            <a:grpSpLocks/>
          </p:cNvGrpSpPr>
          <p:nvPr/>
        </p:nvGrpSpPr>
        <p:grpSpPr bwMode="auto">
          <a:xfrm>
            <a:off x="381000" y="5486400"/>
            <a:ext cx="8382000" cy="1219200"/>
            <a:chOff x="240" y="3456"/>
            <a:chExt cx="5280" cy="768"/>
          </a:xfrm>
        </p:grpSpPr>
        <p:sp>
          <p:nvSpPr>
            <p:cNvPr id="13352" name="AutoShape 40"/>
            <p:cNvSpPr>
              <a:spLocks/>
            </p:cNvSpPr>
            <p:nvPr/>
          </p:nvSpPr>
          <p:spPr bwMode="auto">
            <a:xfrm rot="5400000">
              <a:off x="2688" y="1008"/>
              <a:ext cx="384" cy="5280"/>
            </a:xfrm>
            <a:prstGeom prst="rightBrace">
              <a:avLst>
                <a:gd name="adj1" fmla="val 114583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3" name="Text Box 41"/>
            <p:cNvSpPr txBox="1">
              <a:spLocks noChangeArrowheads="1"/>
            </p:cNvSpPr>
            <p:nvPr/>
          </p:nvSpPr>
          <p:spPr bwMode="auto">
            <a:xfrm>
              <a:off x="2640" y="3744"/>
              <a:ext cx="5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26</a:t>
              </a:r>
            </a:p>
          </p:txBody>
        </p:sp>
      </p:grp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8493125" y="3352800"/>
            <a:ext cx="6508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endParaRPr lang="ru-RU" sz="66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6296E-6 L 0.47049 0.00371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049 0.00371 L 0.96215 0.00371 " pathEditMode="relative" rAng="0" ptsTypes="AA">
                                      <p:cBhvr>
                                        <p:cTn id="29" dur="5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000"/>
                            </p:stCondLst>
                            <p:childTnLst>
                              <p:par>
                                <p:cTn id="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52" name="Picture 1368" descr="nature3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5257800"/>
            <a:ext cx="657225" cy="590550"/>
          </a:xfrm>
          <a:prstGeom prst="rect">
            <a:avLst/>
          </a:prstGeom>
          <a:noFill/>
        </p:spPr>
      </p:pic>
      <p:pic>
        <p:nvPicPr>
          <p:cNvPr id="17751" name="Picture 1367" descr="nature3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5105400"/>
            <a:ext cx="952500" cy="762000"/>
          </a:xfrm>
          <a:prstGeom prst="rect">
            <a:avLst/>
          </a:prstGeom>
          <a:noFill/>
        </p:spPr>
      </p:pic>
      <p:sp>
        <p:nvSpPr>
          <p:cNvPr id="17620" name="Freeform 1236"/>
          <p:cNvSpPr>
            <a:spLocks/>
          </p:cNvSpPr>
          <p:nvPr/>
        </p:nvSpPr>
        <p:spPr bwMode="auto">
          <a:xfrm>
            <a:off x="1011238" y="-325438"/>
            <a:ext cx="1485900" cy="7496176"/>
          </a:xfrm>
          <a:custGeom>
            <a:avLst/>
            <a:gdLst/>
            <a:ahLst/>
            <a:cxnLst>
              <a:cxn ang="0">
                <a:pos x="123" y="4541"/>
              </a:cxn>
              <a:cxn ang="0">
                <a:pos x="11" y="3469"/>
              </a:cxn>
              <a:cxn ang="0">
                <a:pos x="187" y="2045"/>
              </a:cxn>
              <a:cxn ang="0">
                <a:pos x="91" y="861"/>
              </a:cxn>
              <a:cxn ang="0">
                <a:pos x="219" y="189"/>
              </a:cxn>
              <a:cxn ang="0">
                <a:pos x="427" y="93"/>
              </a:cxn>
              <a:cxn ang="0">
                <a:pos x="875" y="109"/>
              </a:cxn>
              <a:cxn ang="0">
                <a:pos x="795" y="749"/>
              </a:cxn>
              <a:cxn ang="0">
                <a:pos x="859" y="1469"/>
              </a:cxn>
              <a:cxn ang="0">
                <a:pos x="923" y="2189"/>
              </a:cxn>
              <a:cxn ang="0">
                <a:pos x="843" y="2877"/>
              </a:cxn>
              <a:cxn ang="0">
                <a:pos x="891" y="3325"/>
              </a:cxn>
              <a:cxn ang="0">
                <a:pos x="875" y="3805"/>
              </a:cxn>
              <a:cxn ang="0">
                <a:pos x="891" y="4557"/>
              </a:cxn>
              <a:cxn ang="0">
                <a:pos x="747" y="4557"/>
              </a:cxn>
              <a:cxn ang="0">
                <a:pos x="123" y="4541"/>
              </a:cxn>
            </a:cxnLst>
            <a:rect l="0" t="0" r="r" b="b"/>
            <a:pathLst>
              <a:path w="936" h="4722">
                <a:moveTo>
                  <a:pt x="123" y="4541"/>
                </a:moveTo>
                <a:cubicBezTo>
                  <a:pt x="0" y="4360"/>
                  <a:pt x="0" y="3885"/>
                  <a:pt x="11" y="3469"/>
                </a:cubicBezTo>
                <a:cubicBezTo>
                  <a:pt x="22" y="3053"/>
                  <a:pt x="174" y="2480"/>
                  <a:pt x="187" y="2045"/>
                </a:cubicBezTo>
                <a:cubicBezTo>
                  <a:pt x="200" y="1610"/>
                  <a:pt x="86" y="1170"/>
                  <a:pt x="91" y="861"/>
                </a:cubicBezTo>
                <a:cubicBezTo>
                  <a:pt x="96" y="552"/>
                  <a:pt x="163" y="317"/>
                  <a:pt x="219" y="189"/>
                </a:cubicBezTo>
                <a:cubicBezTo>
                  <a:pt x="275" y="61"/>
                  <a:pt x="318" y="106"/>
                  <a:pt x="427" y="93"/>
                </a:cubicBezTo>
                <a:cubicBezTo>
                  <a:pt x="536" y="80"/>
                  <a:pt x="814" y="0"/>
                  <a:pt x="875" y="109"/>
                </a:cubicBezTo>
                <a:cubicBezTo>
                  <a:pt x="936" y="218"/>
                  <a:pt x="798" y="522"/>
                  <a:pt x="795" y="749"/>
                </a:cubicBezTo>
                <a:cubicBezTo>
                  <a:pt x="792" y="976"/>
                  <a:pt x="838" y="1229"/>
                  <a:pt x="859" y="1469"/>
                </a:cubicBezTo>
                <a:cubicBezTo>
                  <a:pt x="880" y="1709"/>
                  <a:pt x="926" y="1954"/>
                  <a:pt x="923" y="2189"/>
                </a:cubicBezTo>
                <a:cubicBezTo>
                  <a:pt x="920" y="2424"/>
                  <a:pt x="848" y="2688"/>
                  <a:pt x="843" y="2877"/>
                </a:cubicBezTo>
                <a:cubicBezTo>
                  <a:pt x="838" y="3066"/>
                  <a:pt x="886" y="3170"/>
                  <a:pt x="891" y="3325"/>
                </a:cubicBezTo>
                <a:cubicBezTo>
                  <a:pt x="896" y="3480"/>
                  <a:pt x="875" y="3600"/>
                  <a:pt x="875" y="3805"/>
                </a:cubicBezTo>
                <a:cubicBezTo>
                  <a:pt x="875" y="4010"/>
                  <a:pt x="912" y="4432"/>
                  <a:pt x="891" y="4557"/>
                </a:cubicBezTo>
                <a:cubicBezTo>
                  <a:pt x="870" y="4682"/>
                  <a:pt x="875" y="4560"/>
                  <a:pt x="747" y="4557"/>
                </a:cubicBezTo>
                <a:cubicBezTo>
                  <a:pt x="619" y="4554"/>
                  <a:pt x="246" y="4722"/>
                  <a:pt x="123" y="4541"/>
                </a:cubicBezTo>
                <a:close/>
              </a:path>
            </a:pathLst>
          </a:custGeom>
          <a:gradFill rotWithShape="1">
            <a:gsLst>
              <a:gs pos="0">
                <a:srgbClr val="CC9900"/>
              </a:gs>
              <a:gs pos="50000">
                <a:srgbClr val="CC3300"/>
              </a:gs>
              <a:gs pos="100000">
                <a:srgbClr val="CC9900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7634" name="Group 1250"/>
          <p:cNvGrpSpPr>
            <a:grpSpLocks/>
          </p:cNvGrpSpPr>
          <p:nvPr/>
        </p:nvGrpSpPr>
        <p:grpSpPr bwMode="auto">
          <a:xfrm>
            <a:off x="1862138" y="1358900"/>
            <a:ext cx="1998662" cy="2794000"/>
            <a:chOff x="1509" y="720"/>
            <a:chExt cx="1259" cy="1760"/>
          </a:xfrm>
        </p:grpSpPr>
        <p:sp>
          <p:nvSpPr>
            <p:cNvPr id="17621" name="Freeform 1237"/>
            <p:cNvSpPr>
              <a:spLocks/>
            </p:cNvSpPr>
            <p:nvPr/>
          </p:nvSpPr>
          <p:spPr bwMode="auto">
            <a:xfrm>
              <a:off x="1549" y="1944"/>
              <a:ext cx="147" cy="448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35" y="56"/>
                </a:cxn>
                <a:cxn ang="0">
                  <a:pos x="19" y="272"/>
                </a:cxn>
                <a:cxn ang="0">
                  <a:pos x="147" y="448"/>
                </a:cxn>
              </a:cxnLst>
              <a:rect l="0" t="0" r="r" b="b"/>
              <a:pathLst>
                <a:path w="147" h="448">
                  <a:moveTo>
                    <a:pt x="147" y="0"/>
                  </a:moveTo>
                  <a:cubicBezTo>
                    <a:pt x="129" y="7"/>
                    <a:pt x="56" y="11"/>
                    <a:pt x="35" y="56"/>
                  </a:cubicBezTo>
                  <a:cubicBezTo>
                    <a:pt x="14" y="101"/>
                    <a:pt x="0" y="207"/>
                    <a:pt x="19" y="272"/>
                  </a:cubicBezTo>
                  <a:cubicBezTo>
                    <a:pt x="38" y="337"/>
                    <a:pt x="120" y="411"/>
                    <a:pt x="147" y="448"/>
                  </a:cubicBezTo>
                </a:path>
              </a:pathLst>
            </a:custGeom>
            <a:noFill/>
            <a:ln w="28575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622" name="Freeform 1238"/>
            <p:cNvSpPr>
              <a:spLocks/>
            </p:cNvSpPr>
            <p:nvPr/>
          </p:nvSpPr>
          <p:spPr bwMode="auto">
            <a:xfrm>
              <a:off x="1616" y="1995"/>
              <a:ext cx="136" cy="325"/>
            </a:xfrm>
            <a:custGeom>
              <a:avLst/>
              <a:gdLst/>
              <a:ahLst/>
              <a:cxnLst>
                <a:cxn ang="0">
                  <a:pos x="120" y="53"/>
                </a:cxn>
                <a:cxn ang="0">
                  <a:pos x="24" y="21"/>
                </a:cxn>
                <a:cxn ang="0">
                  <a:pos x="8" y="181"/>
                </a:cxn>
                <a:cxn ang="0">
                  <a:pos x="72" y="309"/>
                </a:cxn>
                <a:cxn ang="0">
                  <a:pos x="136" y="277"/>
                </a:cxn>
              </a:cxnLst>
              <a:rect l="0" t="0" r="r" b="b"/>
              <a:pathLst>
                <a:path w="136" h="325">
                  <a:moveTo>
                    <a:pt x="120" y="53"/>
                  </a:moveTo>
                  <a:cubicBezTo>
                    <a:pt x="104" y="50"/>
                    <a:pt x="43" y="0"/>
                    <a:pt x="24" y="21"/>
                  </a:cubicBezTo>
                  <a:cubicBezTo>
                    <a:pt x="5" y="42"/>
                    <a:pt x="0" y="133"/>
                    <a:pt x="8" y="181"/>
                  </a:cubicBezTo>
                  <a:cubicBezTo>
                    <a:pt x="16" y="229"/>
                    <a:pt x="51" y="293"/>
                    <a:pt x="72" y="309"/>
                  </a:cubicBezTo>
                  <a:cubicBezTo>
                    <a:pt x="93" y="325"/>
                    <a:pt x="123" y="284"/>
                    <a:pt x="136" y="277"/>
                  </a:cubicBezTo>
                </a:path>
              </a:pathLst>
            </a:custGeom>
            <a:noFill/>
            <a:ln w="28575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623" name="Freeform 1239"/>
            <p:cNvSpPr>
              <a:spLocks/>
            </p:cNvSpPr>
            <p:nvPr/>
          </p:nvSpPr>
          <p:spPr bwMode="auto">
            <a:xfrm>
              <a:off x="1640" y="752"/>
              <a:ext cx="736" cy="1408"/>
            </a:xfrm>
            <a:custGeom>
              <a:avLst/>
              <a:gdLst/>
              <a:ahLst/>
              <a:cxnLst>
                <a:cxn ang="0">
                  <a:pos x="0" y="1408"/>
                </a:cxn>
                <a:cxn ang="0">
                  <a:pos x="368" y="976"/>
                </a:cxn>
                <a:cxn ang="0">
                  <a:pos x="592" y="512"/>
                </a:cxn>
                <a:cxn ang="0">
                  <a:pos x="736" y="0"/>
                </a:cxn>
              </a:cxnLst>
              <a:rect l="0" t="0" r="r" b="b"/>
              <a:pathLst>
                <a:path w="736" h="1408">
                  <a:moveTo>
                    <a:pt x="0" y="1408"/>
                  </a:moveTo>
                  <a:cubicBezTo>
                    <a:pt x="134" y="1266"/>
                    <a:pt x="269" y="1125"/>
                    <a:pt x="368" y="976"/>
                  </a:cubicBezTo>
                  <a:cubicBezTo>
                    <a:pt x="467" y="827"/>
                    <a:pt x="531" y="675"/>
                    <a:pt x="592" y="512"/>
                  </a:cubicBezTo>
                  <a:cubicBezTo>
                    <a:pt x="653" y="349"/>
                    <a:pt x="694" y="174"/>
                    <a:pt x="736" y="0"/>
                  </a:cubicBezTo>
                </a:path>
              </a:pathLst>
            </a:custGeom>
            <a:noFill/>
            <a:ln w="28575" cap="flat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624" name="Freeform 1240"/>
            <p:cNvSpPr>
              <a:spLocks/>
            </p:cNvSpPr>
            <p:nvPr/>
          </p:nvSpPr>
          <p:spPr bwMode="auto">
            <a:xfrm>
              <a:off x="1509" y="1888"/>
              <a:ext cx="227" cy="592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35" y="40"/>
                </a:cxn>
                <a:cxn ang="0">
                  <a:pos x="3" y="176"/>
                </a:cxn>
                <a:cxn ang="0">
                  <a:pos x="19" y="344"/>
                </a:cxn>
                <a:cxn ang="0">
                  <a:pos x="115" y="488"/>
                </a:cxn>
                <a:cxn ang="0">
                  <a:pos x="227" y="592"/>
                </a:cxn>
              </a:cxnLst>
              <a:rect l="0" t="0" r="r" b="b"/>
              <a:pathLst>
                <a:path w="227" h="592">
                  <a:moveTo>
                    <a:pt x="115" y="0"/>
                  </a:moveTo>
                  <a:cubicBezTo>
                    <a:pt x="102" y="7"/>
                    <a:pt x="54" y="11"/>
                    <a:pt x="35" y="40"/>
                  </a:cubicBezTo>
                  <a:cubicBezTo>
                    <a:pt x="16" y="69"/>
                    <a:pt x="6" y="125"/>
                    <a:pt x="3" y="176"/>
                  </a:cubicBezTo>
                  <a:cubicBezTo>
                    <a:pt x="0" y="227"/>
                    <a:pt x="0" y="292"/>
                    <a:pt x="19" y="344"/>
                  </a:cubicBezTo>
                  <a:cubicBezTo>
                    <a:pt x="38" y="396"/>
                    <a:pt x="80" y="447"/>
                    <a:pt x="115" y="488"/>
                  </a:cubicBezTo>
                  <a:cubicBezTo>
                    <a:pt x="150" y="529"/>
                    <a:pt x="204" y="570"/>
                    <a:pt x="227" y="592"/>
                  </a:cubicBezTo>
                </a:path>
              </a:pathLst>
            </a:custGeom>
            <a:noFill/>
            <a:ln w="28575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625" name="Group 1241"/>
            <p:cNvGrpSpPr>
              <a:grpSpLocks/>
            </p:cNvGrpSpPr>
            <p:nvPr/>
          </p:nvGrpSpPr>
          <p:grpSpPr bwMode="auto">
            <a:xfrm rot="2970825">
              <a:off x="2291" y="1072"/>
              <a:ext cx="250" cy="705"/>
              <a:chOff x="2627" y="720"/>
              <a:chExt cx="360" cy="752"/>
            </a:xfrm>
          </p:grpSpPr>
          <p:sp>
            <p:nvSpPr>
              <p:cNvPr id="17626" name="Freeform 1242"/>
              <p:cNvSpPr>
                <a:spLocks/>
              </p:cNvSpPr>
              <p:nvPr/>
            </p:nvSpPr>
            <p:spPr bwMode="auto">
              <a:xfrm>
                <a:off x="2627" y="736"/>
                <a:ext cx="309" cy="736"/>
              </a:xfrm>
              <a:custGeom>
                <a:avLst/>
                <a:gdLst/>
                <a:ahLst/>
                <a:cxnLst>
                  <a:cxn ang="0">
                    <a:pos x="85" y="736"/>
                  </a:cxn>
                  <a:cxn ang="0">
                    <a:pos x="37" y="352"/>
                  </a:cxn>
                  <a:cxn ang="0">
                    <a:pos x="309" y="0"/>
                  </a:cxn>
                </a:cxnLst>
                <a:rect l="0" t="0" r="r" b="b"/>
                <a:pathLst>
                  <a:path w="309" h="736">
                    <a:moveTo>
                      <a:pt x="85" y="736"/>
                    </a:moveTo>
                    <a:cubicBezTo>
                      <a:pt x="42" y="605"/>
                      <a:pt x="0" y="475"/>
                      <a:pt x="37" y="352"/>
                    </a:cubicBezTo>
                    <a:cubicBezTo>
                      <a:pt x="74" y="229"/>
                      <a:pt x="191" y="114"/>
                      <a:pt x="309" y="0"/>
                    </a:cubicBezTo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99FF33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27" name="Freeform 1243"/>
              <p:cNvSpPr>
                <a:spLocks/>
              </p:cNvSpPr>
              <p:nvPr/>
            </p:nvSpPr>
            <p:spPr bwMode="auto">
              <a:xfrm>
                <a:off x="2712" y="720"/>
                <a:ext cx="275" cy="736"/>
              </a:xfrm>
              <a:custGeom>
                <a:avLst/>
                <a:gdLst/>
                <a:ahLst/>
                <a:cxnLst>
                  <a:cxn ang="0">
                    <a:pos x="0" y="736"/>
                  </a:cxn>
                  <a:cxn ang="0">
                    <a:pos x="240" y="464"/>
                  </a:cxn>
                  <a:cxn ang="0">
                    <a:pos x="208" y="0"/>
                  </a:cxn>
                </a:cxnLst>
                <a:rect l="0" t="0" r="r" b="b"/>
                <a:pathLst>
                  <a:path w="275" h="736">
                    <a:moveTo>
                      <a:pt x="0" y="736"/>
                    </a:moveTo>
                    <a:cubicBezTo>
                      <a:pt x="102" y="661"/>
                      <a:pt x="205" y="587"/>
                      <a:pt x="240" y="464"/>
                    </a:cubicBezTo>
                    <a:cubicBezTo>
                      <a:pt x="275" y="341"/>
                      <a:pt x="241" y="170"/>
                      <a:pt x="208" y="0"/>
                    </a:cubicBezTo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99FF33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28" name="Group 1244"/>
            <p:cNvGrpSpPr>
              <a:grpSpLocks/>
            </p:cNvGrpSpPr>
            <p:nvPr/>
          </p:nvGrpSpPr>
          <p:grpSpPr bwMode="auto">
            <a:xfrm rot="8341212">
              <a:off x="1827" y="896"/>
              <a:ext cx="250" cy="705"/>
              <a:chOff x="2627" y="720"/>
              <a:chExt cx="360" cy="752"/>
            </a:xfrm>
          </p:grpSpPr>
          <p:sp>
            <p:nvSpPr>
              <p:cNvPr id="17629" name="Freeform 1245"/>
              <p:cNvSpPr>
                <a:spLocks/>
              </p:cNvSpPr>
              <p:nvPr/>
            </p:nvSpPr>
            <p:spPr bwMode="auto">
              <a:xfrm>
                <a:off x="2627" y="736"/>
                <a:ext cx="309" cy="736"/>
              </a:xfrm>
              <a:custGeom>
                <a:avLst/>
                <a:gdLst/>
                <a:ahLst/>
                <a:cxnLst>
                  <a:cxn ang="0">
                    <a:pos x="85" y="736"/>
                  </a:cxn>
                  <a:cxn ang="0">
                    <a:pos x="37" y="352"/>
                  </a:cxn>
                  <a:cxn ang="0">
                    <a:pos x="309" y="0"/>
                  </a:cxn>
                </a:cxnLst>
                <a:rect l="0" t="0" r="r" b="b"/>
                <a:pathLst>
                  <a:path w="309" h="736">
                    <a:moveTo>
                      <a:pt x="85" y="736"/>
                    </a:moveTo>
                    <a:cubicBezTo>
                      <a:pt x="42" y="605"/>
                      <a:pt x="0" y="475"/>
                      <a:pt x="37" y="352"/>
                    </a:cubicBezTo>
                    <a:cubicBezTo>
                      <a:pt x="74" y="229"/>
                      <a:pt x="191" y="114"/>
                      <a:pt x="309" y="0"/>
                    </a:cubicBezTo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99FF33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30" name="Freeform 1246"/>
              <p:cNvSpPr>
                <a:spLocks/>
              </p:cNvSpPr>
              <p:nvPr/>
            </p:nvSpPr>
            <p:spPr bwMode="auto">
              <a:xfrm>
                <a:off x="2712" y="720"/>
                <a:ext cx="275" cy="736"/>
              </a:xfrm>
              <a:custGeom>
                <a:avLst/>
                <a:gdLst/>
                <a:ahLst/>
                <a:cxnLst>
                  <a:cxn ang="0">
                    <a:pos x="0" y="736"/>
                  </a:cxn>
                  <a:cxn ang="0">
                    <a:pos x="240" y="464"/>
                  </a:cxn>
                  <a:cxn ang="0">
                    <a:pos x="208" y="0"/>
                  </a:cxn>
                </a:cxnLst>
                <a:rect l="0" t="0" r="r" b="b"/>
                <a:pathLst>
                  <a:path w="275" h="736">
                    <a:moveTo>
                      <a:pt x="0" y="736"/>
                    </a:moveTo>
                    <a:cubicBezTo>
                      <a:pt x="102" y="661"/>
                      <a:pt x="205" y="587"/>
                      <a:pt x="240" y="464"/>
                    </a:cubicBezTo>
                    <a:cubicBezTo>
                      <a:pt x="275" y="341"/>
                      <a:pt x="241" y="170"/>
                      <a:pt x="208" y="0"/>
                    </a:cubicBezTo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99FF33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31" name="Group 1247"/>
            <p:cNvGrpSpPr>
              <a:grpSpLocks/>
            </p:cNvGrpSpPr>
            <p:nvPr/>
          </p:nvGrpSpPr>
          <p:grpSpPr bwMode="auto">
            <a:xfrm>
              <a:off x="2067" y="720"/>
              <a:ext cx="360" cy="752"/>
              <a:chOff x="2627" y="720"/>
              <a:chExt cx="360" cy="752"/>
            </a:xfrm>
          </p:grpSpPr>
          <p:sp>
            <p:nvSpPr>
              <p:cNvPr id="17632" name="Freeform 1248"/>
              <p:cNvSpPr>
                <a:spLocks/>
              </p:cNvSpPr>
              <p:nvPr/>
            </p:nvSpPr>
            <p:spPr bwMode="auto">
              <a:xfrm>
                <a:off x="2627" y="736"/>
                <a:ext cx="309" cy="736"/>
              </a:xfrm>
              <a:custGeom>
                <a:avLst/>
                <a:gdLst/>
                <a:ahLst/>
                <a:cxnLst>
                  <a:cxn ang="0">
                    <a:pos x="85" y="736"/>
                  </a:cxn>
                  <a:cxn ang="0">
                    <a:pos x="37" y="352"/>
                  </a:cxn>
                  <a:cxn ang="0">
                    <a:pos x="309" y="0"/>
                  </a:cxn>
                </a:cxnLst>
                <a:rect l="0" t="0" r="r" b="b"/>
                <a:pathLst>
                  <a:path w="309" h="736">
                    <a:moveTo>
                      <a:pt x="85" y="736"/>
                    </a:moveTo>
                    <a:cubicBezTo>
                      <a:pt x="42" y="605"/>
                      <a:pt x="0" y="475"/>
                      <a:pt x="37" y="352"/>
                    </a:cubicBezTo>
                    <a:cubicBezTo>
                      <a:pt x="74" y="229"/>
                      <a:pt x="191" y="114"/>
                      <a:pt x="309" y="0"/>
                    </a:cubicBezTo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99FF33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33" name="Freeform 1249"/>
              <p:cNvSpPr>
                <a:spLocks/>
              </p:cNvSpPr>
              <p:nvPr/>
            </p:nvSpPr>
            <p:spPr bwMode="auto">
              <a:xfrm>
                <a:off x="2712" y="720"/>
                <a:ext cx="275" cy="736"/>
              </a:xfrm>
              <a:custGeom>
                <a:avLst/>
                <a:gdLst/>
                <a:ahLst/>
                <a:cxnLst>
                  <a:cxn ang="0">
                    <a:pos x="0" y="736"/>
                  </a:cxn>
                  <a:cxn ang="0">
                    <a:pos x="240" y="464"/>
                  </a:cxn>
                  <a:cxn ang="0">
                    <a:pos x="208" y="0"/>
                  </a:cxn>
                </a:cxnLst>
                <a:rect l="0" t="0" r="r" b="b"/>
                <a:pathLst>
                  <a:path w="275" h="736">
                    <a:moveTo>
                      <a:pt x="0" y="736"/>
                    </a:moveTo>
                    <a:cubicBezTo>
                      <a:pt x="102" y="661"/>
                      <a:pt x="205" y="587"/>
                      <a:pt x="240" y="464"/>
                    </a:cubicBezTo>
                    <a:cubicBezTo>
                      <a:pt x="275" y="341"/>
                      <a:pt x="241" y="170"/>
                      <a:pt x="208" y="0"/>
                    </a:cubicBezTo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99FF33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750" name="Group 1366"/>
          <p:cNvGrpSpPr>
            <a:grpSpLocks/>
          </p:cNvGrpSpPr>
          <p:nvPr/>
        </p:nvGrpSpPr>
        <p:grpSpPr bwMode="auto">
          <a:xfrm>
            <a:off x="0" y="4648200"/>
            <a:ext cx="9118600" cy="2209800"/>
            <a:chOff x="0" y="2976"/>
            <a:chExt cx="5744" cy="1392"/>
          </a:xfrm>
        </p:grpSpPr>
        <p:grpSp>
          <p:nvGrpSpPr>
            <p:cNvPr id="15363" name="Group 3"/>
            <p:cNvGrpSpPr>
              <a:grpSpLocks/>
            </p:cNvGrpSpPr>
            <p:nvPr/>
          </p:nvGrpSpPr>
          <p:grpSpPr bwMode="auto">
            <a:xfrm flipH="1">
              <a:off x="4704" y="2976"/>
              <a:ext cx="480" cy="480"/>
              <a:chOff x="1872" y="3312"/>
              <a:chExt cx="480" cy="480"/>
            </a:xfrm>
          </p:grpSpPr>
          <p:grpSp>
            <p:nvGrpSpPr>
              <p:cNvPr id="15364" name="Group 4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5365" name="Freeform 5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66" name="Freeform 6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5367" name="Group 7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5368" name="Freeform 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5369" name="Group 9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5370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537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72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5373" name="Freeform 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374" name="Freeform 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375" name="Freeform 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376" name="Freeform 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377" name="Freeform 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5378" name="Group 18"/>
            <p:cNvGrpSpPr>
              <a:grpSpLocks/>
            </p:cNvGrpSpPr>
            <p:nvPr/>
          </p:nvGrpSpPr>
          <p:grpSpPr bwMode="auto">
            <a:xfrm rot="1865301">
              <a:off x="816" y="3888"/>
              <a:ext cx="288" cy="432"/>
              <a:chOff x="1228" y="2424"/>
              <a:chExt cx="781" cy="816"/>
            </a:xfrm>
          </p:grpSpPr>
          <p:sp>
            <p:nvSpPr>
              <p:cNvPr id="15379" name="Freeform 1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0" name="Freeform 2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81" name="Group 21"/>
            <p:cNvGrpSpPr>
              <a:grpSpLocks/>
            </p:cNvGrpSpPr>
            <p:nvPr/>
          </p:nvGrpSpPr>
          <p:grpSpPr bwMode="auto">
            <a:xfrm>
              <a:off x="480" y="3696"/>
              <a:ext cx="480" cy="576"/>
              <a:chOff x="1228" y="2424"/>
              <a:chExt cx="781" cy="816"/>
            </a:xfrm>
          </p:grpSpPr>
          <p:sp>
            <p:nvSpPr>
              <p:cNvPr id="15382" name="Freeform 2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3" name="Freeform 2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84" name="Group 24"/>
            <p:cNvGrpSpPr>
              <a:grpSpLocks/>
            </p:cNvGrpSpPr>
            <p:nvPr/>
          </p:nvGrpSpPr>
          <p:grpSpPr bwMode="auto">
            <a:xfrm rot="201456">
              <a:off x="4368" y="3696"/>
              <a:ext cx="92" cy="46"/>
              <a:chOff x="2199" y="3091"/>
              <a:chExt cx="432" cy="140"/>
            </a:xfrm>
          </p:grpSpPr>
          <p:sp>
            <p:nvSpPr>
              <p:cNvPr id="15385" name="Freeform 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6" name="Freeform 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87" name="Group 27"/>
            <p:cNvGrpSpPr>
              <a:grpSpLocks/>
            </p:cNvGrpSpPr>
            <p:nvPr/>
          </p:nvGrpSpPr>
          <p:grpSpPr bwMode="auto">
            <a:xfrm rot="421165">
              <a:off x="4608" y="3552"/>
              <a:ext cx="379" cy="125"/>
              <a:chOff x="2199" y="3091"/>
              <a:chExt cx="432" cy="140"/>
            </a:xfrm>
          </p:grpSpPr>
          <p:sp>
            <p:nvSpPr>
              <p:cNvPr id="15388" name="Freeform 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9" name="Freeform 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90" name="Group 30"/>
            <p:cNvGrpSpPr>
              <a:grpSpLocks/>
            </p:cNvGrpSpPr>
            <p:nvPr/>
          </p:nvGrpSpPr>
          <p:grpSpPr bwMode="auto">
            <a:xfrm rot="201456">
              <a:off x="3936" y="3792"/>
              <a:ext cx="105" cy="47"/>
              <a:chOff x="2199" y="3091"/>
              <a:chExt cx="432" cy="140"/>
            </a:xfrm>
          </p:grpSpPr>
          <p:sp>
            <p:nvSpPr>
              <p:cNvPr id="15391" name="Freeform 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2" name="Freeform 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93" name="Group 33"/>
            <p:cNvGrpSpPr>
              <a:grpSpLocks/>
            </p:cNvGrpSpPr>
            <p:nvPr/>
          </p:nvGrpSpPr>
          <p:grpSpPr bwMode="auto">
            <a:xfrm rot="201456">
              <a:off x="4992" y="3696"/>
              <a:ext cx="105" cy="48"/>
              <a:chOff x="2199" y="3091"/>
              <a:chExt cx="432" cy="140"/>
            </a:xfrm>
          </p:grpSpPr>
          <p:sp>
            <p:nvSpPr>
              <p:cNvPr id="15394" name="Freeform 3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5" name="Freeform 3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96" name="Group 36"/>
            <p:cNvGrpSpPr>
              <a:grpSpLocks/>
            </p:cNvGrpSpPr>
            <p:nvPr/>
          </p:nvGrpSpPr>
          <p:grpSpPr bwMode="auto">
            <a:xfrm rot="421165">
              <a:off x="1536" y="4120"/>
              <a:ext cx="379" cy="125"/>
              <a:chOff x="2199" y="3091"/>
              <a:chExt cx="432" cy="140"/>
            </a:xfrm>
          </p:grpSpPr>
          <p:sp>
            <p:nvSpPr>
              <p:cNvPr id="15397" name="Freeform 3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8" name="Freeform 3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399" name="Group 39"/>
            <p:cNvGrpSpPr>
              <a:grpSpLocks/>
            </p:cNvGrpSpPr>
            <p:nvPr/>
          </p:nvGrpSpPr>
          <p:grpSpPr bwMode="auto">
            <a:xfrm rot="201456">
              <a:off x="4176" y="3792"/>
              <a:ext cx="105" cy="47"/>
              <a:chOff x="2199" y="3091"/>
              <a:chExt cx="432" cy="140"/>
            </a:xfrm>
          </p:grpSpPr>
          <p:sp>
            <p:nvSpPr>
              <p:cNvPr id="15400" name="Freeform 4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1" name="Freeform 4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402" name="Group 42"/>
            <p:cNvGrpSpPr>
              <a:grpSpLocks/>
            </p:cNvGrpSpPr>
            <p:nvPr/>
          </p:nvGrpSpPr>
          <p:grpSpPr bwMode="auto">
            <a:xfrm rot="201456">
              <a:off x="4512" y="3696"/>
              <a:ext cx="92" cy="46"/>
              <a:chOff x="2199" y="3091"/>
              <a:chExt cx="432" cy="140"/>
            </a:xfrm>
          </p:grpSpPr>
          <p:sp>
            <p:nvSpPr>
              <p:cNvPr id="15403" name="Freeform 4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4" name="Freeform 4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405" name="Group 45"/>
            <p:cNvGrpSpPr>
              <a:grpSpLocks/>
            </p:cNvGrpSpPr>
            <p:nvPr/>
          </p:nvGrpSpPr>
          <p:grpSpPr bwMode="auto">
            <a:xfrm rot="201456">
              <a:off x="5176" y="3745"/>
              <a:ext cx="104" cy="47"/>
              <a:chOff x="2199" y="3091"/>
              <a:chExt cx="432" cy="140"/>
            </a:xfrm>
          </p:grpSpPr>
          <p:sp>
            <p:nvSpPr>
              <p:cNvPr id="15406" name="Freeform 4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7" name="Freeform 4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408" name="Group 48"/>
            <p:cNvGrpSpPr>
              <a:grpSpLocks/>
            </p:cNvGrpSpPr>
            <p:nvPr/>
          </p:nvGrpSpPr>
          <p:grpSpPr bwMode="auto">
            <a:xfrm rot="201456">
              <a:off x="3888" y="3696"/>
              <a:ext cx="105" cy="47"/>
              <a:chOff x="2199" y="3091"/>
              <a:chExt cx="432" cy="140"/>
            </a:xfrm>
          </p:grpSpPr>
          <p:sp>
            <p:nvSpPr>
              <p:cNvPr id="15409" name="Freeform 4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10" name="Freeform 5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411" name="Group 51"/>
            <p:cNvGrpSpPr>
              <a:grpSpLocks/>
            </p:cNvGrpSpPr>
            <p:nvPr/>
          </p:nvGrpSpPr>
          <p:grpSpPr bwMode="auto">
            <a:xfrm rot="201456">
              <a:off x="4224" y="3696"/>
              <a:ext cx="105" cy="47"/>
              <a:chOff x="2199" y="3091"/>
              <a:chExt cx="432" cy="140"/>
            </a:xfrm>
          </p:grpSpPr>
          <p:sp>
            <p:nvSpPr>
              <p:cNvPr id="15412" name="Freeform 5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13" name="Freeform 5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414" name="Group 54"/>
            <p:cNvGrpSpPr>
              <a:grpSpLocks/>
            </p:cNvGrpSpPr>
            <p:nvPr/>
          </p:nvGrpSpPr>
          <p:grpSpPr bwMode="auto">
            <a:xfrm rot="201456">
              <a:off x="3984" y="3696"/>
              <a:ext cx="105" cy="47"/>
              <a:chOff x="2199" y="3091"/>
              <a:chExt cx="432" cy="140"/>
            </a:xfrm>
          </p:grpSpPr>
          <p:sp>
            <p:nvSpPr>
              <p:cNvPr id="15415" name="Freeform 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16" name="Freeform 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417" name="Group 57"/>
            <p:cNvGrpSpPr>
              <a:grpSpLocks/>
            </p:cNvGrpSpPr>
            <p:nvPr/>
          </p:nvGrpSpPr>
          <p:grpSpPr bwMode="auto">
            <a:xfrm rot="201456">
              <a:off x="4464" y="3792"/>
              <a:ext cx="105" cy="47"/>
              <a:chOff x="2199" y="3091"/>
              <a:chExt cx="432" cy="140"/>
            </a:xfrm>
          </p:grpSpPr>
          <p:sp>
            <p:nvSpPr>
              <p:cNvPr id="15418" name="Freeform 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19" name="Freeform 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420" name="Group 60"/>
            <p:cNvGrpSpPr>
              <a:grpSpLocks/>
            </p:cNvGrpSpPr>
            <p:nvPr/>
          </p:nvGrpSpPr>
          <p:grpSpPr bwMode="auto">
            <a:xfrm rot="329520">
              <a:off x="96" y="4080"/>
              <a:ext cx="896" cy="263"/>
              <a:chOff x="3353" y="4024"/>
              <a:chExt cx="1021" cy="296"/>
            </a:xfrm>
          </p:grpSpPr>
          <p:grpSp>
            <p:nvGrpSpPr>
              <p:cNvPr id="15421" name="Group 61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5422" name="Group 6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23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24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25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26" name="Group 6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27" name="Freeform 6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28" name="Freeform 6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29" name="Group 6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30" name="Freeform 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31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432" name="Group 72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33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34" name="Freeform 7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35" name="Freeform 7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36" name="Group 7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37" name="Freeform 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38" name="Freeform 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39" name="Group 7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40" name="Freeform 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41" name="Freeform 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5442" name="Group 82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5443" name="Group 8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44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45" name="Freeform 8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46" name="Freeform 8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47" name="Group 8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48" name="Freeform 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49" name="Freeform 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50" name="Group 9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51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52" name="Freeform 9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453" name="Group 93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54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55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56" name="Freeform 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57" name="Group 9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58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59" name="Freeform 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60" name="Group 10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61" name="Freeform 1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62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5463" name="Group 103"/>
            <p:cNvGrpSpPr>
              <a:grpSpLocks/>
            </p:cNvGrpSpPr>
            <p:nvPr/>
          </p:nvGrpSpPr>
          <p:grpSpPr bwMode="auto">
            <a:xfrm>
              <a:off x="2352" y="4005"/>
              <a:ext cx="1021" cy="296"/>
              <a:chOff x="3353" y="4024"/>
              <a:chExt cx="1021" cy="296"/>
            </a:xfrm>
          </p:grpSpPr>
          <p:grpSp>
            <p:nvGrpSpPr>
              <p:cNvPr id="15464" name="Group 10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5465" name="Group 10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66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67" name="Freeform 10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68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69" name="Group 10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70" name="Freeform 11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71" name="Freeform 11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72" name="Group 11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73" name="Freeform 1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74" name="Freeform 1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475" name="Group 115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76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77" name="Freeform 11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78" name="Freeform 11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79" name="Group 11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80" name="Freeform 12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81" name="Freeform 12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82" name="Group 12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83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84" name="Freeform 1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5485" name="Group 125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5486" name="Group 12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87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88" name="Freeform 12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89" name="Freeform 12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90" name="Group 13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91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92" name="Freeform 13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93" name="Group 13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94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95" name="Freeform 13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496" name="Group 136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497" name="Group 13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498" name="Freeform 13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99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500" name="Group 14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501" name="Freeform 14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502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503" name="Group 14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504" name="Freeform 14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505" name="Freeform 14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5549" name="Group 189"/>
            <p:cNvGrpSpPr>
              <a:grpSpLocks/>
            </p:cNvGrpSpPr>
            <p:nvPr/>
          </p:nvGrpSpPr>
          <p:grpSpPr bwMode="auto">
            <a:xfrm>
              <a:off x="3600" y="4032"/>
              <a:ext cx="432" cy="140"/>
              <a:chOff x="2199" y="3091"/>
              <a:chExt cx="432" cy="140"/>
            </a:xfrm>
          </p:grpSpPr>
          <p:sp>
            <p:nvSpPr>
              <p:cNvPr id="15550" name="Freeform 19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51" name="Freeform 19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52" name="Group 192"/>
            <p:cNvGrpSpPr>
              <a:grpSpLocks/>
            </p:cNvGrpSpPr>
            <p:nvPr/>
          </p:nvGrpSpPr>
          <p:grpSpPr bwMode="auto">
            <a:xfrm>
              <a:off x="2296" y="3688"/>
              <a:ext cx="104" cy="52"/>
              <a:chOff x="2199" y="3091"/>
              <a:chExt cx="432" cy="140"/>
            </a:xfrm>
          </p:grpSpPr>
          <p:sp>
            <p:nvSpPr>
              <p:cNvPr id="15553" name="Freeform 19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54" name="Freeform 19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55" name="Group 195"/>
            <p:cNvGrpSpPr>
              <a:grpSpLocks/>
            </p:cNvGrpSpPr>
            <p:nvPr/>
          </p:nvGrpSpPr>
          <p:grpSpPr bwMode="auto">
            <a:xfrm>
              <a:off x="3313" y="3984"/>
              <a:ext cx="104" cy="52"/>
              <a:chOff x="2199" y="3091"/>
              <a:chExt cx="432" cy="140"/>
            </a:xfrm>
          </p:grpSpPr>
          <p:sp>
            <p:nvSpPr>
              <p:cNvPr id="15556" name="Freeform 19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57" name="Freeform 19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58" name="Group 198"/>
            <p:cNvGrpSpPr>
              <a:grpSpLocks/>
            </p:cNvGrpSpPr>
            <p:nvPr/>
          </p:nvGrpSpPr>
          <p:grpSpPr bwMode="auto">
            <a:xfrm>
              <a:off x="3169" y="4016"/>
              <a:ext cx="104" cy="52"/>
              <a:chOff x="2199" y="3091"/>
              <a:chExt cx="432" cy="140"/>
            </a:xfrm>
          </p:grpSpPr>
          <p:sp>
            <p:nvSpPr>
              <p:cNvPr id="15559" name="Freeform 19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60" name="Freeform 20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61" name="Group 201"/>
            <p:cNvGrpSpPr>
              <a:grpSpLocks/>
            </p:cNvGrpSpPr>
            <p:nvPr/>
          </p:nvGrpSpPr>
          <p:grpSpPr bwMode="auto">
            <a:xfrm>
              <a:off x="3065" y="4032"/>
              <a:ext cx="104" cy="52"/>
              <a:chOff x="2199" y="3091"/>
              <a:chExt cx="432" cy="140"/>
            </a:xfrm>
          </p:grpSpPr>
          <p:sp>
            <p:nvSpPr>
              <p:cNvPr id="15562" name="Freeform 20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63" name="Freeform 20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64" name="Group 204"/>
            <p:cNvGrpSpPr>
              <a:grpSpLocks/>
            </p:cNvGrpSpPr>
            <p:nvPr/>
          </p:nvGrpSpPr>
          <p:grpSpPr bwMode="auto">
            <a:xfrm>
              <a:off x="3065" y="3968"/>
              <a:ext cx="104" cy="52"/>
              <a:chOff x="2199" y="3091"/>
              <a:chExt cx="432" cy="140"/>
            </a:xfrm>
          </p:grpSpPr>
          <p:sp>
            <p:nvSpPr>
              <p:cNvPr id="15565" name="Freeform 20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66" name="Freeform 20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67" name="Group 207"/>
            <p:cNvGrpSpPr>
              <a:grpSpLocks/>
            </p:cNvGrpSpPr>
            <p:nvPr/>
          </p:nvGrpSpPr>
          <p:grpSpPr bwMode="auto">
            <a:xfrm>
              <a:off x="3113" y="3928"/>
              <a:ext cx="104" cy="52"/>
              <a:chOff x="2199" y="3091"/>
              <a:chExt cx="432" cy="140"/>
            </a:xfrm>
          </p:grpSpPr>
          <p:sp>
            <p:nvSpPr>
              <p:cNvPr id="15568" name="Freeform 20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69" name="Freeform 20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70" name="Group 210"/>
            <p:cNvGrpSpPr>
              <a:grpSpLocks/>
            </p:cNvGrpSpPr>
            <p:nvPr/>
          </p:nvGrpSpPr>
          <p:grpSpPr bwMode="auto">
            <a:xfrm>
              <a:off x="3153" y="3912"/>
              <a:ext cx="104" cy="52"/>
              <a:chOff x="2199" y="3091"/>
              <a:chExt cx="432" cy="140"/>
            </a:xfrm>
          </p:grpSpPr>
          <p:sp>
            <p:nvSpPr>
              <p:cNvPr id="15571" name="Freeform 21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72" name="Freeform 21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73" name="Group 213"/>
            <p:cNvGrpSpPr>
              <a:grpSpLocks/>
            </p:cNvGrpSpPr>
            <p:nvPr/>
          </p:nvGrpSpPr>
          <p:grpSpPr bwMode="auto">
            <a:xfrm>
              <a:off x="3201" y="3888"/>
              <a:ext cx="104" cy="52"/>
              <a:chOff x="2199" y="3091"/>
              <a:chExt cx="432" cy="140"/>
            </a:xfrm>
          </p:grpSpPr>
          <p:sp>
            <p:nvSpPr>
              <p:cNvPr id="15574" name="Freeform 21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75" name="Freeform 21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76" name="Group 216"/>
            <p:cNvGrpSpPr>
              <a:grpSpLocks/>
            </p:cNvGrpSpPr>
            <p:nvPr/>
          </p:nvGrpSpPr>
          <p:grpSpPr bwMode="auto">
            <a:xfrm>
              <a:off x="3329" y="3840"/>
              <a:ext cx="104" cy="52"/>
              <a:chOff x="2199" y="3091"/>
              <a:chExt cx="432" cy="140"/>
            </a:xfrm>
          </p:grpSpPr>
          <p:sp>
            <p:nvSpPr>
              <p:cNvPr id="15577" name="Freeform 21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78" name="Freeform 21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79" name="Group 219"/>
            <p:cNvGrpSpPr>
              <a:grpSpLocks/>
            </p:cNvGrpSpPr>
            <p:nvPr/>
          </p:nvGrpSpPr>
          <p:grpSpPr bwMode="auto">
            <a:xfrm>
              <a:off x="2361" y="3928"/>
              <a:ext cx="104" cy="52"/>
              <a:chOff x="2199" y="3091"/>
              <a:chExt cx="432" cy="140"/>
            </a:xfrm>
          </p:grpSpPr>
          <p:sp>
            <p:nvSpPr>
              <p:cNvPr id="15580" name="Freeform 22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81" name="Freeform 22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82" name="Group 222"/>
            <p:cNvGrpSpPr>
              <a:grpSpLocks/>
            </p:cNvGrpSpPr>
            <p:nvPr/>
          </p:nvGrpSpPr>
          <p:grpSpPr bwMode="auto">
            <a:xfrm>
              <a:off x="3881" y="3757"/>
              <a:ext cx="104" cy="52"/>
              <a:chOff x="2199" y="3091"/>
              <a:chExt cx="432" cy="140"/>
            </a:xfrm>
          </p:grpSpPr>
          <p:sp>
            <p:nvSpPr>
              <p:cNvPr id="15583" name="Freeform 22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84" name="Freeform 22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85" name="Group 225"/>
            <p:cNvGrpSpPr>
              <a:grpSpLocks/>
            </p:cNvGrpSpPr>
            <p:nvPr/>
          </p:nvGrpSpPr>
          <p:grpSpPr bwMode="auto">
            <a:xfrm>
              <a:off x="3216" y="3600"/>
              <a:ext cx="104" cy="52"/>
              <a:chOff x="2199" y="3091"/>
              <a:chExt cx="432" cy="140"/>
            </a:xfrm>
          </p:grpSpPr>
          <p:sp>
            <p:nvSpPr>
              <p:cNvPr id="15586" name="Freeform 22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87" name="Freeform 22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88" name="Group 228"/>
            <p:cNvGrpSpPr>
              <a:grpSpLocks/>
            </p:cNvGrpSpPr>
            <p:nvPr/>
          </p:nvGrpSpPr>
          <p:grpSpPr bwMode="auto">
            <a:xfrm>
              <a:off x="3768" y="3517"/>
              <a:ext cx="104" cy="52"/>
              <a:chOff x="2199" y="3091"/>
              <a:chExt cx="432" cy="140"/>
            </a:xfrm>
          </p:grpSpPr>
          <p:sp>
            <p:nvSpPr>
              <p:cNvPr id="15589" name="Freeform 22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90" name="Freeform 23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91" name="Group 231"/>
            <p:cNvGrpSpPr>
              <a:grpSpLocks/>
            </p:cNvGrpSpPr>
            <p:nvPr/>
          </p:nvGrpSpPr>
          <p:grpSpPr bwMode="auto">
            <a:xfrm>
              <a:off x="2064" y="4064"/>
              <a:ext cx="104" cy="52"/>
              <a:chOff x="2199" y="3091"/>
              <a:chExt cx="432" cy="140"/>
            </a:xfrm>
          </p:grpSpPr>
          <p:sp>
            <p:nvSpPr>
              <p:cNvPr id="15592" name="Freeform 23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93" name="Freeform 23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94" name="Group 234"/>
            <p:cNvGrpSpPr>
              <a:grpSpLocks/>
            </p:cNvGrpSpPr>
            <p:nvPr/>
          </p:nvGrpSpPr>
          <p:grpSpPr bwMode="auto">
            <a:xfrm>
              <a:off x="4264" y="4256"/>
              <a:ext cx="104" cy="52"/>
              <a:chOff x="2199" y="3091"/>
              <a:chExt cx="432" cy="140"/>
            </a:xfrm>
          </p:grpSpPr>
          <p:sp>
            <p:nvSpPr>
              <p:cNvPr id="15595" name="Freeform 23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96" name="Freeform 23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597" name="Group 237"/>
            <p:cNvGrpSpPr>
              <a:grpSpLocks/>
            </p:cNvGrpSpPr>
            <p:nvPr/>
          </p:nvGrpSpPr>
          <p:grpSpPr bwMode="auto">
            <a:xfrm>
              <a:off x="4160" y="4272"/>
              <a:ext cx="104" cy="52"/>
              <a:chOff x="2199" y="3091"/>
              <a:chExt cx="432" cy="140"/>
            </a:xfrm>
          </p:grpSpPr>
          <p:sp>
            <p:nvSpPr>
              <p:cNvPr id="15598" name="Freeform 23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99" name="Freeform 23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00" name="Group 240"/>
            <p:cNvGrpSpPr>
              <a:grpSpLocks/>
            </p:cNvGrpSpPr>
            <p:nvPr/>
          </p:nvGrpSpPr>
          <p:grpSpPr bwMode="auto">
            <a:xfrm>
              <a:off x="4160" y="4208"/>
              <a:ext cx="104" cy="52"/>
              <a:chOff x="2199" y="3091"/>
              <a:chExt cx="432" cy="140"/>
            </a:xfrm>
          </p:grpSpPr>
          <p:sp>
            <p:nvSpPr>
              <p:cNvPr id="15601" name="Freeform 24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02" name="Freeform 24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03" name="Group 243"/>
            <p:cNvGrpSpPr>
              <a:grpSpLocks/>
            </p:cNvGrpSpPr>
            <p:nvPr/>
          </p:nvGrpSpPr>
          <p:grpSpPr bwMode="auto">
            <a:xfrm>
              <a:off x="4208" y="4168"/>
              <a:ext cx="104" cy="52"/>
              <a:chOff x="2199" y="3091"/>
              <a:chExt cx="432" cy="140"/>
            </a:xfrm>
          </p:grpSpPr>
          <p:sp>
            <p:nvSpPr>
              <p:cNvPr id="15604" name="Freeform 24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05" name="Freeform 24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06" name="Group 246"/>
            <p:cNvGrpSpPr>
              <a:grpSpLocks/>
            </p:cNvGrpSpPr>
            <p:nvPr/>
          </p:nvGrpSpPr>
          <p:grpSpPr bwMode="auto">
            <a:xfrm>
              <a:off x="4248" y="4152"/>
              <a:ext cx="104" cy="52"/>
              <a:chOff x="2199" y="3091"/>
              <a:chExt cx="432" cy="140"/>
            </a:xfrm>
          </p:grpSpPr>
          <p:sp>
            <p:nvSpPr>
              <p:cNvPr id="15607" name="Freeform 24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08" name="Freeform 24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09" name="Group 249"/>
            <p:cNvGrpSpPr>
              <a:grpSpLocks/>
            </p:cNvGrpSpPr>
            <p:nvPr/>
          </p:nvGrpSpPr>
          <p:grpSpPr bwMode="auto">
            <a:xfrm>
              <a:off x="4296" y="4128"/>
              <a:ext cx="104" cy="52"/>
              <a:chOff x="2199" y="3091"/>
              <a:chExt cx="432" cy="140"/>
            </a:xfrm>
          </p:grpSpPr>
          <p:sp>
            <p:nvSpPr>
              <p:cNvPr id="15610" name="Freeform 25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11" name="Freeform 25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12" name="Group 252"/>
            <p:cNvGrpSpPr>
              <a:grpSpLocks/>
            </p:cNvGrpSpPr>
            <p:nvPr/>
          </p:nvGrpSpPr>
          <p:grpSpPr bwMode="auto">
            <a:xfrm>
              <a:off x="2080" y="3920"/>
              <a:ext cx="104" cy="52"/>
              <a:chOff x="2199" y="3091"/>
              <a:chExt cx="432" cy="140"/>
            </a:xfrm>
          </p:grpSpPr>
          <p:sp>
            <p:nvSpPr>
              <p:cNvPr id="15613" name="Freeform 25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14" name="Freeform 25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15" name="Group 255"/>
            <p:cNvGrpSpPr>
              <a:grpSpLocks/>
            </p:cNvGrpSpPr>
            <p:nvPr/>
          </p:nvGrpSpPr>
          <p:grpSpPr bwMode="auto">
            <a:xfrm>
              <a:off x="3552" y="4232"/>
              <a:ext cx="104" cy="52"/>
              <a:chOff x="2199" y="3091"/>
              <a:chExt cx="432" cy="140"/>
            </a:xfrm>
          </p:grpSpPr>
          <p:sp>
            <p:nvSpPr>
              <p:cNvPr id="15616" name="Freeform 25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17" name="Freeform 25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18" name="Group 258"/>
            <p:cNvGrpSpPr>
              <a:grpSpLocks/>
            </p:cNvGrpSpPr>
            <p:nvPr/>
          </p:nvGrpSpPr>
          <p:grpSpPr bwMode="auto">
            <a:xfrm>
              <a:off x="1736" y="3956"/>
              <a:ext cx="104" cy="52"/>
              <a:chOff x="2199" y="3091"/>
              <a:chExt cx="432" cy="140"/>
            </a:xfrm>
          </p:grpSpPr>
          <p:sp>
            <p:nvSpPr>
              <p:cNvPr id="15619" name="Freeform 25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20" name="Freeform 26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21" name="Group 261"/>
            <p:cNvGrpSpPr>
              <a:grpSpLocks/>
            </p:cNvGrpSpPr>
            <p:nvPr/>
          </p:nvGrpSpPr>
          <p:grpSpPr bwMode="auto">
            <a:xfrm>
              <a:off x="1632" y="3972"/>
              <a:ext cx="104" cy="52"/>
              <a:chOff x="2199" y="3091"/>
              <a:chExt cx="432" cy="140"/>
            </a:xfrm>
          </p:grpSpPr>
          <p:sp>
            <p:nvSpPr>
              <p:cNvPr id="15622" name="Freeform 26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23" name="Freeform 26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24" name="Group 264"/>
            <p:cNvGrpSpPr>
              <a:grpSpLocks/>
            </p:cNvGrpSpPr>
            <p:nvPr/>
          </p:nvGrpSpPr>
          <p:grpSpPr bwMode="auto">
            <a:xfrm>
              <a:off x="1632" y="3908"/>
              <a:ext cx="104" cy="52"/>
              <a:chOff x="2199" y="3091"/>
              <a:chExt cx="432" cy="140"/>
            </a:xfrm>
          </p:grpSpPr>
          <p:sp>
            <p:nvSpPr>
              <p:cNvPr id="15625" name="Freeform 26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26" name="Freeform 26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27" name="Group 267"/>
            <p:cNvGrpSpPr>
              <a:grpSpLocks/>
            </p:cNvGrpSpPr>
            <p:nvPr/>
          </p:nvGrpSpPr>
          <p:grpSpPr bwMode="auto">
            <a:xfrm>
              <a:off x="1680" y="3868"/>
              <a:ext cx="104" cy="52"/>
              <a:chOff x="2199" y="3091"/>
              <a:chExt cx="432" cy="140"/>
            </a:xfrm>
          </p:grpSpPr>
          <p:sp>
            <p:nvSpPr>
              <p:cNvPr id="15628" name="Freeform 26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29" name="Freeform 26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30" name="Group 270"/>
            <p:cNvGrpSpPr>
              <a:grpSpLocks/>
            </p:cNvGrpSpPr>
            <p:nvPr/>
          </p:nvGrpSpPr>
          <p:grpSpPr bwMode="auto">
            <a:xfrm>
              <a:off x="1720" y="3852"/>
              <a:ext cx="104" cy="52"/>
              <a:chOff x="2199" y="3091"/>
              <a:chExt cx="432" cy="140"/>
            </a:xfrm>
          </p:grpSpPr>
          <p:sp>
            <p:nvSpPr>
              <p:cNvPr id="15631" name="Freeform 27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32" name="Freeform 27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33" name="Group 273"/>
            <p:cNvGrpSpPr>
              <a:grpSpLocks/>
            </p:cNvGrpSpPr>
            <p:nvPr/>
          </p:nvGrpSpPr>
          <p:grpSpPr bwMode="auto">
            <a:xfrm>
              <a:off x="1768" y="3828"/>
              <a:ext cx="104" cy="52"/>
              <a:chOff x="2199" y="3091"/>
              <a:chExt cx="432" cy="140"/>
            </a:xfrm>
          </p:grpSpPr>
          <p:sp>
            <p:nvSpPr>
              <p:cNvPr id="15634" name="Freeform 27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35" name="Freeform 27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36" name="Group 276"/>
            <p:cNvGrpSpPr>
              <a:grpSpLocks/>
            </p:cNvGrpSpPr>
            <p:nvPr/>
          </p:nvGrpSpPr>
          <p:grpSpPr bwMode="auto">
            <a:xfrm>
              <a:off x="3568" y="4088"/>
              <a:ext cx="104" cy="52"/>
              <a:chOff x="2199" y="3091"/>
              <a:chExt cx="432" cy="140"/>
            </a:xfrm>
          </p:grpSpPr>
          <p:sp>
            <p:nvSpPr>
              <p:cNvPr id="15637" name="Freeform 27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38" name="Freeform 27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39" name="Group 279"/>
            <p:cNvGrpSpPr>
              <a:grpSpLocks/>
            </p:cNvGrpSpPr>
            <p:nvPr/>
          </p:nvGrpSpPr>
          <p:grpSpPr bwMode="auto">
            <a:xfrm>
              <a:off x="3360" y="3861"/>
              <a:ext cx="1021" cy="296"/>
              <a:chOff x="3353" y="4024"/>
              <a:chExt cx="1021" cy="296"/>
            </a:xfrm>
          </p:grpSpPr>
          <p:grpSp>
            <p:nvGrpSpPr>
              <p:cNvPr id="15640" name="Group 280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5641" name="Group 28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642" name="Group 28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43" name="Freeform 2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44" name="Freeform 2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45" name="Group 28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46" name="Freeform 2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47" name="Freeform 2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48" name="Group 28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49" name="Freeform 28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50" name="Freeform 29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651" name="Group 291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652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53" name="Freeform 2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54" name="Freeform 2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55" name="Group 29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56" name="Freeform 29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57" name="Freeform 29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58" name="Group 29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59" name="Freeform 29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60" name="Freeform 30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5661" name="Group 301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5662" name="Group 30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663" name="Group 30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64" name="Freeform 3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65" name="Freeform 3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66" name="Group 30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67" name="Freeform 30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68" name="Freeform 30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69" name="Group 30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70" name="Freeform 31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71" name="Freeform 31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672" name="Group 312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673" name="Group 31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74" name="Freeform 31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75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76" name="Group 31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77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78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79" name="Group 31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80" name="Freeform 32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81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5682" name="Group 322"/>
            <p:cNvGrpSpPr>
              <a:grpSpLocks/>
            </p:cNvGrpSpPr>
            <p:nvPr/>
          </p:nvGrpSpPr>
          <p:grpSpPr bwMode="auto">
            <a:xfrm>
              <a:off x="4080" y="4080"/>
              <a:ext cx="104" cy="52"/>
              <a:chOff x="2199" y="3091"/>
              <a:chExt cx="432" cy="140"/>
            </a:xfrm>
          </p:grpSpPr>
          <p:sp>
            <p:nvSpPr>
              <p:cNvPr id="15683" name="Freeform 32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84" name="Freeform 32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85" name="Group 325"/>
            <p:cNvGrpSpPr>
              <a:grpSpLocks/>
            </p:cNvGrpSpPr>
            <p:nvPr/>
          </p:nvGrpSpPr>
          <p:grpSpPr bwMode="auto">
            <a:xfrm>
              <a:off x="2224" y="3832"/>
              <a:ext cx="104" cy="52"/>
              <a:chOff x="2199" y="3091"/>
              <a:chExt cx="432" cy="140"/>
            </a:xfrm>
          </p:grpSpPr>
          <p:sp>
            <p:nvSpPr>
              <p:cNvPr id="15686" name="Freeform 32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87" name="Freeform 32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88" name="Group 328"/>
            <p:cNvGrpSpPr>
              <a:grpSpLocks/>
            </p:cNvGrpSpPr>
            <p:nvPr/>
          </p:nvGrpSpPr>
          <p:grpSpPr bwMode="auto">
            <a:xfrm>
              <a:off x="2976" y="3648"/>
              <a:ext cx="104" cy="52"/>
              <a:chOff x="2199" y="3091"/>
              <a:chExt cx="432" cy="140"/>
            </a:xfrm>
          </p:grpSpPr>
          <p:sp>
            <p:nvSpPr>
              <p:cNvPr id="15689" name="Freeform 32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90" name="Freeform 33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691" name="Group 331"/>
            <p:cNvGrpSpPr>
              <a:grpSpLocks/>
            </p:cNvGrpSpPr>
            <p:nvPr/>
          </p:nvGrpSpPr>
          <p:grpSpPr bwMode="auto">
            <a:xfrm>
              <a:off x="2688" y="3381"/>
              <a:ext cx="1021" cy="296"/>
              <a:chOff x="3353" y="4024"/>
              <a:chExt cx="1021" cy="296"/>
            </a:xfrm>
          </p:grpSpPr>
          <p:grpSp>
            <p:nvGrpSpPr>
              <p:cNvPr id="15692" name="Group 332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5693" name="Group 33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694" name="Group 33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95" name="Freeform 33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96" name="Freeform 33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697" name="Group 33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698" name="Freeform 33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699" name="Freeform 33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00" name="Group 34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01" name="Freeform 34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02" name="Freeform 34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703" name="Group 343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704" name="Group 34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05" name="Freeform 34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06" name="Freeform 34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07" name="Group 34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08" name="Freeform 34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09" name="Freeform 34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10" name="Group 35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11" name="Freeform 35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12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5713" name="Group 353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5714" name="Group 35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715" name="Group 35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16" name="Freeform 35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17" name="Freeform 35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18" name="Group 35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19" name="Freeform 35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20" name="Freeform 36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21" name="Group 36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22" name="Freeform 36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23" name="Freeform 36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724" name="Group 364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725" name="Group 36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26" name="Freeform 3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27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28" name="Group 36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29" name="Freeform 3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30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31" name="Group 37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32" name="Freeform 37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33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5734" name="Group 374"/>
            <p:cNvGrpSpPr>
              <a:grpSpLocks/>
            </p:cNvGrpSpPr>
            <p:nvPr/>
          </p:nvGrpSpPr>
          <p:grpSpPr bwMode="auto">
            <a:xfrm>
              <a:off x="2880" y="3765"/>
              <a:ext cx="432" cy="140"/>
              <a:chOff x="2199" y="3091"/>
              <a:chExt cx="432" cy="140"/>
            </a:xfrm>
          </p:grpSpPr>
          <p:sp>
            <p:nvSpPr>
              <p:cNvPr id="15735" name="Freeform 37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36" name="Freeform 37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37" name="Group 377"/>
            <p:cNvGrpSpPr>
              <a:grpSpLocks/>
            </p:cNvGrpSpPr>
            <p:nvPr/>
          </p:nvGrpSpPr>
          <p:grpSpPr bwMode="auto">
            <a:xfrm>
              <a:off x="3904" y="3621"/>
              <a:ext cx="104" cy="52"/>
              <a:chOff x="2199" y="3091"/>
              <a:chExt cx="432" cy="140"/>
            </a:xfrm>
          </p:grpSpPr>
          <p:sp>
            <p:nvSpPr>
              <p:cNvPr id="15738" name="Freeform 37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39" name="Freeform 37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40" name="Group 380"/>
            <p:cNvGrpSpPr>
              <a:grpSpLocks/>
            </p:cNvGrpSpPr>
            <p:nvPr/>
          </p:nvGrpSpPr>
          <p:grpSpPr bwMode="auto">
            <a:xfrm>
              <a:off x="3760" y="3653"/>
              <a:ext cx="104" cy="52"/>
              <a:chOff x="2199" y="3091"/>
              <a:chExt cx="432" cy="140"/>
            </a:xfrm>
          </p:grpSpPr>
          <p:sp>
            <p:nvSpPr>
              <p:cNvPr id="15741" name="Freeform 38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42" name="Freeform 38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43" name="Group 383"/>
            <p:cNvGrpSpPr>
              <a:grpSpLocks/>
            </p:cNvGrpSpPr>
            <p:nvPr/>
          </p:nvGrpSpPr>
          <p:grpSpPr bwMode="auto">
            <a:xfrm>
              <a:off x="3304" y="3752"/>
              <a:ext cx="104" cy="52"/>
              <a:chOff x="2199" y="3091"/>
              <a:chExt cx="432" cy="140"/>
            </a:xfrm>
          </p:grpSpPr>
          <p:sp>
            <p:nvSpPr>
              <p:cNvPr id="15744" name="Freeform 38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45" name="Freeform 38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46" name="Group 386"/>
            <p:cNvGrpSpPr>
              <a:grpSpLocks/>
            </p:cNvGrpSpPr>
            <p:nvPr/>
          </p:nvGrpSpPr>
          <p:grpSpPr bwMode="auto">
            <a:xfrm>
              <a:off x="3304" y="3688"/>
              <a:ext cx="104" cy="52"/>
              <a:chOff x="2199" y="3091"/>
              <a:chExt cx="432" cy="140"/>
            </a:xfrm>
          </p:grpSpPr>
          <p:sp>
            <p:nvSpPr>
              <p:cNvPr id="15747" name="Freeform 38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48" name="Freeform 38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49" name="Group 389"/>
            <p:cNvGrpSpPr>
              <a:grpSpLocks/>
            </p:cNvGrpSpPr>
            <p:nvPr/>
          </p:nvGrpSpPr>
          <p:grpSpPr bwMode="auto">
            <a:xfrm>
              <a:off x="3352" y="3648"/>
              <a:ext cx="104" cy="52"/>
              <a:chOff x="2199" y="3091"/>
              <a:chExt cx="432" cy="140"/>
            </a:xfrm>
          </p:grpSpPr>
          <p:sp>
            <p:nvSpPr>
              <p:cNvPr id="15750" name="Freeform 39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51" name="Freeform 39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52" name="Group 392"/>
            <p:cNvGrpSpPr>
              <a:grpSpLocks/>
            </p:cNvGrpSpPr>
            <p:nvPr/>
          </p:nvGrpSpPr>
          <p:grpSpPr bwMode="auto">
            <a:xfrm>
              <a:off x="3744" y="3549"/>
              <a:ext cx="104" cy="52"/>
              <a:chOff x="2199" y="3091"/>
              <a:chExt cx="432" cy="140"/>
            </a:xfrm>
          </p:grpSpPr>
          <p:sp>
            <p:nvSpPr>
              <p:cNvPr id="15753" name="Freeform 39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54" name="Freeform 39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55" name="Group 395"/>
            <p:cNvGrpSpPr>
              <a:grpSpLocks/>
            </p:cNvGrpSpPr>
            <p:nvPr/>
          </p:nvGrpSpPr>
          <p:grpSpPr bwMode="auto">
            <a:xfrm>
              <a:off x="3792" y="3525"/>
              <a:ext cx="104" cy="52"/>
              <a:chOff x="2199" y="3091"/>
              <a:chExt cx="432" cy="140"/>
            </a:xfrm>
          </p:grpSpPr>
          <p:sp>
            <p:nvSpPr>
              <p:cNvPr id="15756" name="Freeform 39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57" name="Freeform 39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58" name="Group 398"/>
            <p:cNvGrpSpPr>
              <a:grpSpLocks/>
            </p:cNvGrpSpPr>
            <p:nvPr/>
          </p:nvGrpSpPr>
          <p:grpSpPr bwMode="auto">
            <a:xfrm>
              <a:off x="2488" y="4101"/>
              <a:ext cx="104" cy="52"/>
              <a:chOff x="2199" y="3091"/>
              <a:chExt cx="432" cy="140"/>
            </a:xfrm>
          </p:grpSpPr>
          <p:sp>
            <p:nvSpPr>
              <p:cNvPr id="15759" name="Freeform 39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/>
                <a:ahLst/>
                <a:cxnLst>
                  <a:cxn ang="0">
                    <a:pos x="17" y="157"/>
                  </a:cxn>
                  <a:cxn ang="0">
                    <a:pos x="225" y="13"/>
                  </a:cxn>
                  <a:cxn ang="0">
                    <a:pos x="353" y="77"/>
                  </a:cxn>
                  <a:cxn ang="0">
                    <a:pos x="241" y="117"/>
                  </a:cxn>
                  <a:cxn ang="0">
                    <a:pos x="121" y="221"/>
                  </a:cxn>
                  <a:cxn ang="0">
                    <a:pos x="17" y="157"/>
                  </a:cxn>
                </a:cxnLst>
                <a:rect l="0" t="0" r="r" b="b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760" name="Freeform 40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/>
                <a:ahLst/>
                <a:cxnLst>
                  <a:cxn ang="0">
                    <a:pos x="67" y="19"/>
                  </a:cxn>
                  <a:cxn ang="0">
                    <a:pos x="19" y="139"/>
                  </a:cxn>
                  <a:cxn ang="0">
                    <a:pos x="179" y="131"/>
                  </a:cxn>
                  <a:cxn ang="0">
                    <a:pos x="315" y="131"/>
                  </a:cxn>
                  <a:cxn ang="0">
                    <a:pos x="267" y="51"/>
                  </a:cxn>
                  <a:cxn ang="0">
                    <a:pos x="203" y="27"/>
                  </a:cxn>
                  <a:cxn ang="0">
                    <a:pos x="67" y="19"/>
                  </a:cxn>
                </a:cxnLst>
                <a:rect l="0" t="0" r="r" b="b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761" name="Group 401"/>
            <p:cNvGrpSpPr>
              <a:grpSpLocks/>
            </p:cNvGrpSpPr>
            <p:nvPr/>
          </p:nvGrpSpPr>
          <p:grpSpPr bwMode="auto">
            <a:xfrm>
              <a:off x="1008" y="4032"/>
              <a:ext cx="1021" cy="296"/>
              <a:chOff x="3353" y="4024"/>
              <a:chExt cx="1021" cy="296"/>
            </a:xfrm>
          </p:grpSpPr>
          <p:grpSp>
            <p:nvGrpSpPr>
              <p:cNvPr id="15762" name="Group 402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5763" name="Group 40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764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65" name="Freeform 4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66" name="Freeform 4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67" name="Group 40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68" name="Freeform 4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69" name="Freeform 4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70" name="Group 41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71" name="Freeform 41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72" name="Freeform 41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773" name="Group 413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774" name="Group 41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75" name="Freeform 4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76" name="Freeform 4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77" name="Group 41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78" name="Freeform 4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79" name="Freeform 4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80" name="Group 42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81" name="Freeform 42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82" name="Freeform 42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5783" name="Group 423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5784" name="Group 42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785" name="Group 42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86" name="Freeform 4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87" name="Freeform 4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88" name="Group 42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89" name="Freeform 4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90" name="Freeform 4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91" name="Group 43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92" name="Freeform 43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93" name="Freeform 43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794" name="Group 434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795" name="Group 43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96" name="Freeform 4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797" name="Freeform 4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798" name="Group 43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799" name="Freeform 4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800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801" name="Group 44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802" name="Freeform 4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803" name="Freeform 4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sp>
          <p:nvSpPr>
            <p:cNvPr id="15847" name="Freeform 487"/>
            <p:cNvSpPr>
              <a:spLocks/>
            </p:cNvSpPr>
            <p:nvPr/>
          </p:nvSpPr>
          <p:spPr bwMode="auto">
            <a:xfrm rot="25043774">
              <a:off x="1518" y="4341"/>
              <a:ext cx="36" cy="1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1" y="18"/>
                </a:cxn>
                <a:cxn ang="0">
                  <a:pos x="36" y="0"/>
                </a:cxn>
                <a:cxn ang="0">
                  <a:pos x="0" y="9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848" name="Group 488"/>
            <p:cNvGrpSpPr>
              <a:grpSpLocks/>
            </p:cNvGrpSpPr>
            <p:nvPr/>
          </p:nvGrpSpPr>
          <p:grpSpPr bwMode="auto">
            <a:xfrm rot="20994353" flipH="1">
              <a:off x="4656" y="3840"/>
              <a:ext cx="419" cy="247"/>
              <a:chOff x="2506" y="1584"/>
              <a:chExt cx="419" cy="247"/>
            </a:xfrm>
          </p:grpSpPr>
          <p:sp>
            <p:nvSpPr>
              <p:cNvPr id="15849" name="Freeform 489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850" name="Group 490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851" name="Group 49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852" name="Freeform 49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853" name="Freeform 49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5854" name="Freeform 49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55" name="Freeform 49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56" name="Freeform 49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57" name="Freeform 49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58" name="Freeform 49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859" name="Group 499"/>
            <p:cNvGrpSpPr>
              <a:grpSpLocks/>
            </p:cNvGrpSpPr>
            <p:nvPr/>
          </p:nvGrpSpPr>
          <p:grpSpPr bwMode="auto">
            <a:xfrm rot="20994353" flipH="1">
              <a:off x="4368" y="3984"/>
              <a:ext cx="419" cy="247"/>
              <a:chOff x="2506" y="1584"/>
              <a:chExt cx="419" cy="247"/>
            </a:xfrm>
          </p:grpSpPr>
          <p:sp>
            <p:nvSpPr>
              <p:cNvPr id="15860" name="Freeform 500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861" name="Group 501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862" name="Group 50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863" name="Freeform 50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864" name="Freeform 50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5865" name="Freeform 50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66" name="Freeform 50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67" name="Freeform 50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68" name="Freeform 50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69" name="Freeform 50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870" name="Group 510"/>
            <p:cNvGrpSpPr>
              <a:grpSpLocks/>
            </p:cNvGrpSpPr>
            <p:nvPr/>
          </p:nvGrpSpPr>
          <p:grpSpPr bwMode="auto">
            <a:xfrm rot="20994353" flipH="1">
              <a:off x="1872" y="3688"/>
              <a:ext cx="419" cy="247"/>
              <a:chOff x="2506" y="1584"/>
              <a:chExt cx="419" cy="247"/>
            </a:xfrm>
          </p:grpSpPr>
          <p:sp>
            <p:nvSpPr>
              <p:cNvPr id="15871" name="Freeform 511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872" name="Group 512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873" name="Group 513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874" name="Freeform 514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875" name="Freeform 515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5876" name="Freeform 516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77" name="Freeform 517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78" name="Freeform 518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79" name="Freeform 519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80" name="Freeform 520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881" name="Group 521"/>
            <p:cNvGrpSpPr>
              <a:grpSpLocks/>
            </p:cNvGrpSpPr>
            <p:nvPr/>
          </p:nvGrpSpPr>
          <p:grpSpPr bwMode="auto">
            <a:xfrm rot="-1059079">
              <a:off x="4992" y="3408"/>
              <a:ext cx="419" cy="247"/>
              <a:chOff x="2506" y="1584"/>
              <a:chExt cx="419" cy="247"/>
            </a:xfrm>
          </p:grpSpPr>
          <p:sp>
            <p:nvSpPr>
              <p:cNvPr id="15882" name="Freeform 522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883" name="Group 523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884" name="Group 52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885" name="Freeform 52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886" name="Freeform 52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5887" name="Freeform 52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88" name="Freeform 52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89" name="Freeform 52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90" name="Freeform 53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91" name="Freeform 53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892" name="Group 532"/>
            <p:cNvGrpSpPr>
              <a:grpSpLocks/>
            </p:cNvGrpSpPr>
            <p:nvPr/>
          </p:nvGrpSpPr>
          <p:grpSpPr bwMode="auto">
            <a:xfrm rot="-1059079">
              <a:off x="3456" y="3648"/>
              <a:ext cx="419" cy="247"/>
              <a:chOff x="2506" y="1584"/>
              <a:chExt cx="419" cy="247"/>
            </a:xfrm>
          </p:grpSpPr>
          <p:sp>
            <p:nvSpPr>
              <p:cNvPr id="15893" name="Freeform 533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894" name="Group 534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895" name="Group 53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896" name="Freeform 53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897" name="Freeform 53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5898" name="Freeform 53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899" name="Freeform 53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00" name="Freeform 54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01" name="Freeform 54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02" name="Freeform 54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903" name="Group 543"/>
            <p:cNvGrpSpPr>
              <a:grpSpLocks/>
            </p:cNvGrpSpPr>
            <p:nvPr/>
          </p:nvGrpSpPr>
          <p:grpSpPr bwMode="auto">
            <a:xfrm rot="20994353" flipH="1">
              <a:off x="1872" y="4032"/>
              <a:ext cx="419" cy="247"/>
              <a:chOff x="2506" y="1584"/>
              <a:chExt cx="419" cy="247"/>
            </a:xfrm>
          </p:grpSpPr>
          <p:sp>
            <p:nvSpPr>
              <p:cNvPr id="15904" name="Freeform 544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905" name="Group 545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906" name="Group 54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907" name="Freeform 54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908" name="Freeform 54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5909" name="Freeform 54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10" name="Freeform 55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11" name="Freeform 55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12" name="Freeform 55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13" name="Freeform 55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914" name="Group 554"/>
            <p:cNvGrpSpPr>
              <a:grpSpLocks/>
            </p:cNvGrpSpPr>
            <p:nvPr/>
          </p:nvGrpSpPr>
          <p:grpSpPr bwMode="auto">
            <a:xfrm rot="-1059079">
              <a:off x="2400" y="3792"/>
              <a:ext cx="419" cy="247"/>
              <a:chOff x="2506" y="1584"/>
              <a:chExt cx="419" cy="247"/>
            </a:xfrm>
          </p:grpSpPr>
          <p:sp>
            <p:nvSpPr>
              <p:cNvPr id="15915" name="Freeform 555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916" name="Group 556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917" name="Group 557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918" name="Freeform 558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919" name="Freeform 559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5920" name="Freeform 560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21" name="Freeform 561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22" name="Freeform 562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23" name="Freeform 563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24" name="Freeform 564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925" name="Group 565"/>
            <p:cNvGrpSpPr>
              <a:grpSpLocks/>
            </p:cNvGrpSpPr>
            <p:nvPr/>
          </p:nvGrpSpPr>
          <p:grpSpPr bwMode="auto">
            <a:xfrm>
              <a:off x="5184" y="3696"/>
              <a:ext cx="480" cy="480"/>
              <a:chOff x="1872" y="3312"/>
              <a:chExt cx="480" cy="480"/>
            </a:xfrm>
          </p:grpSpPr>
          <p:grpSp>
            <p:nvGrpSpPr>
              <p:cNvPr id="15926" name="Group 566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5927" name="Freeform 567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28" name="Freeform 568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5929" name="Group 569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5930" name="Freeform 570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5931" name="Group 571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5932" name="Group 572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5933" name="Freeform 573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34" name="Freeform 574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5935" name="Freeform 575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936" name="Freeform 576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937" name="Freeform 577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938" name="Freeform 578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939" name="Freeform 579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5940" name="Group 580"/>
            <p:cNvGrpSpPr>
              <a:grpSpLocks/>
            </p:cNvGrpSpPr>
            <p:nvPr/>
          </p:nvGrpSpPr>
          <p:grpSpPr bwMode="auto">
            <a:xfrm rot="329520">
              <a:off x="4656" y="3360"/>
              <a:ext cx="464" cy="167"/>
              <a:chOff x="3353" y="4024"/>
              <a:chExt cx="1021" cy="296"/>
            </a:xfrm>
          </p:grpSpPr>
          <p:grpSp>
            <p:nvGrpSpPr>
              <p:cNvPr id="15941" name="Group 581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5942" name="Group 58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943" name="Group 58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44" name="Freeform 58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45" name="Freeform 58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46" name="Group 58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47" name="Freeform 58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48" name="Freeform 58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49" name="Group 58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50" name="Freeform 5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51" name="Freeform 5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952" name="Group 592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953" name="Group 59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54" name="Freeform 5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55" name="Freeform 5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56" name="Group 59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57" name="Freeform 5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58" name="Freeform 5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59" name="Group 59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60" name="Freeform 6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61" name="Freeform 6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5962" name="Group 602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5963" name="Group 60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964" name="Group 60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65" name="Freeform 6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66" name="Freeform 6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67" name="Group 60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68" name="Freeform 6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69" name="Freeform 6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70" name="Group 61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71" name="Freeform 61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72" name="Freeform 61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973" name="Group 613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974" name="Group 61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75" name="Freeform 6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76" name="Freeform 6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77" name="Group 61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78" name="Freeform 6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79" name="Freeform 6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80" name="Group 62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81" name="Freeform 62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82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5983" name="Group 623"/>
            <p:cNvGrpSpPr>
              <a:grpSpLocks/>
            </p:cNvGrpSpPr>
            <p:nvPr/>
          </p:nvGrpSpPr>
          <p:grpSpPr bwMode="auto">
            <a:xfrm rot="329520">
              <a:off x="4752" y="4128"/>
              <a:ext cx="464" cy="167"/>
              <a:chOff x="3353" y="4024"/>
              <a:chExt cx="1021" cy="296"/>
            </a:xfrm>
          </p:grpSpPr>
          <p:grpSp>
            <p:nvGrpSpPr>
              <p:cNvPr id="15984" name="Group 62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5985" name="Group 62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986" name="Group 62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87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88" name="Freeform 62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89" name="Group 62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90" name="Freeform 63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91" name="Freeform 63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92" name="Group 63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93" name="Freeform 63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94" name="Freeform 63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995" name="Group 635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5996" name="Group 63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5997" name="Freeform 6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998" name="Freeform 6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999" name="Group 63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00" name="Freeform 6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01" name="Freeform 6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02" name="Group 64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03" name="Freeform 6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04" name="Freeform 6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6005" name="Group 645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6006" name="Group 64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07" name="Group 64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08" name="Freeform 64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09" name="Freeform 64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10" name="Group 65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11" name="Freeform 65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12" name="Freeform 65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13" name="Group 65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14" name="Freeform 65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15" name="Freeform 65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6016" name="Group 656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17" name="Group 65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18" name="Freeform 65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19" name="Freeform 65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20" name="Group 66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21" name="Freeform 66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22" name="Freeform 66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23" name="Group 66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24" name="Freeform 66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25" name="Freeform 66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6026" name="Group 666"/>
            <p:cNvGrpSpPr>
              <a:grpSpLocks/>
            </p:cNvGrpSpPr>
            <p:nvPr/>
          </p:nvGrpSpPr>
          <p:grpSpPr bwMode="auto">
            <a:xfrm rot="329520">
              <a:off x="5280" y="4080"/>
              <a:ext cx="464" cy="167"/>
              <a:chOff x="3353" y="4024"/>
              <a:chExt cx="1021" cy="296"/>
            </a:xfrm>
          </p:grpSpPr>
          <p:grpSp>
            <p:nvGrpSpPr>
              <p:cNvPr id="16027" name="Group 667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6028" name="Group 66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29" name="Group 66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30" name="Freeform 6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31" name="Freeform 6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32" name="Group 67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33" name="Freeform 6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34" name="Freeform 6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35" name="Group 67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36" name="Freeform 6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37" name="Freeform 6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6038" name="Group 678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39" name="Group 67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40" name="Freeform 6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41" name="Freeform 6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42" name="Group 68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43" name="Freeform 6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44" name="Freeform 6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45" name="Group 68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46" name="Freeform 6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47" name="Freeform 6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6048" name="Group 688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6049" name="Group 689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50" name="Group 690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51" name="Freeform 69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52" name="Freeform 69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53" name="Group 693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54" name="Freeform 6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55" name="Freeform 6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56" name="Group 696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57" name="Freeform 6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58" name="Freeform 6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6059" name="Group 699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60" name="Group 700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61" name="Freeform 7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62" name="Freeform 7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63" name="Group 703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64" name="Freeform 7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65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66" name="Group 706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67" name="Freeform 70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68" name="Freeform 70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6069" name="Group 709"/>
            <p:cNvGrpSpPr>
              <a:grpSpLocks/>
            </p:cNvGrpSpPr>
            <p:nvPr/>
          </p:nvGrpSpPr>
          <p:grpSpPr bwMode="auto">
            <a:xfrm rot="329520">
              <a:off x="576" y="4176"/>
              <a:ext cx="464" cy="167"/>
              <a:chOff x="3353" y="4024"/>
              <a:chExt cx="1021" cy="296"/>
            </a:xfrm>
          </p:grpSpPr>
          <p:grpSp>
            <p:nvGrpSpPr>
              <p:cNvPr id="16070" name="Group 710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6071" name="Group 71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72" name="Group 71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73" name="Freeform 7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74" name="Freeform 7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75" name="Group 71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76" name="Freeform 7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77" name="Freeform 7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78" name="Group 71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79" name="Freeform 7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80" name="Freeform 7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6081" name="Group 721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82" name="Group 72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83" name="Freeform 7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84" name="Freeform 7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85" name="Group 72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86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87" name="Freeform 7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88" name="Group 72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89" name="Freeform 7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90" name="Freeform 7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6091" name="Group 731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6092" name="Group 73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093" name="Group 73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94" name="Freeform 73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95" name="Freeform 73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96" name="Group 73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097" name="Freeform 7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098" name="Freeform 7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099" name="Group 73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00" name="Freeform 7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01" name="Freeform 7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6102" name="Group 742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103" name="Group 74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04" name="Freeform 74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05" name="Freeform 74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06" name="Group 74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07" name="Freeform 7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08" name="Freeform 7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09" name="Group 74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10" name="Freeform 7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11" name="Freeform 7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16112" name="Group 752"/>
            <p:cNvGrpSpPr>
              <a:grpSpLocks/>
            </p:cNvGrpSpPr>
            <p:nvPr/>
          </p:nvGrpSpPr>
          <p:grpSpPr bwMode="auto">
            <a:xfrm>
              <a:off x="0" y="3264"/>
              <a:ext cx="480" cy="480"/>
              <a:chOff x="1872" y="3312"/>
              <a:chExt cx="480" cy="480"/>
            </a:xfrm>
          </p:grpSpPr>
          <p:grpSp>
            <p:nvGrpSpPr>
              <p:cNvPr id="16113" name="Group 753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6114" name="Freeform 754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115" name="Freeform 755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6116" name="Group 756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6117" name="Freeform 757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6118" name="Group 758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6119" name="Group 759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6120" name="Freeform 760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21" name="Freeform 761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6122" name="Freeform 762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123" name="Freeform 763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124" name="Freeform 764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125" name="Freeform 765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126" name="Freeform 766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6127" name="Group 767"/>
            <p:cNvGrpSpPr>
              <a:grpSpLocks/>
            </p:cNvGrpSpPr>
            <p:nvPr/>
          </p:nvGrpSpPr>
          <p:grpSpPr bwMode="auto">
            <a:xfrm rot="1865301">
              <a:off x="232" y="3741"/>
              <a:ext cx="192" cy="192"/>
              <a:chOff x="1228" y="2424"/>
              <a:chExt cx="781" cy="816"/>
            </a:xfrm>
          </p:grpSpPr>
          <p:sp>
            <p:nvSpPr>
              <p:cNvPr id="16128" name="Freeform 76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129" name="Freeform 76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130" name="Group 770"/>
            <p:cNvGrpSpPr>
              <a:grpSpLocks/>
            </p:cNvGrpSpPr>
            <p:nvPr/>
          </p:nvGrpSpPr>
          <p:grpSpPr bwMode="auto">
            <a:xfrm rot="-885251">
              <a:off x="48" y="3600"/>
              <a:ext cx="192" cy="192"/>
              <a:chOff x="1228" y="2424"/>
              <a:chExt cx="781" cy="816"/>
            </a:xfrm>
          </p:grpSpPr>
          <p:sp>
            <p:nvSpPr>
              <p:cNvPr id="16131" name="Freeform 77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132" name="Freeform 77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133" name="Group 773"/>
            <p:cNvGrpSpPr>
              <a:grpSpLocks/>
            </p:cNvGrpSpPr>
            <p:nvPr/>
          </p:nvGrpSpPr>
          <p:grpSpPr bwMode="auto">
            <a:xfrm rot="329520">
              <a:off x="0" y="3744"/>
              <a:ext cx="464" cy="167"/>
              <a:chOff x="3353" y="4024"/>
              <a:chExt cx="1021" cy="296"/>
            </a:xfrm>
          </p:grpSpPr>
          <p:grpSp>
            <p:nvGrpSpPr>
              <p:cNvPr id="16134" name="Group 77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4" cy="296"/>
                <a:chOff x="4649" y="2704"/>
                <a:chExt cx="544" cy="296"/>
              </a:xfrm>
            </p:grpSpPr>
            <p:grpSp>
              <p:nvGrpSpPr>
                <p:cNvPr id="16135" name="Group 77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136" name="Group 77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37" name="Freeform 7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38" name="Freeform 7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39" name="Group 77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40" name="Freeform 7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41" name="Freeform 7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42" name="Group 78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43" name="Freeform 7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44" name="Freeform 7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6145" name="Group 785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146" name="Group 78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47" name="Freeform 78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48" name="Freeform 78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49" name="Group 78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50" name="Freeform 7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51" name="Freeform 7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52" name="Group 79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53" name="Freeform 7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54" name="Freeform 7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6155" name="Group 795"/>
              <p:cNvGrpSpPr>
                <a:grpSpLocks/>
              </p:cNvGrpSpPr>
              <p:nvPr/>
            </p:nvGrpSpPr>
            <p:grpSpPr bwMode="auto">
              <a:xfrm rot="21135134" flipH="1">
                <a:off x="3830" y="4024"/>
                <a:ext cx="544" cy="296"/>
                <a:chOff x="4649" y="2704"/>
                <a:chExt cx="544" cy="296"/>
              </a:xfrm>
            </p:grpSpPr>
            <p:grpSp>
              <p:nvGrpSpPr>
                <p:cNvPr id="16156" name="Group 79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157" name="Group 79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58" name="Freeform 7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59" name="Freeform 7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60" name="Group 80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61" name="Freeform 8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62" name="Freeform 8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63" name="Group 80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64" name="Freeform 8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65" name="Freeform 8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6166" name="Group 806"/>
                <p:cNvGrpSpPr>
                  <a:grpSpLocks/>
                </p:cNvGrpSpPr>
                <p:nvPr/>
              </p:nvGrpSpPr>
              <p:grpSpPr bwMode="auto">
                <a:xfrm rot="-519260">
                  <a:off x="4921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6167" name="Group 80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68" name="Freeform 8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69" name="Freeform 8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70" name="Group 81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71" name="Freeform 81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72" name="Freeform 81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173" name="Group 81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6174" name="Freeform 81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/>
                      <a:ahLst/>
                      <a:cxnLst>
                        <a:cxn ang="0">
                          <a:pos x="136" y="0"/>
                        </a:cxn>
                        <a:cxn ang="0">
                          <a:pos x="46" y="137"/>
                        </a:cxn>
                        <a:cxn ang="0">
                          <a:pos x="0" y="318"/>
                        </a:cxn>
                      </a:cxnLst>
                      <a:rect l="0" t="0" r="r" b="b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175" name="Freeform 81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88" y="0"/>
                        </a:cxn>
                        <a:cxn ang="0">
                          <a:pos x="16" y="200"/>
                        </a:cxn>
                        <a:cxn ang="0">
                          <a:pos x="0" y="336"/>
                        </a:cxn>
                      </a:cxnLst>
                      <a:rect l="0" t="0" r="r" b="b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 cap="flat" cmpd="sng">
                      <a:solidFill>
                        <a:srgbClr val="33CC33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16356" name="Text Box 996"/>
          <p:cNvSpPr txBox="1">
            <a:spLocks noChangeArrowheads="1"/>
          </p:cNvSpPr>
          <p:nvPr/>
        </p:nvSpPr>
        <p:spPr bwMode="auto">
          <a:xfrm>
            <a:off x="3810000" y="1524000"/>
            <a:ext cx="1539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Белка</a:t>
            </a:r>
          </a:p>
        </p:txBody>
      </p:sp>
      <p:sp>
        <p:nvSpPr>
          <p:cNvPr id="16357" name="Text Box 997"/>
          <p:cNvSpPr txBox="1">
            <a:spLocks noChangeArrowheads="1"/>
          </p:cNvSpPr>
          <p:nvPr/>
        </p:nvSpPr>
        <p:spPr bwMode="auto">
          <a:xfrm>
            <a:off x="3048000" y="34290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Бельчонок</a:t>
            </a:r>
          </a:p>
        </p:txBody>
      </p:sp>
      <p:grpSp>
        <p:nvGrpSpPr>
          <p:cNvPr id="16362" name="Group 1002"/>
          <p:cNvGrpSpPr>
            <a:grpSpLocks/>
          </p:cNvGrpSpPr>
          <p:nvPr/>
        </p:nvGrpSpPr>
        <p:grpSpPr bwMode="auto">
          <a:xfrm>
            <a:off x="7086600" y="609600"/>
            <a:ext cx="1955800" cy="3733800"/>
            <a:chOff x="4608" y="336"/>
            <a:chExt cx="1232" cy="2592"/>
          </a:xfrm>
        </p:grpSpPr>
        <p:sp>
          <p:nvSpPr>
            <p:cNvPr id="16363" name="AutoShape 1003"/>
            <p:cNvSpPr>
              <a:spLocks/>
            </p:cNvSpPr>
            <p:nvPr/>
          </p:nvSpPr>
          <p:spPr bwMode="auto">
            <a:xfrm>
              <a:off x="4608" y="336"/>
              <a:ext cx="384" cy="2592"/>
            </a:xfrm>
            <a:prstGeom prst="rightBrace">
              <a:avLst>
                <a:gd name="adj1" fmla="val 5625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64" name="Text Box 1004"/>
            <p:cNvSpPr txBox="1">
              <a:spLocks noChangeArrowheads="1"/>
            </p:cNvSpPr>
            <p:nvPr/>
          </p:nvSpPr>
          <p:spPr bwMode="auto">
            <a:xfrm>
              <a:off x="5136" y="1344"/>
              <a:ext cx="704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350</a:t>
              </a:r>
            </a:p>
          </p:txBody>
        </p:sp>
      </p:grpSp>
      <p:grpSp>
        <p:nvGrpSpPr>
          <p:cNvPr id="16365" name="Group 1005"/>
          <p:cNvGrpSpPr>
            <a:grpSpLocks/>
          </p:cNvGrpSpPr>
          <p:nvPr/>
        </p:nvGrpSpPr>
        <p:grpSpPr bwMode="auto">
          <a:xfrm>
            <a:off x="4343400" y="1951038"/>
            <a:ext cx="817563" cy="3211512"/>
            <a:chOff x="1440" y="918"/>
            <a:chExt cx="532" cy="2278"/>
          </a:xfrm>
        </p:grpSpPr>
        <p:sp>
          <p:nvSpPr>
            <p:cNvPr id="16366" name="Text Box 1006"/>
            <p:cNvSpPr txBox="1">
              <a:spLocks noChangeArrowheads="1"/>
            </p:cNvSpPr>
            <p:nvPr/>
          </p:nvSpPr>
          <p:spPr bwMode="auto">
            <a:xfrm>
              <a:off x="1489" y="918"/>
              <a:ext cx="483" cy="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  <p:sp>
          <p:nvSpPr>
            <p:cNvPr id="16367" name="Text Box 1007"/>
            <p:cNvSpPr txBox="1">
              <a:spLocks noChangeArrowheads="1"/>
            </p:cNvSpPr>
            <p:nvPr/>
          </p:nvSpPr>
          <p:spPr bwMode="auto">
            <a:xfrm>
              <a:off x="1440" y="2352"/>
              <a:ext cx="468" cy="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7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?</a:t>
              </a:r>
            </a:p>
          </p:txBody>
        </p:sp>
      </p:grpSp>
      <p:grpSp>
        <p:nvGrpSpPr>
          <p:cNvPr id="17749" name="Group 1365"/>
          <p:cNvGrpSpPr>
            <a:grpSpLocks/>
          </p:cNvGrpSpPr>
          <p:nvPr/>
        </p:nvGrpSpPr>
        <p:grpSpPr bwMode="auto">
          <a:xfrm>
            <a:off x="5715000" y="990600"/>
            <a:ext cx="1458913" cy="3124200"/>
            <a:chOff x="3600" y="624"/>
            <a:chExt cx="919" cy="1968"/>
          </a:xfrm>
        </p:grpSpPr>
        <p:sp>
          <p:nvSpPr>
            <p:cNvPr id="16361" name="AutoShape 1001"/>
            <p:cNvSpPr>
              <a:spLocks noChangeArrowheads="1"/>
            </p:cNvSpPr>
            <p:nvPr/>
          </p:nvSpPr>
          <p:spPr bwMode="auto">
            <a:xfrm rot="19568657" flipV="1">
              <a:off x="3696" y="624"/>
              <a:ext cx="624" cy="1728"/>
            </a:xfrm>
            <a:prstGeom prst="curvedLeftArrow">
              <a:avLst>
                <a:gd name="adj1" fmla="val 55385"/>
                <a:gd name="adj2" fmla="val 110769"/>
                <a:gd name="adj3" fmla="val 33333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68" name="Text Box 1008"/>
            <p:cNvSpPr txBox="1">
              <a:spLocks noChangeArrowheads="1"/>
            </p:cNvSpPr>
            <p:nvPr/>
          </p:nvSpPr>
          <p:spPr bwMode="auto">
            <a:xfrm>
              <a:off x="3600" y="2112"/>
              <a:ext cx="91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75 %</a:t>
              </a:r>
            </a:p>
          </p:txBody>
        </p:sp>
      </p:grpSp>
      <p:grpSp>
        <p:nvGrpSpPr>
          <p:cNvPr id="17506" name="Group 1122"/>
          <p:cNvGrpSpPr>
            <a:grpSpLocks/>
          </p:cNvGrpSpPr>
          <p:nvPr/>
        </p:nvGrpSpPr>
        <p:grpSpPr bwMode="auto">
          <a:xfrm>
            <a:off x="1600200" y="3035300"/>
            <a:ext cx="1600200" cy="3124200"/>
            <a:chOff x="2016" y="240"/>
            <a:chExt cx="1056" cy="2016"/>
          </a:xfrm>
        </p:grpSpPr>
        <p:grpSp>
          <p:nvGrpSpPr>
            <p:cNvPr id="16369" name="Group 1009"/>
            <p:cNvGrpSpPr>
              <a:grpSpLocks/>
            </p:cNvGrpSpPr>
            <p:nvPr/>
          </p:nvGrpSpPr>
          <p:grpSpPr bwMode="auto">
            <a:xfrm rot="6115463">
              <a:off x="2784" y="1008"/>
              <a:ext cx="288" cy="288"/>
              <a:chOff x="1872" y="3312"/>
              <a:chExt cx="480" cy="480"/>
            </a:xfrm>
          </p:grpSpPr>
          <p:grpSp>
            <p:nvGrpSpPr>
              <p:cNvPr id="16370" name="Group 1010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6371" name="Freeform 1011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372" name="Freeform 1012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6373" name="Group 1013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6374" name="Freeform 1014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6375" name="Group 1015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6376" name="Group 1016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6377" name="Freeform 1017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378" name="Freeform 1018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6379" name="Freeform 1019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80" name="Freeform 1020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81" name="Freeform 1021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82" name="Freeform 1022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83" name="Freeform 1023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408" name="Group 1024"/>
            <p:cNvGrpSpPr>
              <a:grpSpLocks/>
            </p:cNvGrpSpPr>
            <p:nvPr/>
          </p:nvGrpSpPr>
          <p:grpSpPr bwMode="auto">
            <a:xfrm rot="1865301">
              <a:off x="2592" y="240"/>
              <a:ext cx="192" cy="192"/>
              <a:chOff x="1228" y="2424"/>
              <a:chExt cx="781" cy="816"/>
            </a:xfrm>
          </p:grpSpPr>
          <p:sp>
            <p:nvSpPr>
              <p:cNvPr id="17409" name="Freeform 102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" name="Freeform 102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12" name="Freeform 1028"/>
            <p:cNvSpPr>
              <a:spLocks/>
            </p:cNvSpPr>
            <p:nvPr/>
          </p:nvSpPr>
          <p:spPr bwMode="auto">
            <a:xfrm>
              <a:off x="2136" y="320"/>
              <a:ext cx="752" cy="1752"/>
            </a:xfrm>
            <a:custGeom>
              <a:avLst/>
              <a:gdLst/>
              <a:ahLst/>
              <a:cxnLst>
                <a:cxn ang="0">
                  <a:pos x="456" y="16"/>
                </a:cxn>
                <a:cxn ang="0">
                  <a:pos x="168" y="160"/>
                </a:cxn>
                <a:cxn ang="0">
                  <a:pos x="24" y="640"/>
                </a:cxn>
                <a:cxn ang="0">
                  <a:pos x="24" y="1072"/>
                </a:cxn>
                <a:cxn ang="0">
                  <a:pos x="168" y="1648"/>
                </a:cxn>
                <a:cxn ang="0">
                  <a:pos x="456" y="1696"/>
                </a:cxn>
                <a:cxn ang="0">
                  <a:pos x="648" y="1312"/>
                </a:cxn>
                <a:cxn ang="0">
                  <a:pos x="744" y="832"/>
                </a:cxn>
                <a:cxn ang="0">
                  <a:pos x="696" y="352"/>
                </a:cxn>
                <a:cxn ang="0">
                  <a:pos x="600" y="64"/>
                </a:cxn>
                <a:cxn ang="0">
                  <a:pos x="456" y="16"/>
                </a:cxn>
              </a:cxnLst>
              <a:rect l="0" t="0" r="r" b="b"/>
              <a:pathLst>
                <a:path w="752" h="1752">
                  <a:moveTo>
                    <a:pt x="456" y="16"/>
                  </a:moveTo>
                  <a:cubicBezTo>
                    <a:pt x="384" y="32"/>
                    <a:pt x="240" y="56"/>
                    <a:pt x="168" y="160"/>
                  </a:cubicBezTo>
                  <a:cubicBezTo>
                    <a:pt x="96" y="264"/>
                    <a:pt x="48" y="488"/>
                    <a:pt x="24" y="640"/>
                  </a:cubicBezTo>
                  <a:cubicBezTo>
                    <a:pt x="0" y="792"/>
                    <a:pt x="0" y="904"/>
                    <a:pt x="24" y="1072"/>
                  </a:cubicBezTo>
                  <a:cubicBezTo>
                    <a:pt x="48" y="1240"/>
                    <a:pt x="96" y="1544"/>
                    <a:pt x="168" y="1648"/>
                  </a:cubicBezTo>
                  <a:cubicBezTo>
                    <a:pt x="240" y="1752"/>
                    <a:pt x="376" y="1752"/>
                    <a:pt x="456" y="1696"/>
                  </a:cubicBezTo>
                  <a:cubicBezTo>
                    <a:pt x="536" y="1640"/>
                    <a:pt x="600" y="1456"/>
                    <a:pt x="648" y="1312"/>
                  </a:cubicBezTo>
                  <a:cubicBezTo>
                    <a:pt x="696" y="1168"/>
                    <a:pt x="736" y="992"/>
                    <a:pt x="744" y="832"/>
                  </a:cubicBezTo>
                  <a:cubicBezTo>
                    <a:pt x="752" y="672"/>
                    <a:pt x="720" y="480"/>
                    <a:pt x="696" y="352"/>
                  </a:cubicBezTo>
                  <a:cubicBezTo>
                    <a:pt x="672" y="224"/>
                    <a:pt x="640" y="120"/>
                    <a:pt x="600" y="64"/>
                  </a:cubicBezTo>
                  <a:cubicBezTo>
                    <a:pt x="560" y="8"/>
                    <a:pt x="528" y="0"/>
                    <a:pt x="456" y="16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13" name="Group 1029"/>
            <p:cNvGrpSpPr>
              <a:grpSpLocks/>
            </p:cNvGrpSpPr>
            <p:nvPr/>
          </p:nvGrpSpPr>
          <p:grpSpPr bwMode="auto">
            <a:xfrm rot="15264220">
              <a:off x="2640" y="325"/>
              <a:ext cx="192" cy="214"/>
              <a:chOff x="1228" y="2424"/>
              <a:chExt cx="781" cy="816"/>
            </a:xfrm>
          </p:grpSpPr>
          <p:sp>
            <p:nvSpPr>
              <p:cNvPr id="17414" name="Freeform 103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5" name="Freeform 103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6" name="Group 1032"/>
            <p:cNvGrpSpPr>
              <a:grpSpLocks/>
            </p:cNvGrpSpPr>
            <p:nvPr/>
          </p:nvGrpSpPr>
          <p:grpSpPr bwMode="auto">
            <a:xfrm rot="1865301">
              <a:off x="2677" y="480"/>
              <a:ext cx="192" cy="192"/>
              <a:chOff x="1228" y="2424"/>
              <a:chExt cx="781" cy="816"/>
            </a:xfrm>
          </p:grpSpPr>
          <p:sp>
            <p:nvSpPr>
              <p:cNvPr id="17417" name="Freeform 103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8" name="Freeform 103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9" name="Group 1035"/>
            <p:cNvGrpSpPr>
              <a:grpSpLocks/>
            </p:cNvGrpSpPr>
            <p:nvPr/>
          </p:nvGrpSpPr>
          <p:grpSpPr bwMode="auto">
            <a:xfrm rot="15264220">
              <a:off x="2747" y="565"/>
              <a:ext cx="192" cy="214"/>
              <a:chOff x="1228" y="2424"/>
              <a:chExt cx="781" cy="816"/>
            </a:xfrm>
          </p:grpSpPr>
          <p:sp>
            <p:nvSpPr>
              <p:cNvPr id="17420" name="Freeform 103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1" name="Freeform 103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2" name="Group 1038"/>
            <p:cNvGrpSpPr>
              <a:grpSpLocks/>
            </p:cNvGrpSpPr>
            <p:nvPr/>
          </p:nvGrpSpPr>
          <p:grpSpPr bwMode="auto">
            <a:xfrm rot="1865301">
              <a:off x="2725" y="768"/>
              <a:ext cx="192" cy="192"/>
              <a:chOff x="1228" y="2424"/>
              <a:chExt cx="781" cy="816"/>
            </a:xfrm>
          </p:grpSpPr>
          <p:sp>
            <p:nvSpPr>
              <p:cNvPr id="17423" name="Freeform 103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4" name="Freeform 104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5" name="Group 1041"/>
            <p:cNvGrpSpPr>
              <a:grpSpLocks/>
            </p:cNvGrpSpPr>
            <p:nvPr/>
          </p:nvGrpSpPr>
          <p:grpSpPr bwMode="auto">
            <a:xfrm rot="15264220">
              <a:off x="2795" y="853"/>
              <a:ext cx="192" cy="214"/>
              <a:chOff x="1228" y="2424"/>
              <a:chExt cx="781" cy="816"/>
            </a:xfrm>
          </p:grpSpPr>
          <p:sp>
            <p:nvSpPr>
              <p:cNvPr id="17426" name="Freeform 104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7" name="Freeform 104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8" name="Group 1044"/>
            <p:cNvGrpSpPr>
              <a:grpSpLocks/>
            </p:cNvGrpSpPr>
            <p:nvPr/>
          </p:nvGrpSpPr>
          <p:grpSpPr bwMode="auto">
            <a:xfrm rot="6115463">
              <a:off x="2016" y="768"/>
              <a:ext cx="432" cy="432"/>
              <a:chOff x="1872" y="3312"/>
              <a:chExt cx="480" cy="480"/>
            </a:xfrm>
          </p:grpSpPr>
          <p:grpSp>
            <p:nvGrpSpPr>
              <p:cNvPr id="17429" name="Group 1045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430" name="Freeform 1046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31" name="Freeform 1047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2" name="Group 1048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433" name="Freeform 1049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434" name="Group 1050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435" name="Group 1051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436" name="Freeform 1052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437" name="Freeform 1053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438" name="Freeform 1054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39" name="Freeform 1055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40" name="Freeform 1056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41" name="Freeform 1057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42" name="Freeform 1058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443" name="Group 1059"/>
            <p:cNvGrpSpPr>
              <a:grpSpLocks/>
            </p:cNvGrpSpPr>
            <p:nvPr/>
          </p:nvGrpSpPr>
          <p:grpSpPr bwMode="auto">
            <a:xfrm rot="1865301">
              <a:off x="2725" y="1200"/>
              <a:ext cx="192" cy="192"/>
              <a:chOff x="1228" y="2424"/>
              <a:chExt cx="781" cy="816"/>
            </a:xfrm>
          </p:grpSpPr>
          <p:sp>
            <p:nvSpPr>
              <p:cNvPr id="17444" name="Freeform 106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5" name="Freeform 106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46" name="Group 1062"/>
            <p:cNvGrpSpPr>
              <a:grpSpLocks/>
            </p:cNvGrpSpPr>
            <p:nvPr/>
          </p:nvGrpSpPr>
          <p:grpSpPr bwMode="auto">
            <a:xfrm rot="15264220">
              <a:off x="2795" y="1285"/>
              <a:ext cx="192" cy="214"/>
              <a:chOff x="1228" y="2424"/>
              <a:chExt cx="781" cy="816"/>
            </a:xfrm>
          </p:grpSpPr>
          <p:sp>
            <p:nvSpPr>
              <p:cNvPr id="17447" name="Freeform 106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8" name="Freeform 106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49" name="Group 1065"/>
            <p:cNvGrpSpPr>
              <a:grpSpLocks/>
            </p:cNvGrpSpPr>
            <p:nvPr/>
          </p:nvGrpSpPr>
          <p:grpSpPr bwMode="auto">
            <a:xfrm rot="15264220">
              <a:off x="2747" y="1429"/>
              <a:ext cx="192" cy="214"/>
              <a:chOff x="1228" y="2424"/>
              <a:chExt cx="781" cy="816"/>
            </a:xfrm>
          </p:grpSpPr>
          <p:sp>
            <p:nvSpPr>
              <p:cNvPr id="17450" name="Freeform 106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1" name="Freeform 106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52" name="Group 1068"/>
            <p:cNvGrpSpPr>
              <a:grpSpLocks/>
            </p:cNvGrpSpPr>
            <p:nvPr/>
          </p:nvGrpSpPr>
          <p:grpSpPr bwMode="auto">
            <a:xfrm rot="1865301">
              <a:off x="2688" y="1632"/>
              <a:ext cx="192" cy="192"/>
              <a:chOff x="1228" y="2424"/>
              <a:chExt cx="781" cy="816"/>
            </a:xfrm>
          </p:grpSpPr>
          <p:sp>
            <p:nvSpPr>
              <p:cNvPr id="17453" name="Freeform 106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4" name="Freeform 107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55" name="Group 1071"/>
            <p:cNvGrpSpPr>
              <a:grpSpLocks/>
            </p:cNvGrpSpPr>
            <p:nvPr/>
          </p:nvGrpSpPr>
          <p:grpSpPr bwMode="auto">
            <a:xfrm rot="15264220">
              <a:off x="2411" y="229"/>
              <a:ext cx="192" cy="214"/>
              <a:chOff x="1228" y="2424"/>
              <a:chExt cx="781" cy="816"/>
            </a:xfrm>
          </p:grpSpPr>
          <p:sp>
            <p:nvSpPr>
              <p:cNvPr id="17456" name="Freeform 107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7" name="Freeform 107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58" name="Group 1074"/>
            <p:cNvGrpSpPr>
              <a:grpSpLocks/>
            </p:cNvGrpSpPr>
            <p:nvPr/>
          </p:nvGrpSpPr>
          <p:grpSpPr bwMode="auto">
            <a:xfrm rot="15264220">
              <a:off x="2267" y="373"/>
              <a:ext cx="192" cy="214"/>
              <a:chOff x="1228" y="2424"/>
              <a:chExt cx="781" cy="816"/>
            </a:xfrm>
          </p:grpSpPr>
          <p:sp>
            <p:nvSpPr>
              <p:cNvPr id="17459" name="Freeform 107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0" name="Freeform 107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61" name="Group 1077"/>
            <p:cNvGrpSpPr>
              <a:grpSpLocks/>
            </p:cNvGrpSpPr>
            <p:nvPr/>
          </p:nvGrpSpPr>
          <p:grpSpPr bwMode="auto">
            <a:xfrm rot="1865301">
              <a:off x="2160" y="528"/>
              <a:ext cx="192" cy="192"/>
              <a:chOff x="1228" y="2424"/>
              <a:chExt cx="781" cy="816"/>
            </a:xfrm>
          </p:grpSpPr>
          <p:sp>
            <p:nvSpPr>
              <p:cNvPr id="17462" name="Freeform 107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3" name="Freeform 107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64" name="Group 1080"/>
            <p:cNvGrpSpPr>
              <a:grpSpLocks/>
            </p:cNvGrpSpPr>
            <p:nvPr/>
          </p:nvGrpSpPr>
          <p:grpSpPr bwMode="auto">
            <a:xfrm rot="15264220">
              <a:off x="2123" y="661"/>
              <a:ext cx="192" cy="214"/>
              <a:chOff x="1228" y="2424"/>
              <a:chExt cx="781" cy="816"/>
            </a:xfrm>
          </p:grpSpPr>
          <p:sp>
            <p:nvSpPr>
              <p:cNvPr id="17465" name="Freeform 108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6" name="Freeform 108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67" name="Group 1083"/>
            <p:cNvGrpSpPr>
              <a:grpSpLocks/>
            </p:cNvGrpSpPr>
            <p:nvPr/>
          </p:nvGrpSpPr>
          <p:grpSpPr bwMode="auto">
            <a:xfrm rot="15264220">
              <a:off x="2075" y="997"/>
              <a:ext cx="192" cy="214"/>
              <a:chOff x="1228" y="2424"/>
              <a:chExt cx="781" cy="816"/>
            </a:xfrm>
          </p:grpSpPr>
          <p:sp>
            <p:nvSpPr>
              <p:cNvPr id="17468" name="Freeform 108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9" name="Freeform 108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70" name="Group 1086"/>
            <p:cNvGrpSpPr>
              <a:grpSpLocks/>
            </p:cNvGrpSpPr>
            <p:nvPr/>
          </p:nvGrpSpPr>
          <p:grpSpPr bwMode="auto">
            <a:xfrm rot="1865301">
              <a:off x="2064" y="1200"/>
              <a:ext cx="192" cy="192"/>
              <a:chOff x="1228" y="2424"/>
              <a:chExt cx="781" cy="816"/>
            </a:xfrm>
          </p:grpSpPr>
          <p:sp>
            <p:nvSpPr>
              <p:cNvPr id="17471" name="Freeform 108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72" name="Freeform 108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73" name="Group 1089"/>
            <p:cNvGrpSpPr>
              <a:grpSpLocks/>
            </p:cNvGrpSpPr>
            <p:nvPr/>
          </p:nvGrpSpPr>
          <p:grpSpPr bwMode="auto">
            <a:xfrm rot="6115463">
              <a:off x="2352" y="1824"/>
              <a:ext cx="432" cy="432"/>
              <a:chOff x="1872" y="3312"/>
              <a:chExt cx="480" cy="480"/>
            </a:xfrm>
          </p:grpSpPr>
          <p:grpSp>
            <p:nvGrpSpPr>
              <p:cNvPr id="17474" name="Group 1090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475" name="Freeform 1091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76" name="Freeform 1092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77" name="Group 1093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478" name="Freeform 1094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479" name="Group 1095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480" name="Group 1096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481" name="Freeform 1097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482" name="Freeform 1098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483" name="Freeform 1099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84" name="Freeform 1100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85" name="Freeform 1101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86" name="Freeform 1102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87" name="Freeform 1103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488" name="Group 1104"/>
            <p:cNvGrpSpPr>
              <a:grpSpLocks/>
            </p:cNvGrpSpPr>
            <p:nvPr/>
          </p:nvGrpSpPr>
          <p:grpSpPr bwMode="auto">
            <a:xfrm rot="15264220">
              <a:off x="2603" y="1717"/>
              <a:ext cx="192" cy="214"/>
              <a:chOff x="1228" y="2424"/>
              <a:chExt cx="781" cy="816"/>
            </a:xfrm>
          </p:grpSpPr>
          <p:sp>
            <p:nvSpPr>
              <p:cNvPr id="17489" name="Freeform 110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0" name="Freeform 110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91" name="Group 1107"/>
            <p:cNvGrpSpPr>
              <a:grpSpLocks/>
            </p:cNvGrpSpPr>
            <p:nvPr/>
          </p:nvGrpSpPr>
          <p:grpSpPr bwMode="auto">
            <a:xfrm rot="15264220">
              <a:off x="2075" y="1285"/>
              <a:ext cx="192" cy="214"/>
              <a:chOff x="1228" y="2424"/>
              <a:chExt cx="781" cy="816"/>
            </a:xfrm>
          </p:grpSpPr>
          <p:sp>
            <p:nvSpPr>
              <p:cNvPr id="17492" name="Freeform 110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3" name="Freeform 110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94" name="Group 1110"/>
            <p:cNvGrpSpPr>
              <a:grpSpLocks/>
            </p:cNvGrpSpPr>
            <p:nvPr/>
          </p:nvGrpSpPr>
          <p:grpSpPr bwMode="auto">
            <a:xfrm rot="3245952">
              <a:off x="2123" y="1429"/>
              <a:ext cx="192" cy="214"/>
              <a:chOff x="1228" y="2424"/>
              <a:chExt cx="781" cy="816"/>
            </a:xfrm>
          </p:grpSpPr>
          <p:sp>
            <p:nvSpPr>
              <p:cNvPr id="17495" name="Freeform 111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6" name="Freeform 111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97" name="Group 1113"/>
            <p:cNvGrpSpPr>
              <a:grpSpLocks/>
            </p:cNvGrpSpPr>
            <p:nvPr/>
          </p:nvGrpSpPr>
          <p:grpSpPr bwMode="auto">
            <a:xfrm rot="15264220">
              <a:off x="2267" y="1909"/>
              <a:ext cx="192" cy="214"/>
              <a:chOff x="1228" y="2424"/>
              <a:chExt cx="781" cy="816"/>
            </a:xfrm>
          </p:grpSpPr>
          <p:sp>
            <p:nvSpPr>
              <p:cNvPr id="17498" name="Freeform 111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9" name="Freeform 111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00" name="Group 1116"/>
            <p:cNvGrpSpPr>
              <a:grpSpLocks/>
            </p:cNvGrpSpPr>
            <p:nvPr/>
          </p:nvGrpSpPr>
          <p:grpSpPr bwMode="auto">
            <a:xfrm rot="15264220">
              <a:off x="2075" y="1573"/>
              <a:ext cx="192" cy="214"/>
              <a:chOff x="1228" y="2424"/>
              <a:chExt cx="781" cy="816"/>
            </a:xfrm>
          </p:grpSpPr>
          <p:sp>
            <p:nvSpPr>
              <p:cNvPr id="17501" name="Freeform 111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02" name="Freeform 111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03" name="Group 1119"/>
            <p:cNvGrpSpPr>
              <a:grpSpLocks/>
            </p:cNvGrpSpPr>
            <p:nvPr/>
          </p:nvGrpSpPr>
          <p:grpSpPr bwMode="auto">
            <a:xfrm rot="2174787">
              <a:off x="2123" y="1717"/>
              <a:ext cx="192" cy="214"/>
              <a:chOff x="1228" y="2424"/>
              <a:chExt cx="781" cy="816"/>
            </a:xfrm>
          </p:grpSpPr>
          <p:sp>
            <p:nvSpPr>
              <p:cNvPr id="17504" name="Freeform 112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05" name="Freeform 112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507" name="Group 1123"/>
          <p:cNvGrpSpPr>
            <a:grpSpLocks/>
          </p:cNvGrpSpPr>
          <p:nvPr/>
        </p:nvGrpSpPr>
        <p:grpSpPr bwMode="auto">
          <a:xfrm rot="-164815">
            <a:off x="63500" y="238125"/>
            <a:ext cx="2146300" cy="3255963"/>
            <a:chOff x="2016" y="240"/>
            <a:chExt cx="1056" cy="2016"/>
          </a:xfrm>
        </p:grpSpPr>
        <p:grpSp>
          <p:nvGrpSpPr>
            <p:cNvPr id="17508" name="Group 1124"/>
            <p:cNvGrpSpPr>
              <a:grpSpLocks/>
            </p:cNvGrpSpPr>
            <p:nvPr/>
          </p:nvGrpSpPr>
          <p:grpSpPr bwMode="auto">
            <a:xfrm rot="6115463">
              <a:off x="2784" y="1008"/>
              <a:ext cx="288" cy="288"/>
              <a:chOff x="1872" y="3312"/>
              <a:chExt cx="480" cy="480"/>
            </a:xfrm>
          </p:grpSpPr>
          <p:grpSp>
            <p:nvGrpSpPr>
              <p:cNvPr id="17509" name="Group 1125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510" name="Freeform 1126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11" name="Freeform 1127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12" name="Group 1128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513" name="Freeform 1129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514" name="Group 1130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515" name="Group 1131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516" name="Freeform 1132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517" name="Freeform 1133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518" name="Freeform 1134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19" name="Freeform 1135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20" name="Freeform 1136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21" name="Freeform 1137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22" name="Freeform 1138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523" name="Group 1139"/>
            <p:cNvGrpSpPr>
              <a:grpSpLocks/>
            </p:cNvGrpSpPr>
            <p:nvPr/>
          </p:nvGrpSpPr>
          <p:grpSpPr bwMode="auto">
            <a:xfrm rot="1865301">
              <a:off x="2592" y="240"/>
              <a:ext cx="192" cy="192"/>
              <a:chOff x="1228" y="2424"/>
              <a:chExt cx="781" cy="816"/>
            </a:xfrm>
          </p:grpSpPr>
          <p:sp>
            <p:nvSpPr>
              <p:cNvPr id="17524" name="Freeform 114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25" name="Freeform 114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26" name="Freeform 1142"/>
            <p:cNvSpPr>
              <a:spLocks/>
            </p:cNvSpPr>
            <p:nvPr/>
          </p:nvSpPr>
          <p:spPr bwMode="auto">
            <a:xfrm>
              <a:off x="2136" y="320"/>
              <a:ext cx="752" cy="1752"/>
            </a:xfrm>
            <a:custGeom>
              <a:avLst/>
              <a:gdLst/>
              <a:ahLst/>
              <a:cxnLst>
                <a:cxn ang="0">
                  <a:pos x="456" y="16"/>
                </a:cxn>
                <a:cxn ang="0">
                  <a:pos x="168" y="160"/>
                </a:cxn>
                <a:cxn ang="0">
                  <a:pos x="24" y="640"/>
                </a:cxn>
                <a:cxn ang="0">
                  <a:pos x="24" y="1072"/>
                </a:cxn>
                <a:cxn ang="0">
                  <a:pos x="168" y="1648"/>
                </a:cxn>
                <a:cxn ang="0">
                  <a:pos x="456" y="1696"/>
                </a:cxn>
                <a:cxn ang="0">
                  <a:pos x="648" y="1312"/>
                </a:cxn>
                <a:cxn ang="0">
                  <a:pos x="744" y="832"/>
                </a:cxn>
                <a:cxn ang="0">
                  <a:pos x="696" y="352"/>
                </a:cxn>
                <a:cxn ang="0">
                  <a:pos x="600" y="64"/>
                </a:cxn>
                <a:cxn ang="0">
                  <a:pos x="456" y="16"/>
                </a:cxn>
              </a:cxnLst>
              <a:rect l="0" t="0" r="r" b="b"/>
              <a:pathLst>
                <a:path w="752" h="1752">
                  <a:moveTo>
                    <a:pt x="456" y="16"/>
                  </a:moveTo>
                  <a:cubicBezTo>
                    <a:pt x="384" y="32"/>
                    <a:pt x="240" y="56"/>
                    <a:pt x="168" y="160"/>
                  </a:cubicBezTo>
                  <a:cubicBezTo>
                    <a:pt x="96" y="264"/>
                    <a:pt x="48" y="488"/>
                    <a:pt x="24" y="640"/>
                  </a:cubicBezTo>
                  <a:cubicBezTo>
                    <a:pt x="0" y="792"/>
                    <a:pt x="0" y="904"/>
                    <a:pt x="24" y="1072"/>
                  </a:cubicBezTo>
                  <a:cubicBezTo>
                    <a:pt x="48" y="1240"/>
                    <a:pt x="96" y="1544"/>
                    <a:pt x="168" y="1648"/>
                  </a:cubicBezTo>
                  <a:cubicBezTo>
                    <a:pt x="240" y="1752"/>
                    <a:pt x="376" y="1752"/>
                    <a:pt x="456" y="1696"/>
                  </a:cubicBezTo>
                  <a:cubicBezTo>
                    <a:pt x="536" y="1640"/>
                    <a:pt x="600" y="1456"/>
                    <a:pt x="648" y="1312"/>
                  </a:cubicBezTo>
                  <a:cubicBezTo>
                    <a:pt x="696" y="1168"/>
                    <a:pt x="736" y="992"/>
                    <a:pt x="744" y="832"/>
                  </a:cubicBezTo>
                  <a:cubicBezTo>
                    <a:pt x="752" y="672"/>
                    <a:pt x="720" y="480"/>
                    <a:pt x="696" y="352"/>
                  </a:cubicBezTo>
                  <a:cubicBezTo>
                    <a:pt x="672" y="224"/>
                    <a:pt x="640" y="120"/>
                    <a:pt x="600" y="64"/>
                  </a:cubicBezTo>
                  <a:cubicBezTo>
                    <a:pt x="560" y="8"/>
                    <a:pt x="528" y="0"/>
                    <a:pt x="456" y="16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527" name="Group 1143"/>
            <p:cNvGrpSpPr>
              <a:grpSpLocks/>
            </p:cNvGrpSpPr>
            <p:nvPr/>
          </p:nvGrpSpPr>
          <p:grpSpPr bwMode="auto">
            <a:xfrm rot="15264220">
              <a:off x="2640" y="325"/>
              <a:ext cx="192" cy="214"/>
              <a:chOff x="1228" y="2424"/>
              <a:chExt cx="781" cy="816"/>
            </a:xfrm>
          </p:grpSpPr>
          <p:sp>
            <p:nvSpPr>
              <p:cNvPr id="17528" name="Freeform 114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29" name="Freeform 114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30" name="Group 1146"/>
            <p:cNvGrpSpPr>
              <a:grpSpLocks/>
            </p:cNvGrpSpPr>
            <p:nvPr/>
          </p:nvGrpSpPr>
          <p:grpSpPr bwMode="auto">
            <a:xfrm rot="1865301">
              <a:off x="2677" y="480"/>
              <a:ext cx="192" cy="192"/>
              <a:chOff x="1228" y="2424"/>
              <a:chExt cx="781" cy="816"/>
            </a:xfrm>
          </p:grpSpPr>
          <p:sp>
            <p:nvSpPr>
              <p:cNvPr id="17531" name="Freeform 114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32" name="Freeform 114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33" name="Group 1149"/>
            <p:cNvGrpSpPr>
              <a:grpSpLocks/>
            </p:cNvGrpSpPr>
            <p:nvPr/>
          </p:nvGrpSpPr>
          <p:grpSpPr bwMode="auto">
            <a:xfrm rot="15264220">
              <a:off x="2747" y="565"/>
              <a:ext cx="192" cy="214"/>
              <a:chOff x="1228" y="2424"/>
              <a:chExt cx="781" cy="816"/>
            </a:xfrm>
          </p:grpSpPr>
          <p:sp>
            <p:nvSpPr>
              <p:cNvPr id="17534" name="Freeform 115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35" name="Freeform 115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36" name="Group 1152"/>
            <p:cNvGrpSpPr>
              <a:grpSpLocks/>
            </p:cNvGrpSpPr>
            <p:nvPr/>
          </p:nvGrpSpPr>
          <p:grpSpPr bwMode="auto">
            <a:xfrm rot="1865301">
              <a:off x="2725" y="768"/>
              <a:ext cx="192" cy="192"/>
              <a:chOff x="1228" y="2424"/>
              <a:chExt cx="781" cy="816"/>
            </a:xfrm>
          </p:grpSpPr>
          <p:sp>
            <p:nvSpPr>
              <p:cNvPr id="17537" name="Freeform 115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38" name="Freeform 115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39" name="Group 1155"/>
            <p:cNvGrpSpPr>
              <a:grpSpLocks/>
            </p:cNvGrpSpPr>
            <p:nvPr/>
          </p:nvGrpSpPr>
          <p:grpSpPr bwMode="auto">
            <a:xfrm rot="15264220">
              <a:off x="2795" y="853"/>
              <a:ext cx="192" cy="214"/>
              <a:chOff x="1228" y="2424"/>
              <a:chExt cx="781" cy="816"/>
            </a:xfrm>
          </p:grpSpPr>
          <p:sp>
            <p:nvSpPr>
              <p:cNvPr id="17540" name="Freeform 115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41" name="Freeform 115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42" name="Group 1158"/>
            <p:cNvGrpSpPr>
              <a:grpSpLocks/>
            </p:cNvGrpSpPr>
            <p:nvPr/>
          </p:nvGrpSpPr>
          <p:grpSpPr bwMode="auto">
            <a:xfrm rot="6115463">
              <a:off x="2016" y="768"/>
              <a:ext cx="432" cy="432"/>
              <a:chOff x="1872" y="3312"/>
              <a:chExt cx="480" cy="480"/>
            </a:xfrm>
          </p:grpSpPr>
          <p:grpSp>
            <p:nvGrpSpPr>
              <p:cNvPr id="17543" name="Group 1159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544" name="Freeform 1160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45" name="Freeform 1161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46" name="Group 1162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547" name="Freeform 1163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548" name="Group 1164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549" name="Group 1165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550" name="Freeform 1166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551" name="Freeform 1167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552" name="Freeform 1168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53" name="Freeform 1169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54" name="Freeform 1170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55" name="Freeform 1171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56" name="Freeform 1172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557" name="Group 1173"/>
            <p:cNvGrpSpPr>
              <a:grpSpLocks/>
            </p:cNvGrpSpPr>
            <p:nvPr/>
          </p:nvGrpSpPr>
          <p:grpSpPr bwMode="auto">
            <a:xfrm rot="1865301">
              <a:off x="2725" y="1200"/>
              <a:ext cx="192" cy="192"/>
              <a:chOff x="1228" y="2424"/>
              <a:chExt cx="781" cy="816"/>
            </a:xfrm>
          </p:grpSpPr>
          <p:sp>
            <p:nvSpPr>
              <p:cNvPr id="17558" name="Freeform 117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59" name="Freeform 117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60" name="Group 1176"/>
            <p:cNvGrpSpPr>
              <a:grpSpLocks/>
            </p:cNvGrpSpPr>
            <p:nvPr/>
          </p:nvGrpSpPr>
          <p:grpSpPr bwMode="auto">
            <a:xfrm rot="15264220">
              <a:off x="2795" y="1285"/>
              <a:ext cx="192" cy="214"/>
              <a:chOff x="1228" y="2424"/>
              <a:chExt cx="781" cy="816"/>
            </a:xfrm>
          </p:grpSpPr>
          <p:sp>
            <p:nvSpPr>
              <p:cNvPr id="17561" name="Freeform 117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62" name="Freeform 117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63" name="Group 1179"/>
            <p:cNvGrpSpPr>
              <a:grpSpLocks/>
            </p:cNvGrpSpPr>
            <p:nvPr/>
          </p:nvGrpSpPr>
          <p:grpSpPr bwMode="auto">
            <a:xfrm rot="15264220">
              <a:off x="2747" y="1429"/>
              <a:ext cx="192" cy="214"/>
              <a:chOff x="1228" y="2424"/>
              <a:chExt cx="781" cy="816"/>
            </a:xfrm>
          </p:grpSpPr>
          <p:sp>
            <p:nvSpPr>
              <p:cNvPr id="17564" name="Freeform 118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65" name="Freeform 118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66" name="Group 1182"/>
            <p:cNvGrpSpPr>
              <a:grpSpLocks/>
            </p:cNvGrpSpPr>
            <p:nvPr/>
          </p:nvGrpSpPr>
          <p:grpSpPr bwMode="auto">
            <a:xfrm rot="1865301">
              <a:off x="2688" y="1632"/>
              <a:ext cx="192" cy="192"/>
              <a:chOff x="1228" y="2424"/>
              <a:chExt cx="781" cy="816"/>
            </a:xfrm>
          </p:grpSpPr>
          <p:sp>
            <p:nvSpPr>
              <p:cNvPr id="17567" name="Freeform 118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68" name="Freeform 118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69" name="Group 1185"/>
            <p:cNvGrpSpPr>
              <a:grpSpLocks/>
            </p:cNvGrpSpPr>
            <p:nvPr/>
          </p:nvGrpSpPr>
          <p:grpSpPr bwMode="auto">
            <a:xfrm rot="15264220">
              <a:off x="2411" y="229"/>
              <a:ext cx="192" cy="214"/>
              <a:chOff x="1228" y="2424"/>
              <a:chExt cx="781" cy="816"/>
            </a:xfrm>
          </p:grpSpPr>
          <p:sp>
            <p:nvSpPr>
              <p:cNvPr id="17570" name="Freeform 118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71" name="Freeform 118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72" name="Group 1188"/>
            <p:cNvGrpSpPr>
              <a:grpSpLocks/>
            </p:cNvGrpSpPr>
            <p:nvPr/>
          </p:nvGrpSpPr>
          <p:grpSpPr bwMode="auto">
            <a:xfrm rot="15264220">
              <a:off x="2267" y="373"/>
              <a:ext cx="192" cy="214"/>
              <a:chOff x="1228" y="2424"/>
              <a:chExt cx="781" cy="816"/>
            </a:xfrm>
          </p:grpSpPr>
          <p:sp>
            <p:nvSpPr>
              <p:cNvPr id="17573" name="Freeform 118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74" name="Freeform 119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75" name="Group 1191"/>
            <p:cNvGrpSpPr>
              <a:grpSpLocks/>
            </p:cNvGrpSpPr>
            <p:nvPr/>
          </p:nvGrpSpPr>
          <p:grpSpPr bwMode="auto">
            <a:xfrm rot="1865301">
              <a:off x="2160" y="528"/>
              <a:ext cx="192" cy="192"/>
              <a:chOff x="1228" y="2424"/>
              <a:chExt cx="781" cy="816"/>
            </a:xfrm>
          </p:grpSpPr>
          <p:sp>
            <p:nvSpPr>
              <p:cNvPr id="17576" name="Freeform 119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77" name="Freeform 119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78" name="Group 1194"/>
            <p:cNvGrpSpPr>
              <a:grpSpLocks/>
            </p:cNvGrpSpPr>
            <p:nvPr/>
          </p:nvGrpSpPr>
          <p:grpSpPr bwMode="auto">
            <a:xfrm rot="15264220">
              <a:off x="2123" y="661"/>
              <a:ext cx="192" cy="214"/>
              <a:chOff x="1228" y="2424"/>
              <a:chExt cx="781" cy="816"/>
            </a:xfrm>
          </p:grpSpPr>
          <p:sp>
            <p:nvSpPr>
              <p:cNvPr id="17579" name="Freeform 119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80" name="Freeform 119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81" name="Group 1197"/>
            <p:cNvGrpSpPr>
              <a:grpSpLocks/>
            </p:cNvGrpSpPr>
            <p:nvPr/>
          </p:nvGrpSpPr>
          <p:grpSpPr bwMode="auto">
            <a:xfrm rot="15264220">
              <a:off x="2075" y="997"/>
              <a:ext cx="192" cy="214"/>
              <a:chOff x="1228" y="2424"/>
              <a:chExt cx="781" cy="816"/>
            </a:xfrm>
          </p:grpSpPr>
          <p:sp>
            <p:nvSpPr>
              <p:cNvPr id="17582" name="Freeform 119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83" name="Freeform 119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84" name="Group 1200"/>
            <p:cNvGrpSpPr>
              <a:grpSpLocks/>
            </p:cNvGrpSpPr>
            <p:nvPr/>
          </p:nvGrpSpPr>
          <p:grpSpPr bwMode="auto">
            <a:xfrm rot="1865301">
              <a:off x="2064" y="1200"/>
              <a:ext cx="192" cy="192"/>
              <a:chOff x="1228" y="2424"/>
              <a:chExt cx="781" cy="816"/>
            </a:xfrm>
          </p:grpSpPr>
          <p:sp>
            <p:nvSpPr>
              <p:cNvPr id="17585" name="Freeform 120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86" name="Freeform 120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587" name="Group 1203"/>
            <p:cNvGrpSpPr>
              <a:grpSpLocks/>
            </p:cNvGrpSpPr>
            <p:nvPr/>
          </p:nvGrpSpPr>
          <p:grpSpPr bwMode="auto">
            <a:xfrm rot="6115463">
              <a:off x="2352" y="1824"/>
              <a:ext cx="432" cy="432"/>
              <a:chOff x="1872" y="3312"/>
              <a:chExt cx="480" cy="480"/>
            </a:xfrm>
          </p:grpSpPr>
          <p:grpSp>
            <p:nvGrpSpPr>
              <p:cNvPr id="17588" name="Group 1204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589" name="Freeform 1205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90" name="Freeform 1206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1" name="Group 1207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592" name="Freeform 1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593" name="Group 1209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594" name="Group 1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595" name="Freeform 1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596" name="Freeform 1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597" name="Freeform 1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98" name="Freeform 1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599" name="Freeform 1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00" name="Freeform 1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01" name="Freeform 1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602" name="Group 1218"/>
            <p:cNvGrpSpPr>
              <a:grpSpLocks/>
            </p:cNvGrpSpPr>
            <p:nvPr/>
          </p:nvGrpSpPr>
          <p:grpSpPr bwMode="auto">
            <a:xfrm rot="15264220">
              <a:off x="2603" y="1717"/>
              <a:ext cx="192" cy="214"/>
              <a:chOff x="1228" y="2424"/>
              <a:chExt cx="781" cy="816"/>
            </a:xfrm>
          </p:grpSpPr>
          <p:sp>
            <p:nvSpPr>
              <p:cNvPr id="17603" name="Freeform 121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04" name="Freeform 122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05" name="Group 1221"/>
            <p:cNvGrpSpPr>
              <a:grpSpLocks/>
            </p:cNvGrpSpPr>
            <p:nvPr/>
          </p:nvGrpSpPr>
          <p:grpSpPr bwMode="auto">
            <a:xfrm rot="15264220">
              <a:off x="2075" y="1285"/>
              <a:ext cx="192" cy="214"/>
              <a:chOff x="1228" y="2424"/>
              <a:chExt cx="781" cy="816"/>
            </a:xfrm>
          </p:grpSpPr>
          <p:sp>
            <p:nvSpPr>
              <p:cNvPr id="17606" name="Freeform 122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07" name="Freeform 122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08" name="Group 1224"/>
            <p:cNvGrpSpPr>
              <a:grpSpLocks/>
            </p:cNvGrpSpPr>
            <p:nvPr/>
          </p:nvGrpSpPr>
          <p:grpSpPr bwMode="auto">
            <a:xfrm rot="3245952">
              <a:off x="2123" y="1429"/>
              <a:ext cx="192" cy="214"/>
              <a:chOff x="1228" y="2424"/>
              <a:chExt cx="781" cy="816"/>
            </a:xfrm>
          </p:grpSpPr>
          <p:sp>
            <p:nvSpPr>
              <p:cNvPr id="17609" name="Freeform 122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0" name="Freeform 122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11" name="Group 1227"/>
            <p:cNvGrpSpPr>
              <a:grpSpLocks/>
            </p:cNvGrpSpPr>
            <p:nvPr/>
          </p:nvGrpSpPr>
          <p:grpSpPr bwMode="auto">
            <a:xfrm rot="15264220">
              <a:off x="2267" y="1909"/>
              <a:ext cx="192" cy="214"/>
              <a:chOff x="1228" y="2424"/>
              <a:chExt cx="781" cy="816"/>
            </a:xfrm>
          </p:grpSpPr>
          <p:sp>
            <p:nvSpPr>
              <p:cNvPr id="17612" name="Freeform 122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3" name="Freeform 122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14" name="Group 1230"/>
            <p:cNvGrpSpPr>
              <a:grpSpLocks/>
            </p:cNvGrpSpPr>
            <p:nvPr/>
          </p:nvGrpSpPr>
          <p:grpSpPr bwMode="auto">
            <a:xfrm rot="15264220">
              <a:off x="2075" y="1573"/>
              <a:ext cx="192" cy="214"/>
              <a:chOff x="1228" y="2424"/>
              <a:chExt cx="781" cy="816"/>
            </a:xfrm>
          </p:grpSpPr>
          <p:sp>
            <p:nvSpPr>
              <p:cNvPr id="17615" name="Freeform 123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6" name="Freeform 123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17" name="Group 1233"/>
            <p:cNvGrpSpPr>
              <a:grpSpLocks/>
            </p:cNvGrpSpPr>
            <p:nvPr/>
          </p:nvGrpSpPr>
          <p:grpSpPr bwMode="auto">
            <a:xfrm rot="2174787">
              <a:off x="2123" y="1717"/>
              <a:ext cx="192" cy="214"/>
              <a:chOff x="1228" y="2424"/>
              <a:chExt cx="781" cy="816"/>
            </a:xfrm>
          </p:grpSpPr>
          <p:sp>
            <p:nvSpPr>
              <p:cNvPr id="17618" name="Freeform 123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9" name="Freeform 123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7635" name="Freeform 1251" descr="Дуб"/>
          <p:cNvSpPr>
            <a:spLocks/>
          </p:cNvSpPr>
          <p:nvPr/>
        </p:nvSpPr>
        <p:spPr bwMode="auto">
          <a:xfrm>
            <a:off x="762000" y="266700"/>
            <a:ext cx="850900" cy="1727200"/>
          </a:xfrm>
          <a:custGeom>
            <a:avLst/>
            <a:gdLst/>
            <a:ahLst/>
            <a:cxnLst>
              <a:cxn ang="0">
                <a:pos x="480" y="928"/>
              </a:cxn>
              <a:cxn ang="0">
                <a:pos x="432" y="688"/>
              </a:cxn>
              <a:cxn ang="0">
                <a:pos x="336" y="400"/>
              </a:cxn>
              <a:cxn ang="0">
                <a:pos x="48" y="64"/>
              </a:cxn>
              <a:cxn ang="0">
                <a:pos x="48" y="16"/>
              </a:cxn>
              <a:cxn ang="0">
                <a:pos x="96" y="64"/>
              </a:cxn>
              <a:cxn ang="0">
                <a:pos x="192" y="112"/>
              </a:cxn>
              <a:cxn ang="0">
                <a:pos x="384" y="304"/>
              </a:cxn>
              <a:cxn ang="0">
                <a:pos x="480" y="448"/>
              </a:cxn>
              <a:cxn ang="0">
                <a:pos x="528" y="544"/>
              </a:cxn>
              <a:cxn ang="0">
                <a:pos x="528" y="592"/>
              </a:cxn>
              <a:cxn ang="0">
                <a:pos x="503" y="665"/>
              </a:cxn>
              <a:cxn ang="0">
                <a:pos x="518" y="726"/>
              </a:cxn>
              <a:cxn ang="0">
                <a:pos x="528" y="784"/>
              </a:cxn>
              <a:cxn ang="0">
                <a:pos x="528" y="832"/>
              </a:cxn>
              <a:cxn ang="0">
                <a:pos x="528" y="928"/>
              </a:cxn>
              <a:cxn ang="0">
                <a:pos x="480" y="1024"/>
              </a:cxn>
              <a:cxn ang="0">
                <a:pos x="480" y="1072"/>
              </a:cxn>
              <a:cxn ang="0">
                <a:pos x="480" y="928"/>
              </a:cxn>
            </a:cxnLst>
            <a:rect l="0" t="0" r="r" b="b"/>
            <a:pathLst>
              <a:path w="536" h="1088">
                <a:moveTo>
                  <a:pt x="480" y="928"/>
                </a:moveTo>
                <a:cubicBezTo>
                  <a:pt x="472" y="864"/>
                  <a:pt x="456" y="776"/>
                  <a:pt x="432" y="688"/>
                </a:cubicBezTo>
                <a:cubicBezTo>
                  <a:pt x="408" y="600"/>
                  <a:pt x="400" y="504"/>
                  <a:pt x="336" y="400"/>
                </a:cubicBezTo>
                <a:cubicBezTo>
                  <a:pt x="272" y="296"/>
                  <a:pt x="96" y="128"/>
                  <a:pt x="48" y="64"/>
                </a:cubicBezTo>
                <a:cubicBezTo>
                  <a:pt x="0" y="0"/>
                  <a:pt x="40" y="16"/>
                  <a:pt x="48" y="16"/>
                </a:cubicBezTo>
                <a:cubicBezTo>
                  <a:pt x="56" y="16"/>
                  <a:pt x="72" y="48"/>
                  <a:pt x="96" y="64"/>
                </a:cubicBezTo>
                <a:cubicBezTo>
                  <a:pt x="120" y="80"/>
                  <a:pt x="144" y="72"/>
                  <a:pt x="192" y="112"/>
                </a:cubicBezTo>
                <a:cubicBezTo>
                  <a:pt x="240" y="152"/>
                  <a:pt x="336" y="248"/>
                  <a:pt x="384" y="304"/>
                </a:cubicBezTo>
                <a:cubicBezTo>
                  <a:pt x="432" y="360"/>
                  <a:pt x="456" y="408"/>
                  <a:pt x="480" y="448"/>
                </a:cubicBezTo>
                <a:cubicBezTo>
                  <a:pt x="504" y="488"/>
                  <a:pt x="520" y="520"/>
                  <a:pt x="528" y="544"/>
                </a:cubicBezTo>
                <a:cubicBezTo>
                  <a:pt x="536" y="568"/>
                  <a:pt x="532" y="572"/>
                  <a:pt x="528" y="592"/>
                </a:cubicBezTo>
                <a:cubicBezTo>
                  <a:pt x="524" y="612"/>
                  <a:pt x="505" y="643"/>
                  <a:pt x="503" y="665"/>
                </a:cubicBezTo>
                <a:cubicBezTo>
                  <a:pt x="501" y="687"/>
                  <a:pt x="514" y="706"/>
                  <a:pt x="518" y="726"/>
                </a:cubicBezTo>
                <a:cubicBezTo>
                  <a:pt x="522" y="746"/>
                  <a:pt x="526" y="766"/>
                  <a:pt x="528" y="784"/>
                </a:cubicBezTo>
                <a:cubicBezTo>
                  <a:pt x="530" y="802"/>
                  <a:pt x="528" y="808"/>
                  <a:pt x="528" y="832"/>
                </a:cubicBezTo>
                <a:cubicBezTo>
                  <a:pt x="528" y="856"/>
                  <a:pt x="536" y="896"/>
                  <a:pt x="528" y="928"/>
                </a:cubicBezTo>
                <a:cubicBezTo>
                  <a:pt x="520" y="960"/>
                  <a:pt x="488" y="1000"/>
                  <a:pt x="480" y="1024"/>
                </a:cubicBezTo>
                <a:cubicBezTo>
                  <a:pt x="472" y="1048"/>
                  <a:pt x="480" y="1088"/>
                  <a:pt x="480" y="1072"/>
                </a:cubicBezTo>
                <a:cubicBezTo>
                  <a:pt x="480" y="1056"/>
                  <a:pt x="488" y="992"/>
                  <a:pt x="480" y="928"/>
                </a:cubicBez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7636" name="Group 1252"/>
          <p:cNvGrpSpPr>
            <a:grpSpLocks/>
          </p:cNvGrpSpPr>
          <p:nvPr/>
        </p:nvGrpSpPr>
        <p:grpSpPr bwMode="auto">
          <a:xfrm rot="-236909">
            <a:off x="228600" y="63500"/>
            <a:ext cx="1566863" cy="2619375"/>
            <a:chOff x="2016" y="240"/>
            <a:chExt cx="1056" cy="2016"/>
          </a:xfrm>
        </p:grpSpPr>
        <p:grpSp>
          <p:nvGrpSpPr>
            <p:cNvPr id="17637" name="Group 1253"/>
            <p:cNvGrpSpPr>
              <a:grpSpLocks/>
            </p:cNvGrpSpPr>
            <p:nvPr/>
          </p:nvGrpSpPr>
          <p:grpSpPr bwMode="auto">
            <a:xfrm rot="6115463">
              <a:off x="2784" y="1008"/>
              <a:ext cx="288" cy="288"/>
              <a:chOff x="1872" y="3312"/>
              <a:chExt cx="480" cy="480"/>
            </a:xfrm>
          </p:grpSpPr>
          <p:grpSp>
            <p:nvGrpSpPr>
              <p:cNvPr id="17638" name="Group 1254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639" name="Freeform 1255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40" name="Freeform 1256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41" name="Group 1257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642" name="Freeform 125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643" name="Group 1259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644" name="Group 126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645" name="Freeform 126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646" name="Freeform 126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647" name="Freeform 126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48" name="Freeform 126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49" name="Freeform 126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50" name="Freeform 126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51" name="Freeform 126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652" name="Group 1268"/>
            <p:cNvGrpSpPr>
              <a:grpSpLocks/>
            </p:cNvGrpSpPr>
            <p:nvPr/>
          </p:nvGrpSpPr>
          <p:grpSpPr bwMode="auto">
            <a:xfrm rot="1865301">
              <a:off x="2592" y="240"/>
              <a:ext cx="192" cy="192"/>
              <a:chOff x="1228" y="2424"/>
              <a:chExt cx="781" cy="816"/>
            </a:xfrm>
          </p:grpSpPr>
          <p:sp>
            <p:nvSpPr>
              <p:cNvPr id="17653" name="Freeform 126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54" name="Freeform 127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655" name="Freeform 1271"/>
            <p:cNvSpPr>
              <a:spLocks/>
            </p:cNvSpPr>
            <p:nvPr/>
          </p:nvSpPr>
          <p:spPr bwMode="auto">
            <a:xfrm>
              <a:off x="2136" y="320"/>
              <a:ext cx="752" cy="1752"/>
            </a:xfrm>
            <a:custGeom>
              <a:avLst/>
              <a:gdLst/>
              <a:ahLst/>
              <a:cxnLst>
                <a:cxn ang="0">
                  <a:pos x="456" y="16"/>
                </a:cxn>
                <a:cxn ang="0">
                  <a:pos x="168" y="160"/>
                </a:cxn>
                <a:cxn ang="0">
                  <a:pos x="24" y="640"/>
                </a:cxn>
                <a:cxn ang="0">
                  <a:pos x="24" y="1072"/>
                </a:cxn>
                <a:cxn ang="0">
                  <a:pos x="168" y="1648"/>
                </a:cxn>
                <a:cxn ang="0">
                  <a:pos x="456" y="1696"/>
                </a:cxn>
                <a:cxn ang="0">
                  <a:pos x="648" y="1312"/>
                </a:cxn>
                <a:cxn ang="0">
                  <a:pos x="744" y="832"/>
                </a:cxn>
                <a:cxn ang="0">
                  <a:pos x="696" y="352"/>
                </a:cxn>
                <a:cxn ang="0">
                  <a:pos x="600" y="64"/>
                </a:cxn>
                <a:cxn ang="0">
                  <a:pos x="456" y="16"/>
                </a:cxn>
              </a:cxnLst>
              <a:rect l="0" t="0" r="r" b="b"/>
              <a:pathLst>
                <a:path w="752" h="1752">
                  <a:moveTo>
                    <a:pt x="456" y="16"/>
                  </a:moveTo>
                  <a:cubicBezTo>
                    <a:pt x="384" y="32"/>
                    <a:pt x="240" y="56"/>
                    <a:pt x="168" y="160"/>
                  </a:cubicBezTo>
                  <a:cubicBezTo>
                    <a:pt x="96" y="264"/>
                    <a:pt x="48" y="488"/>
                    <a:pt x="24" y="640"/>
                  </a:cubicBezTo>
                  <a:cubicBezTo>
                    <a:pt x="0" y="792"/>
                    <a:pt x="0" y="904"/>
                    <a:pt x="24" y="1072"/>
                  </a:cubicBezTo>
                  <a:cubicBezTo>
                    <a:pt x="48" y="1240"/>
                    <a:pt x="96" y="1544"/>
                    <a:pt x="168" y="1648"/>
                  </a:cubicBezTo>
                  <a:cubicBezTo>
                    <a:pt x="240" y="1752"/>
                    <a:pt x="376" y="1752"/>
                    <a:pt x="456" y="1696"/>
                  </a:cubicBezTo>
                  <a:cubicBezTo>
                    <a:pt x="536" y="1640"/>
                    <a:pt x="600" y="1456"/>
                    <a:pt x="648" y="1312"/>
                  </a:cubicBezTo>
                  <a:cubicBezTo>
                    <a:pt x="696" y="1168"/>
                    <a:pt x="736" y="992"/>
                    <a:pt x="744" y="832"/>
                  </a:cubicBezTo>
                  <a:cubicBezTo>
                    <a:pt x="752" y="672"/>
                    <a:pt x="720" y="480"/>
                    <a:pt x="696" y="352"/>
                  </a:cubicBezTo>
                  <a:cubicBezTo>
                    <a:pt x="672" y="224"/>
                    <a:pt x="640" y="120"/>
                    <a:pt x="600" y="64"/>
                  </a:cubicBezTo>
                  <a:cubicBezTo>
                    <a:pt x="560" y="8"/>
                    <a:pt x="528" y="0"/>
                    <a:pt x="456" y="16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656" name="Group 1272"/>
            <p:cNvGrpSpPr>
              <a:grpSpLocks/>
            </p:cNvGrpSpPr>
            <p:nvPr/>
          </p:nvGrpSpPr>
          <p:grpSpPr bwMode="auto">
            <a:xfrm rot="15264220">
              <a:off x="2640" y="325"/>
              <a:ext cx="192" cy="214"/>
              <a:chOff x="1228" y="2424"/>
              <a:chExt cx="781" cy="816"/>
            </a:xfrm>
          </p:grpSpPr>
          <p:sp>
            <p:nvSpPr>
              <p:cNvPr id="17657" name="Freeform 127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58" name="Freeform 127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59" name="Group 1275"/>
            <p:cNvGrpSpPr>
              <a:grpSpLocks/>
            </p:cNvGrpSpPr>
            <p:nvPr/>
          </p:nvGrpSpPr>
          <p:grpSpPr bwMode="auto">
            <a:xfrm rot="1865301">
              <a:off x="2677" y="480"/>
              <a:ext cx="192" cy="192"/>
              <a:chOff x="1228" y="2424"/>
              <a:chExt cx="781" cy="816"/>
            </a:xfrm>
          </p:grpSpPr>
          <p:sp>
            <p:nvSpPr>
              <p:cNvPr id="17660" name="Freeform 127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61" name="Freeform 127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62" name="Group 1278"/>
            <p:cNvGrpSpPr>
              <a:grpSpLocks/>
            </p:cNvGrpSpPr>
            <p:nvPr/>
          </p:nvGrpSpPr>
          <p:grpSpPr bwMode="auto">
            <a:xfrm rot="15264220">
              <a:off x="2747" y="565"/>
              <a:ext cx="192" cy="214"/>
              <a:chOff x="1228" y="2424"/>
              <a:chExt cx="781" cy="816"/>
            </a:xfrm>
          </p:grpSpPr>
          <p:sp>
            <p:nvSpPr>
              <p:cNvPr id="17663" name="Freeform 127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64" name="Freeform 128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65" name="Group 1281"/>
            <p:cNvGrpSpPr>
              <a:grpSpLocks/>
            </p:cNvGrpSpPr>
            <p:nvPr/>
          </p:nvGrpSpPr>
          <p:grpSpPr bwMode="auto">
            <a:xfrm rot="1865301">
              <a:off x="2725" y="768"/>
              <a:ext cx="192" cy="192"/>
              <a:chOff x="1228" y="2424"/>
              <a:chExt cx="781" cy="816"/>
            </a:xfrm>
          </p:grpSpPr>
          <p:sp>
            <p:nvSpPr>
              <p:cNvPr id="17666" name="Freeform 128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67" name="Freeform 128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68" name="Group 1284"/>
            <p:cNvGrpSpPr>
              <a:grpSpLocks/>
            </p:cNvGrpSpPr>
            <p:nvPr/>
          </p:nvGrpSpPr>
          <p:grpSpPr bwMode="auto">
            <a:xfrm rot="15264220">
              <a:off x="2795" y="853"/>
              <a:ext cx="192" cy="214"/>
              <a:chOff x="1228" y="2424"/>
              <a:chExt cx="781" cy="816"/>
            </a:xfrm>
          </p:grpSpPr>
          <p:sp>
            <p:nvSpPr>
              <p:cNvPr id="17669" name="Freeform 128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70" name="Freeform 128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71" name="Group 1287"/>
            <p:cNvGrpSpPr>
              <a:grpSpLocks/>
            </p:cNvGrpSpPr>
            <p:nvPr/>
          </p:nvGrpSpPr>
          <p:grpSpPr bwMode="auto">
            <a:xfrm rot="6115463">
              <a:off x="2016" y="768"/>
              <a:ext cx="432" cy="432"/>
              <a:chOff x="1872" y="3312"/>
              <a:chExt cx="480" cy="480"/>
            </a:xfrm>
          </p:grpSpPr>
          <p:grpSp>
            <p:nvGrpSpPr>
              <p:cNvPr id="17672" name="Group 1288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673" name="Freeform 1289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74" name="Freeform 1290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75" name="Group 1291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676" name="Freeform 1292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677" name="Group 1293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678" name="Group 1294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679" name="Freeform 1295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680" name="Freeform 1296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681" name="Freeform 1297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82" name="Freeform 1298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83" name="Freeform 1299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84" name="Freeform 1300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685" name="Freeform 1301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686" name="Group 1302"/>
            <p:cNvGrpSpPr>
              <a:grpSpLocks/>
            </p:cNvGrpSpPr>
            <p:nvPr/>
          </p:nvGrpSpPr>
          <p:grpSpPr bwMode="auto">
            <a:xfrm rot="1865301">
              <a:off x="2725" y="1200"/>
              <a:ext cx="192" cy="192"/>
              <a:chOff x="1228" y="2424"/>
              <a:chExt cx="781" cy="816"/>
            </a:xfrm>
          </p:grpSpPr>
          <p:sp>
            <p:nvSpPr>
              <p:cNvPr id="17687" name="Freeform 130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88" name="Freeform 130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89" name="Group 1305"/>
            <p:cNvGrpSpPr>
              <a:grpSpLocks/>
            </p:cNvGrpSpPr>
            <p:nvPr/>
          </p:nvGrpSpPr>
          <p:grpSpPr bwMode="auto">
            <a:xfrm rot="15264220">
              <a:off x="2795" y="1285"/>
              <a:ext cx="192" cy="214"/>
              <a:chOff x="1228" y="2424"/>
              <a:chExt cx="781" cy="816"/>
            </a:xfrm>
          </p:grpSpPr>
          <p:sp>
            <p:nvSpPr>
              <p:cNvPr id="17690" name="Freeform 1306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91" name="Freeform 1307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92" name="Group 1308"/>
            <p:cNvGrpSpPr>
              <a:grpSpLocks/>
            </p:cNvGrpSpPr>
            <p:nvPr/>
          </p:nvGrpSpPr>
          <p:grpSpPr bwMode="auto">
            <a:xfrm rot="15264220">
              <a:off x="2747" y="1429"/>
              <a:ext cx="192" cy="214"/>
              <a:chOff x="1228" y="2424"/>
              <a:chExt cx="781" cy="816"/>
            </a:xfrm>
          </p:grpSpPr>
          <p:sp>
            <p:nvSpPr>
              <p:cNvPr id="17693" name="Freeform 1309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94" name="Freeform 1310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95" name="Group 1311"/>
            <p:cNvGrpSpPr>
              <a:grpSpLocks/>
            </p:cNvGrpSpPr>
            <p:nvPr/>
          </p:nvGrpSpPr>
          <p:grpSpPr bwMode="auto">
            <a:xfrm rot="1865301">
              <a:off x="2688" y="1632"/>
              <a:ext cx="192" cy="192"/>
              <a:chOff x="1228" y="2424"/>
              <a:chExt cx="781" cy="816"/>
            </a:xfrm>
          </p:grpSpPr>
          <p:sp>
            <p:nvSpPr>
              <p:cNvPr id="17696" name="Freeform 1312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97" name="Freeform 1313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698" name="Group 1314"/>
            <p:cNvGrpSpPr>
              <a:grpSpLocks/>
            </p:cNvGrpSpPr>
            <p:nvPr/>
          </p:nvGrpSpPr>
          <p:grpSpPr bwMode="auto">
            <a:xfrm rot="15264220">
              <a:off x="2411" y="229"/>
              <a:ext cx="192" cy="214"/>
              <a:chOff x="1228" y="2424"/>
              <a:chExt cx="781" cy="816"/>
            </a:xfrm>
          </p:grpSpPr>
          <p:sp>
            <p:nvSpPr>
              <p:cNvPr id="17699" name="Freeform 1315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00" name="Freeform 1316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01" name="Group 1317"/>
            <p:cNvGrpSpPr>
              <a:grpSpLocks/>
            </p:cNvGrpSpPr>
            <p:nvPr/>
          </p:nvGrpSpPr>
          <p:grpSpPr bwMode="auto">
            <a:xfrm rot="15264220">
              <a:off x="2267" y="373"/>
              <a:ext cx="192" cy="214"/>
              <a:chOff x="1228" y="2424"/>
              <a:chExt cx="781" cy="816"/>
            </a:xfrm>
          </p:grpSpPr>
          <p:sp>
            <p:nvSpPr>
              <p:cNvPr id="17702" name="Freeform 131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03" name="Freeform 131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04" name="Group 1320"/>
            <p:cNvGrpSpPr>
              <a:grpSpLocks/>
            </p:cNvGrpSpPr>
            <p:nvPr/>
          </p:nvGrpSpPr>
          <p:grpSpPr bwMode="auto">
            <a:xfrm rot="1865301">
              <a:off x="2160" y="528"/>
              <a:ext cx="192" cy="192"/>
              <a:chOff x="1228" y="2424"/>
              <a:chExt cx="781" cy="816"/>
            </a:xfrm>
          </p:grpSpPr>
          <p:sp>
            <p:nvSpPr>
              <p:cNvPr id="17705" name="Freeform 132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06" name="Freeform 132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07" name="Group 1323"/>
            <p:cNvGrpSpPr>
              <a:grpSpLocks/>
            </p:cNvGrpSpPr>
            <p:nvPr/>
          </p:nvGrpSpPr>
          <p:grpSpPr bwMode="auto">
            <a:xfrm rot="15264220">
              <a:off x="2123" y="661"/>
              <a:ext cx="192" cy="214"/>
              <a:chOff x="1228" y="2424"/>
              <a:chExt cx="781" cy="816"/>
            </a:xfrm>
          </p:grpSpPr>
          <p:sp>
            <p:nvSpPr>
              <p:cNvPr id="17708" name="Freeform 132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09" name="Freeform 132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10" name="Group 1326"/>
            <p:cNvGrpSpPr>
              <a:grpSpLocks/>
            </p:cNvGrpSpPr>
            <p:nvPr/>
          </p:nvGrpSpPr>
          <p:grpSpPr bwMode="auto">
            <a:xfrm rot="15264220">
              <a:off x="2075" y="997"/>
              <a:ext cx="192" cy="214"/>
              <a:chOff x="1228" y="2424"/>
              <a:chExt cx="781" cy="816"/>
            </a:xfrm>
          </p:grpSpPr>
          <p:sp>
            <p:nvSpPr>
              <p:cNvPr id="17711" name="Freeform 132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2" name="Freeform 132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13" name="Group 1329"/>
            <p:cNvGrpSpPr>
              <a:grpSpLocks/>
            </p:cNvGrpSpPr>
            <p:nvPr/>
          </p:nvGrpSpPr>
          <p:grpSpPr bwMode="auto">
            <a:xfrm rot="1865301">
              <a:off x="2064" y="1200"/>
              <a:ext cx="192" cy="192"/>
              <a:chOff x="1228" y="2424"/>
              <a:chExt cx="781" cy="816"/>
            </a:xfrm>
          </p:grpSpPr>
          <p:sp>
            <p:nvSpPr>
              <p:cNvPr id="17714" name="Freeform 133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5" name="Freeform 133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16" name="Group 1332"/>
            <p:cNvGrpSpPr>
              <a:grpSpLocks/>
            </p:cNvGrpSpPr>
            <p:nvPr/>
          </p:nvGrpSpPr>
          <p:grpSpPr bwMode="auto">
            <a:xfrm rot="6115463">
              <a:off x="2352" y="1824"/>
              <a:ext cx="432" cy="432"/>
              <a:chOff x="1872" y="3312"/>
              <a:chExt cx="480" cy="480"/>
            </a:xfrm>
          </p:grpSpPr>
          <p:grpSp>
            <p:nvGrpSpPr>
              <p:cNvPr id="17717" name="Group 1333"/>
              <p:cNvGrpSpPr>
                <a:grpSpLocks/>
              </p:cNvGrpSpPr>
              <p:nvPr/>
            </p:nvGrpSpPr>
            <p:grpSpPr bwMode="auto">
              <a:xfrm>
                <a:off x="1920" y="3360"/>
                <a:ext cx="432" cy="432"/>
                <a:chOff x="1228" y="2424"/>
                <a:chExt cx="781" cy="816"/>
              </a:xfrm>
            </p:grpSpPr>
            <p:sp>
              <p:nvSpPr>
                <p:cNvPr id="17718" name="Freeform 1334" descr="Пергамент"/>
                <p:cNvSpPr>
                  <a:spLocks/>
                </p:cNvSpPr>
                <p:nvPr/>
              </p:nvSpPr>
              <p:spPr bwMode="auto">
                <a:xfrm>
                  <a:off x="1440" y="2736"/>
                  <a:ext cx="328" cy="504"/>
                </a:xfrm>
                <a:custGeom>
                  <a:avLst/>
                  <a:gdLst/>
                  <a:ahLst/>
                  <a:cxnLst>
                    <a:cxn ang="0">
                      <a:pos x="192" y="488"/>
                    </a:cxn>
                    <a:cxn ang="0">
                      <a:pos x="48" y="488"/>
                    </a:cxn>
                    <a:cxn ang="0">
                      <a:pos x="0" y="392"/>
                    </a:cxn>
                    <a:cxn ang="0">
                      <a:pos x="48" y="248"/>
                    </a:cxn>
                    <a:cxn ang="0">
                      <a:pos x="48" y="56"/>
                    </a:cxn>
                    <a:cxn ang="0">
                      <a:pos x="96" y="8"/>
                    </a:cxn>
                    <a:cxn ang="0">
                      <a:pos x="240" y="8"/>
                    </a:cxn>
                    <a:cxn ang="0">
                      <a:pos x="288" y="56"/>
                    </a:cxn>
                    <a:cxn ang="0">
                      <a:pos x="288" y="104"/>
                    </a:cxn>
                    <a:cxn ang="0">
                      <a:pos x="288" y="200"/>
                    </a:cxn>
                    <a:cxn ang="0">
                      <a:pos x="288" y="296"/>
                    </a:cxn>
                    <a:cxn ang="0">
                      <a:pos x="328" y="435"/>
                    </a:cxn>
                    <a:cxn ang="0">
                      <a:pos x="288" y="488"/>
                    </a:cxn>
                    <a:cxn ang="0">
                      <a:pos x="192" y="488"/>
                    </a:cxn>
                  </a:cxnLst>
                  <a:rect l="0" t="0" r="r" b="b"/>
                  <a:pathLst>
                    <a:path w="328" h="504">
                      <a:moveTo>
                        <a:pt x="192" y="488"/>
                      </a:moveTo>
                      <a:cubicBezTo>
                        <a:pt x="152" y="488"/>
                        <a:pt x="80" y="504"/>
                        <a:pt x="48" y="488"/>
                      </a:cubicBezTo>
                      <a:cubicBezTo>
                        <a:pt x="16" y="472"/>
                        <a:pt x="0" y="432"/>
                        <a:pt x="0" y="392"/>
                      </a:cubicBezTo>
                      <a:cubicBezTo>
                        <a:pt x="0" y="352"/>
                        <a:pt x="40" y="304"/>
                        <a:pt x="48" y="248"/>
                      </a:cubicBezTo>
                      <a:cubicBezTo>
                        <a:pt x="56" y="192"/>
                        <a:pt x="40" y="96"/>
                        <a:pt x="48" y="56"/>
                      </a:cubicBezTo>
                      <a:cubicBezTo>
                        <a:pt x="56" y="16"/>
                        <a:pt x="64" y="16"/>
                        <a:pt x="96" y="8"/>
                      </a:cubicBezTo>
                      <a:cubicBezTo>
                        <a:pt x="128" y="0"/>
                        <a:pt x="208" y="0"/>
                        <a:pt x="240" y="8"/>
                      </a:cubicBezTo>
                      <a:cubicBezTo>
                        <a:pt x="272" y="16"/>
                        <a:pt x="280" y="40"/>
                        <a:pt x="288" y="56"/>
                      </a:cubicBezTo>
                      <a:cubicBezTo>
                        <a:pt x="296" y="72"/>
                        <a:pt x="288" y="80"/>
                        <a:pt x="288" y="104"/>
                      </a:cubicBezTo>
                      <a:cubicBezTo>
                        <a:pt x="288" y="128"/>
                        <a:pt x="288" y="168"/>
                        <a:pt x="288" y="200"/>
                      </a:cubicBezTo>
                      <a:cubicBezTo>
                        <a:pt x="288" y="232"/>
                        <a:pt x="281" y="257"/>
                        <a:pt x="288" y="296"/>
                      </a:cubicBezTo>
                      <a:cubicBezTo>
                        <a:pt x="295" y="335"/>
                        <a:pt x="328" y="403"/>
                        <a:pt x="328" y="435"/>
                      </a:cubicBezTo>
                      <a:cubicBezTo>
                        <a:pt x="328" y="467"/>
                        <a:pt x="311" y="479"/>
                        <a:pt x="288" y="488"/>
                      </a:cubicBezTo>
                      <a:cubicBezTo>
                        <a:pt x="265" y="497"/>
                        <a:pt x="232" y="488"/>
                        <a:pt x="192" y="488"/>
                      </a:cubicBezTo>
                      <a:close/>
                    </a:path>
                  </a:pathLst>
                </a:custGeom>
                <a:blipFill dpi="0" rotWithShape="1">
                  <a:blip r:embed="rId5" cstate="print"/>
                  <a:srcRect/>
                  <a:tile tx="0" ty="0" sx="100000" sy="100000" flip="none" algn="tl"/>
                </a:blipFill>
                <a:ln w="31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19" name="Freeform 1335"/>
                <p:cNvSpPr>
                  <a:spLocks/>
                </p:cNvSpPr>
                <p:nvPr/>
              </p:nvSpPr>
              <p:spPr bwMode="auto">
                <a:xfrm>
                  <a:off x="1228" y="2424"/>
                  <a:ext cx="781" cy="416"/>
                </a:xfrm>
                <a:custGeom>
                  <a:avLst/>
                  <a:gdLst/>
                  <a:ahLst/>
                  <a:cxnLst>
                    <a:cxn ang="0">
                      <a:pos x="674" y="350"/>
                    </a:cxn>
                    <a:cxn ang="0">
                      <a:pos x="644" y="360"/>
                    </a:cxn>
                    <a:cxn ang="0">
                      <a:pos x="548" y="408"/>
                    </a:cxn>
                    <a:cxn ang="0">
                      <a:pos x="356" y="408"/>
                    </a:cxn>
                    <a:cxn ang="0">
                      <a:pos x="116" y="360"/>
                    </a:cxn>
                    <a:cxn ang="0">
                      <a:pos x="23" y="335"/>
                    </a:cxn>
                    <a:cxn ang="0">
                      <a:pos x="7" y="259"/>
                    </a:cxn>
                    <a:cxn ang="0">
                      <a:pos x="68" y="168"/>
                    </a:cxn>
                    <a:cxn ang="0">
                      <a:pos x="371" y="16"/>
                    </a:cxn>
                    <a:cxn ang="0">
                      <a:pos x="548" y="72"/>
                    </a:cxn>
                    <a:cxn ang="0">
                      <a:pos x="740" y="168"/>
                    </a:cxn>
                    <a:cxn ang="0">
                      <a:pos x="780" y="229"/>
                    </a:cxn>
                    <a:cxn ang="0">
                      <a:pos x="735" y="289"/>
                    </a:cxn>
                    <a:cxn ang="0">
                      <a:pos x="548" y="408"/>
                    </a:cxn>
                  </a:cxnLst>
                  <a:rect l="0" t="0" r="r" b="b"/>
                  <a:pathLst>
                    <a:path w="781" h="416">
                      <a:moveTo>
                        <a:pt x="674" y="350"/>
                      </a:moveTo>
                      <a:cubicBezTo>
                        <a:pt x="669" y="354"/>
                        <a:pt x="665" y="350"/>
                        <a:pt x="644" y="360"/>
                      </a:cubicBezTo>
                      <a:cubicBezTo>
                        <a:pt x="623" y="370"/>
                        <a:pt x="596" y="400"/>
                        <a:pt x="548" y="408"/>
                      </a:cubicBezTo>
                      <a:cubicBezTo>
                        <a:pt x="500" y="416"/>
                        <a:pt x="428" y="416"/>
                        <a:pt x="356" y="408"/>
                      </a:cubicBezTo>
                      <a:cubicBezTo>
                        <a:pt x="284" y="400"/>
                        <a:pt x="171" y="372"/>
                        <a:pt x="116" y="360"/>
                      </a:cubicBezTo>
                      <a:cubicBezTo>
                        <a:pt x="61" y="348"/>
                        <a:pt x="41" y="352"/>
                        <a:pt x="23" y="335"/>
                      </a:cubicBezTo>
                      <a:cubicBezTo>
                        <a:pt x="5" y="318"/>
                        <a:pt x="0" y="287"/>
                        <a:pt x="7" y="259"/>
                      </a:cubicBezTo>
                      <a:cubicBezTo>
                        <a:pt x="14" y="231"/>
                        <a:pt x="7" y="208"/>
                        <a:pt x="68" y="168"/>
                      </a:cubicBezTo>
                      <a:cubicBezTo>
                        <a:pt x="129" y="128"/>
                        <a:pt x="291" y="32"/>
                        <a:pt x="371" y="16"/>
                      </a:cubicBezTo>
                      <a:cubicBezTo>
                        <a:pt x="451" y="0"/>
                        <a:pt x="487" y="47"/>
                        <a:pt x="548" y="72"/>
                      </a:cubicBezTo>
                      <a:cubicBezTo>
                        <a:pt x="609" y="97"/>
                        <a:pt x="701" y="142"/>
                        <a:pt x="740" y="168"/>
                      </a:cubicBezTo>
                      <a:cubicBezTo>
                        <a:pt x="779" y="194"/>
                        <a:pt x="781" y="209"/>
                        <a:pt x="780" y="229"/>
                      </a:cubicBezTo>
                      <a:cubicBezTo>
                        <a:pt x="779" y="249"/>
                        <a:pt x="774" y="259"/>
                        <a:pt x="735" y="289"/>
                      </a:cubicBezTo>
                      <a:cubicBezTo>
                        <a:pt x="696" y="319"/>
                        <a:pt x="587" y="383"/>
                        <a:pt x="548" y="408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99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20" name="Group 1336"/>
              <p:cNvGrpSpPr>
                <a:grpSpLocks/>
              </p:cNvGrpSpPr>
              <p:nvPr/>
            </p:nvGrpSpPr>
            <p:grpSpPr bwMode="auto">
              <a:xfrm rot="20994353" flipH="1">
                <a:off x="1872" y="3312"/>
                <a:ext cx="393" cy="232"/>
                <a:chOff x="2506" y="1584"/>
                <a:chExt cx="419" cy="247"/>
              </a:xfrm>
            </p:grpSpPr>
            <p:sp>
              <p:nvSpPr>
                <p:cNvPr id="17721" name="Freeform 1337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2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722" name="Group 1338"/>
                <p:cNvGrpSpPr>
                  <a:grpSpLocks/>
                </p:cNvGrpSpPr>
                <p:nvPr/>
              </p:nvGrpSpPr>
              <p:grpSpPr bwMode="auto">
                <a:xfrm rot="-238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7723" name="Group 1339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7724" name="Freeform 1340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251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25" name="Freeform 1341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FFFF00"/>
                        </a:gs>
                        <a:gs pos="50000">
                          <a:srgbClr val="FF9900"/>
                        </a:gs>
                        <a:gs pos="100000">
                          <a:srgbClr val="FFFF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7726" name="Freeform 1342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727" name="Freeform 1343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728" name="Freeform 1344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729" name="Freeform 1345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730" name="Freeform 1346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7731" name="Group 1347"/>
            <p:cNvGrpSpPr>
              <a:grpSpLocks/>
            </p:cNvGrpSpPr>
            <p:nvPr/>
          </p:nvGrpSpPr>
          <p:grpSpPr bwMode="auto">
            <a:xfrm rot="15264220">
              <a:off x="2603" y="1717"/>
              <a:ext cx="192" cy="214"/>
              <a:chOff x="1228" y="2424"/>
              <a:chExt cx="781" cy="816"/>
            </a:xfrm>
          </p:grpSpPr>
          <p:sp>
            <p:nvSpPr>
              <p:cNvPr id="17732" name="Freeform 1348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33" name="Freeform 1349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34" name="Group 1350"/>
            <p:cNvGrpSpPr>
              <a:grpSpLocks/>
            </p:cNvGrpSpPr>
            <p:nvPr/>
          </p:nvGrpSpPr>
          <p:grpSpPr bwMode="auto">
            <a:xfrm rot="15264220">
              <a:off x="2075" y="1285"/>
              <a:ext cx="192" cy="214"/>
              <a:chOff x="1228" y="2424"/>
              <a:chExt cx="781" cy="816"/>
            </a:xfrm>
          </p:grpSpPr>
          <p:sp>
            <p:nvSpPr>
              <p:cNvPr id="17735" name="Freeform 1351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36" name="Freeform 1352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37" name="Group 1353"/>
            <p:cNvGrpSpPr>
              <a:grpSpLocks/>
            </p:cNvGrpSpPr>
            <p:nvPr/>
          </p:nvGrpSpPr>
          <p:grpSpPr bwMode="auto">
            <a:xfrm rot="3245952">
              <a:off x="2123" y="1429"/>
              <a:ext cx="192" cy="214"/>
              <a:chOff x="1228" y="2424"/>
              <a:chExt cx="781" cy="816"/>
            </a:xfrm>
          </p:grpSpPr>
          <p:sp>
            <p:nvSpPr>
              <p:cNvPr id="17738" name="Freeform 1354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39" name="Freeform 1355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40" name="Group 1356"/>
            <p:cNvGrpSpPr>
              <a:grpSpLocks/>
            </p:cNvGrpSpPr>
            <p:nvPr/>
          </p:nvGrpSpPr>
          <p:grpSpPr bwMode="auto">
            <a:xfrm rot="15264220">
              <a:off x="2267" y="1909"/>
              <a:ext cx="192" cy="214"/>
              <a:chOff x="1228" y="2424"/>
              <a:chExt cx="781" cy="816"/>
            </a:xfrm>
          </p:grpSpPr>
          <p:sp>
            <p:nvSpPr>
              <p:cNvPr id="17741" name="Freeform 1357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42" name="Freeform 1358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43" name="Group 1359"/>
            <p:cNvGrpSpPr>
              <a:grpSpLocks/>
            </p:cNvGrpSpPr>
            <p:nvPr/>
          </p:nvGrpSpPr>
          <p:grpSpPr bwMode="auto">
            <a:xfrm rot="15264220">
              <a:off x="2075" y="1573"/>
              <a:ext cx="192" cy="214"/>
              <a:chOff x="1228" y="2424"/>
              <a:chExt cx="781" cy="816"/>
            </a:xfrm>
          </p:grpSpPr>
          <p:sp>
            <p:nvSpPr>
              <p:cNvPr id="17744" name="Freeform 1360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45" name="Freeform 1361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746" name="Group 1362"/>
            <p:cNvGrpSpPr>
              <a:grpSpLocks/>
            </p:cNvGrpSpPr>
            <p:nvPr/>
          </p:nvGrpSpPr>
          <p:grpSpPr bwMode="auto">
            <a:xfrm rot="2174787">
              <a:off x="2123" y="1717"/>
              <a:ext cx="192" cy="214"/>
              <a:chOff x="1228" y="2424"/>
              <a:chExt cx="781" cy="816"/>
            </a:xfrm>
          </p:grpSpPr>
          <p:sp>
            <p:nvSpPr>
              <p:cNvPr id="17747" name="Freeform 1363" descr="Пергамент"/>
              <p:cNvSpPr>
                <a:spLocks/>
              </p:cNvSpPr>
              <p:nvPr/>
            </p:nvSpPr>
            <p:spPr bwMode="auto">
              <a:xfrm>
                <a:off x="1440" y="2736"/>
                <a:ext cx="328" cy="504"/>
              </a:xfrm>
              <a:custGeom>
                <a:avLst/>
                <a:gdLst/>
                <a:ahLst/>
                <a:cxnLst>
                  <a:cxn ang="0">
                    <a:pos x="192" y="488"/>
                  </a:cxn>
                  <a:cxn ang="0">
                    <a:pos x="48" y="488"/>
                  </a:cxn>
                  <a:cxn ang="0">
                    <a:pos x="0" y="392"/>
                  </a:cxn>
                  <a:cxn ang="0">
                    <a:pos x="48" y="248"/>
                  </a:cxn>
                  <a:cxn ang="0">
                    <a:pos x="48" y="56"/>
                  </a:cxn>
                  <a:cxn ang="0">
                    <a:pos x="96" y="8"/>
                  </a:cxn>
                  <a:cxn ang="0">
                    <a:pos x="240" y="8"/>
                  </a:cxn>
                  <a:cxn ang="0">
                    <a:pos x="288" y="56"/>
                  </a:cxn>
                  <a:cxn ang="0">
                    <a:pos x="288" y="104"/>
                  </a:cxn>
                  <a:cxn ang="0">
                    <a:pos x="288" y="200"/>
                  </a:cxn>
                  <a:cxn ang="0">
                    <a:pos x="288" y="296"/>
                  </a:cxn>
                  <a:cxn ang="0">
                    <a:pos x="328" y="435"/>
                  </a:cxn>
                  <a:cxn ang="0">
                    <a:pos x="288" y="488"/>
                  </a:cxn>
                  <a:cxn ang="0">
                    <a:pos x="192" y="488"/>
                  </a:cxn>
                </a:cxnLst>
                <a:rect l="0" t="0" r="r" b="b"/>
                <a:pathLst>
                  <a:path w="328" h="504">
                    <a:moveTo>
                      <a:pt x="192" y="488"/>
                    </a:moveTo>
                    <a:cubicBezTo>
                      <a:pt x="152" y="488"/>
                      <a:pt x="80" y="504"/>
                      <a:pt x="48" y="488"/>
                    </a:cubicBezTo>
                    <a:cubicBezTo>
                      <a:pt x="16" y="472"/>
                      <a:pt x="0" y="432"/>
                      <a:pt x="0" y="392"/>
                    </a:cubicBezTo>
                    <a:cubicBezTo>
                      <a:pt x="0" y="352"/>
                      <a:pt x="40" y="304"/>
                      <a:pt x="48" y="248"/>
                    </a:cubicBezTo>
                    <a:cubicBezTo>
                      <a:pt x="56" y="192"/>
                      <a:pt x="40" y="96"/>
                      <a:pt x="48" y="56"/>
                    </a:cubicBezTo>
                    <a:cubicBezTo>
                      <a:pt x="56" y="16"/>
                      <a:pt x="64" y="16"/>
                      <a:pt x="96" y="8"/>
                    </a:cubicBezTo>
                    <a:cubicBezTo>
                      <a:pt x="128" y="0"/>
                      <a:pt x="208" y="0"/>
                      <a:pt x="240" y="8"/>
                    </a:cubicBezTo>
                    <a:cubicBezTo>
                      <a:pt x="272" y="16"/>
                      <a:pt x="280" y="40"/>
                      <a:pt x="288" y="56"/>
                    </a:cubicBezTo>
                    <a:cubicBezTo>
                      <a:pt x="296" y="72"/>
                      <a:pt x="288" y="80"/>
                      <a:pt x="288" y="104"/>
                    </a:cubicBezTo>
                    <a:cubicBezTo>
                      <a:pt x="288" y="128"/>
                      <a:pt x="288" y="168"/>
                      <a:pt x="288" y="200"/>
                    </a:cubicBezTo>
                    <a:cubicBezTo>
                      <a:pt x="288" y="232"/>
                      <a:pt x="281" y="257"/>
                      <a:pt x="288" y="296"/>
                    </a:cubicBezTo>
                    <a:cubicBezTo>
                      <a:pt x="295" y="335"/>
                      <a:pt x="328" y="403"/>
                      <a:pt x="328" y="435"/>
                    </a:cubicBezTo>
                    <a:cubicBezTo>
                      <a:pt x="328" y="467"/>
                      <a:pt x="311" y="479"/>
                      <a:pt x="288" y="488"/>
                    </a:cubicBezTo>
                    <a:cubicBezTo>
                      <a:pt x="265" y="497"/>
                      <a:pt x="232" y="488"/>
                      <a:pt x="192" y="488"/>
                    </a:cubicBezTo>
                    <a:close/>
                  </a:path>
                </a:pathLst>
              </a:cu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48" name="Freeform 1364"/>
              <p:cNvSpPr>
                <a:spLocks/>
              </p:cNvSpPr>
              <p:nvPr/>
            </p:nvSpPr>
            <p:spPr bwMode="auto">
              <a:xfrm>
                <a:off x="1228" y="2424"/>
                <a:ext cx="781" cy="416"/>
              </a:xfrm>
              <a:custGeom>
                <a:avLst/>
                <a:gdLst/>
                <a:ahLst/>
                <a:cxnLst>
                  <a:cxn ang="0">
                    <a:pos x="674" y="350"/>
                  </a:cxn>
                  <a:cxn ang="0">
                    <a:pos x="644" y="360"/>
                  </a:cxn>
                  <a:cxn ang="0">
                    <a:pos x="548" y="408"/>
                  </a:cxn>
                  <a:cxn ang="0">
                    <a:pos x="356" y="408"/>
                  </a:cxn>
                  <a:cxn ang="0">
                    <a:pos x="116" y="360"/>
                  </a:cxn>
                  <a:cxn ang="0">
                    <a:pos x="23" y="335"/>
                  </a:cxn>
                  <a:cxn ang="0">
                    <a:pos x="7" y="259"/>
                  </a:cxn>
                  <a:cxn ang="0">
                    <a:pos x="68" y="168"/>
                  </a:cxn>
                  <a:cxn ang="0">
                    <a:pos x="371" y="16"/>
                  </a:cxn>
                  <a:cxn ang="0">
                    <a:pos x="548" y="72"/>
                  </a:cxn>
                  <a:cxn ang="0">
                    <a:pos x="740" y="168"/>
                  </a:cxn>
                  <a:cxn ang="0">
                    <a:pos x="780" y="229"/>
                  </a:cxn>
                  <a:cxn ang="0">
                    <a:pos x="735" y="289"/>
                  </a:cxn>
                  <a:cxn ang="0">
                    <a:pos x="548" y="408"/>
                  </a:cxn>
                </a:cxnLst>
                <a:rect l="0" t="0" r="r" b="b"/>
                <a:pathLst>
                  <a:path w="781" h="416">
                    <a:moveTo>
                      <a:pt x="674" y="350"/>
                    </a:moveTo>
                    <a:cubicBezTo>
                      <a:pt x="669" y="354"/>
                      <a:pt x="665" y="350"/>
                      <a:pt x="644" y="360"/>
                    </a:cubicBezTo>
                    <a:cubicBezTo>
                      <a:pt x="623" y="370"/>
                      <a:pt x="596" y="400"/>
                      <a:pt x="548" y="408"/>
                    </a:cubicBezTo>
                    <a:cubicBezTo>
                      <a:pt x="500" y="416"/>
                      <a:pt x="428" y="416"/>
                      <a:pt x="356" y="408"/>
                    </a:cubicBezTo>
                    <a:cubicBezTo>
                      <a:pt x="284" y="400"/>
                      <a:pt x="171" y="372"/>
                      <a:pt x="116" y="360"/>
                    </a:cubicBezTo>
                    <a:cubicBezTo>
                      <a:pt x="61" y="348"/>
                      <a:pt x="41" y="352"/>
                      <a:pt x="23" y="335"/>
                    </a:cubicBezTo>
                    <a:cubicBezTo>
                      <a:pt x="5" y="318"/>
                      <a:pt x="0" y="287"/>
                      <a:pt x="7" y="259"/>
                    </a:cubicBezTo>
                    <a:cubicBezTo>
                      <a:pt x="14" y="231"/>
                      <a:pt x="7" y="208"/>
                      <a:pt x="68" y="168"/>
                    </a:cubicBezTo>
                    <a:cubicBezTo>
                      <a:pt x="129" y="128"/>
                      <a:pt x="291" y="32"/>
                      <a:pt x="371" y="16"/>
                    </a:cubicBezTo>
                    <a:cubicBezTo>
                      <a:pt x="451" y="0"/>
                      <a:pt x="487" y="47"/>
                      <a:pt x="548" y="72"/>
                    </a:cubicBezTo>
                    <a:cubicBezTo>
                      <a:pt x="609" y="97"/>
                      <a:pt x="701" y="142"/>
                      <a:pt x="740" y="168"/>
                    </a:cubicBezTo>
                    <a:cubicBezTo>
                      <a:pt x="779" y="194"/>
                      <a:pt x="781" y="209"/>
                      <a:pt x="780" y="229"/>
                    </a:cubicBezTo>
                    <a:cubicBezTo>
                      <a:pt x="779" y="249"/>
                      <a:pt x="774" y="259"/>
                      <a:pt x="735" y="289"/>
                    </a:cubicBezTo>
                    <a:cubicBezTo>
                      <a:pt x="696" y="319"/>
                      <a:pt x="587" y="383"/>
                      <a:pt x="548" y="408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33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 descr="Пергамент"/>
          <p:cNvSpPr>
            <a:spLocks/>
          </p:cNvSpPr>
          <p:nvPr/>
        </p:nvSpPr>
        <p:spPr bwMode="auto">
          <a:xfrm>
            <a:off x="-25400" y="0"/>
            <a:ext cx="1625600" cy="6896100"/>
          </a:xfrm>
          <a:custGeom>
            <a:avLst/>
            <a:gdLst/>
            <a:ahLst/>
            <a:cxnLst>
              <a:cxn ang="0">
                <a:pos x="1016" y="3152"/>
              </a:cxn>
              <a:cxn ang="0">
                <a:pos x="1024" y="1216"/>
              </a:cxn>
              <a:cxn ang="0">
                <a:pos x="0" y="0"/>
              </a:cxn>
              <a:cxn ang="0">
                <a:pos x="8" y="8"/>
              </a:cxn>
              <a:cxn ang="0">
                <a:pos x="8" y="4344"/>
              </a:cxn>
              <a:cxn ang="0">
                <a:pos x="1016" y="3152"/>
              </a:cxn>
            </a:cxnLst>
            <a:rect l="0" t="0" r="r" b="b"/>
            <a:pathLst>
              <a:path w="1024" h="4344">
                <a:moveTo>
                  <a:pt x="1016" y="3152"/>
                </a:moveTo>
                <a:lnTo>
                  <a:pt x="1024" y="1216"/>
                </a:lnTo>
                <a:lnTo>
                  <a:pt x="0" y="0"/>
                </a:lnTo>
                <a:lnTo>
                  <a:pt x="8" y="8"/>
                </a:lnTo>
                <a:lnTo>
                  <a:pt x="8" y="4344"/>
                </a:lnTo>
                <a:lnTo>
                  <a:pt x="1016" y="3152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3" name="Freeform 3" descr="Пергамент"/>
          <p:cNvSpPr>
            <a:spLocks/>
          </p:cNvSpPr>
          <p:nvPr/>
        </p:nvSpPr>
        <p:spPr bwMode="auto">
          <a:xfrm>
            <a:off x="1563688" y="1852613"/>
            <a:ext cx="6132512" cy="3151187"/>
          </a:xfrm>
          <a:custGeom>
            <a:avLst/>
            <a:gdLst/>
            <a:ahLst/>
            <a:cxnLst>
              <a:cxn ang="0">
                <a:pos x="7" y="1985"/>
              </a:cxn>
              <a:cxn ang="0">
                <a:pos x="3863" y="1961"/>
              </a:cxn>
              <a:cxn ang="0">
                <a:pos x="3835" y="0"/>
              </a:cxn>
              <a:cxn ang="0">
                <a:pos x="0" y="61"/>
              </a:cxn>
              <a:cxn ang="0">
                <a:pos x="7" y="1985"/>
              </a:cxn>
            </a:cxnLst>
            <a:rect l="0" t="0" r="r" b="b"/>
            <a:pathLst>
              <a:path w="3863" h="1985">
                <a:moveTo>
                  <a:pt x="7" y="1985"/>
                </a:moveTo>
                <a:lnTo>
                  <a:pt x="3863" y="1961"/>
                </a:lnTo>
                <a:lnTo>
                  <a:pt x="3835" y="0"/>
                </a:lnTo>
                <a:lnTo>
                  <a:pt x="0" y="61"/>
                </a:lnTo>
                <a:lnTo>
                  <a:pt x="7" y="1985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4" name="Freeform 4"/>
          <p:cNvSpPr>
            <a:spLocks/>
          </p:cNvSpPr>
          <p:nvPr/>
        </p:nvSpPr>
        <p:spPr bwMode="auto">
          <a:xfrm>
            <a:off x="1563688" y="1876425"/>
            <a:ext cx="6088062" cy="73025"/>
          </a:xfrm>
          <a:custGeom>
            <a:avLst/>
            <a:gdLst/>
            <a:ahLst/>
            <a:cxnLst>
              <a:cxn ang="0">
                <a:pos x="0" y="46"/>
              </a:cxn>
              <a:cxn ang="0">
                <a:pos x="3835" y="0"/>
              </a:cxn>
            </a:cxnLst>
            <a:rect l="0" t="0" r="r" b="b"/>
            <a:pathLst>
              <a:path w="3835" h="46">
                <a:moveTo>
                  <a:pt x="0" y="46"/>
                </a:moveTo>
                <a:lnTo>
                  <a:pt x="3835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6" name="Freeform 6"/>
          <p:cNvSpPr>
            <a:spLocks/>
          </p:cNvSpPr>
          <p:nvPr/>
        </p:nvSpPr>
        <p:spPr bwMode="auto">
          <a:xfrm>
            <a:off x="2552700" y="4953000"/>
            <a:ext cx="5016500" cy="12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160" y="0"/>
              </a:cxn>
            </a:cxnLst>
            <a:rect l="0" t="0" r="r" b="b"/>
            <a:pathLst>
              <a:path w="3160" h="8">
                <a:moveTo>
                  <a:pt x="0" y="8"/>
                </a:moveTo>
                <a:lnTo>
                  <a:pt x="31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1574800" y="1828800"/>
            <a:ext cx="1588" cy="3251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48"/>
              </a:cxn>
            </a:cxnLst>
            <a:rect l="0" t="0" r="r" b="b"/>
            <a:pathLst>
              <a:path w="1" h="2048">
                <a:moveTo>
                  <a:pt x="0" y="0"/>
                </a:moveTo>
                <a:lnTo>
                  <a:pt x="0" y="20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7696200" y="1866900"/>
            <a:ext cx="1588" cy="3124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68"/>
              </a:cxn>
            </a:cxnLst>
            <a:rect l="0" t="0" r="r" b="b"/>
            <a:pathLst>
              <a:path w="1" h="1968">
                <a:moveTo>
                  <a:pt x="0" y="0"/>
                </a:moveTo>
                <a:lnTo>
                  <a:pt x="0" y="196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6921500" y="12700"/>
            <a:ext cx="1689100" cy="1739900"/>
          </a:xfrm>
          <a:custGeom>
            <a:avLst/>
            <a:gdLst/>
            <a:ahLst/>
            <a:cxnLst>
              <a:cxn ang="0">
                <a:pos x="1064" y="0"/>
              </a:cxn>
              <a:cxn ang="0">
                <a:pos x="0" y="1096"/>
              </a:cxn>
            </a:cxnLst>
            <a:rect l="0" t="0" r="r" b="b"/>
            <a:pathLst>
              <a:path w="1064" h="1096">
                <a:moveTo>
                  <a:pt x="1064" y="0"/>
                </a:moveTo>
                <a:lnTo>
                  <a:pt x="0" y="109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101600" y="5003800"/>
            <a:ext cx="1485900" cy="1803400"/>
          </a:xfrm>
          <a:custGeom>
            <a:avLst/>
            <a:gdLst/>
            <a:ahLst/>
            <a:cxnLst>
              <a:cxn ang="0">
                <a:pos x="936" y="0"/>
              </a:cxn>
              <a:cxn ang="0">
                <a:pos x="0" y="1136"/>
              </a:cxn>
            </a:cxnLst>
            <a:rect l="0" t="0" r="r" b="b"/>
            <a:pathLst>
              <a:path w="936" h="1136">
                <a:moveTo>
                  <a:pt x="936" y="0"/>
                </a:moveTo>
                <a:lnTo>
                  <a:pt x="0" y="11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1" name="Freeform 11"/>
          <p:cNvSpPr>
            <a:spLocks/>
          </p:cNvSpPr>
          <p:nvPr/>
        </p:nvSpPr>
        <p:spPr bwMode="auto">
          <a:xfrm>
            <a:off x="7696200" y="4914900"/>
            <a:ext cx="1447800" cy="1968500"/>
          </a:xfrm>
          <a:custGeom>
            <a:avLst/>
            <a:gdLst/>
            <a:ahLst/>
            <a:cxnLst>
              <a:cxn ang="0">
                <a:pos x="912" y="1240"/>
              </a:cxn>
              <a:cxn ang="0">
                <a:pos x="0" y="0"/>
              </a:cxn>
            </a:cxnLst>
            <a:rect l="0" t="0" r="r" b="b"/>
            <a:pathLst>
              <a:path w="912" h="1240">
                <a:moveTo>
                  <a:pt x="912" y="124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2" name="Freeform 12"/>
          <p:cNvSpPr>
            <a:spLocks/>
          </p:cNvSpPr>
          <p:nvPr/>
        </p:nvSpPr>
        <p:spPr bwMode="auto">
          <a:xfrm>
            <a:off x="762000" y="0"/>
            <a:ext cx="1476375" cy="1852613"/>
          </a:xfrm>
          <a:custGeom>
            <a:avLst/>
            <a:gdLst/>
            <a:ahLst/>
            <a:cxnLst>
              <a:cxn ang="0">
                <a:pos x="930" y="1167"/>
              </a:cxn>
              <a:cxn ang="0">
                <a:pos x="0" y="0"/>
              </a:cxn>
            </a:cxnLst>
            <a:rect l="0" t="0" r="r" b="b"/>
            <a:pathLst>
              <a:path w="930" h="1167">
                <a:moveTo>
                  <a:pt x="930" y="1167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2349500" y="-38100"/>
            <a:ext cx="1447800" cy="1816100"/>
          </a:xfrm>
          <a:custGeom>
            <a:avLst/>
            <a:gdLst/>
            <a:ahLst/>
            <a:cxnLst>
              <a:cxn ang="0">
                <a:pos x="912" y="1144"/>
              </a:cxn>
              <a:cxn ang="0">
                <a:pos x="0" y="0"/>
              </a:cxn>
            </a:cxnLst>
            <a:rect l="0" t="0" r="r" b="b"/>
            <a:pathLst>
              <a:path w="912" h="1144">
                <a:moveTo>
                  <a:pt x="912" y="1144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3162300" y="12700"/>
            <a:ext cx="1066800" cy="1765300"/>
          </a:xfrm>
          <a:custGeom>
            <a:avLst/>
            <a:gdLst/>
            <a:ahLst/>
            <a:cxnLst>
              <a:cxn ang="0">
                <a:pos x="672" y="1112"/>
              </a:cxn>
              <a:cxn ang="0">
                <a:pos x="0" y="0"/>
              </a:cxn>
            </a:cxnLst>
            <a:rect l="0" t="0" r="r" b="b"/>
            <a:pathLst>
              <a:path w="672" h="1112">
                <a:moveTo>
                  <a:pt x="672" y="11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4051300" y="12700"/>
            <a:ext cx="533400" cy="1765300"/>
          </a:xfrm>
          <a:custGeom>
            <a:avLst/>
            <a:gdLst/>
            <a:ahLst/>
            <a:cxnLst>
              <a:cxn ang="0">
                <a:pos x="336" y="1112"/>
              </a:cxn>
              <a:cxn ang="0">
                <a:pos x="0" y="0"/>
              </a:cxn>
            </a:cxnLst>
            <a:rect l="0" t="0" r="r" b="b"/>
            <a:pathLst>
              <a:path w="336" h="1112">
                <a:moveTo>
                  <a:pt x="336" y="11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6" name="Freeform 16"/>
          <p:cNvSpPr>
            <a:spLocks/>
          </p:cNvSpPr>
          <p:nvPr/>
        </p:nvSpPr>
        <p:spPr bwMode="auto">
          <a:xfrm>
            <a:off x="5295900" y="-88900"/>
            <a:ext cx="203200" cy="1892300"/>
          </a:xfrm>
          <a:custGeom>
            <a:avLst/>
            <a:gdLst/>
            <a:ahLst/>
            <a:cxnLst>
              <a:cxn ang="0">
                <a:pos x="0" y="1192"/>
              </a:cxn>
              <a:cxn ang="0">
                <a:pos x="128" y="0"/>
              </a:cxn>
            </a:cxnLst>
            <a:rect l="0" t="0" r="r" b="b"/>
            <a:pathLst>
              <a:path w="128" h="1192">
                <a:moveTo>
                  <a:pt x="0" y="1192"/>
                </a:moveTo>
                <a:lnTo>
                  <a:pt x="128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7" name="Freeform 17"/>
          <p:cNvSpPr>
            <a:spLocks/>
          </p:cNvSpPr>
          <p:nvPr/>
        </p:nvSpPr>
        <p:spPr bwMode="auto">
          <a:xfrm>
            <a:off x="5626100" y="-38100"/>
            <a:ext cx="482600" cy="1866900"/>
          </a:xfrm>
          <a:custGeom>
            <a:avLst/>
            <a:gdLst/>
            <a:ahLst/>
            <a:cxnLst>
              <a:cxn ang="0">
                <a:pos x="0" y="1176"/>
              </a:cxn>
              <a:cxn ang="0">
                <a:pos x="304" y="0"/>
              </a:cxn>
            </a:cxnLst>
            <a:rect l="0" t="0" r="r" b="b"/>
            <a:pathLst>
              <a:path w="304" h="1176">
                <a:moveTo>
                  <a:pt x="0" y="1176"/>
                </a:moveTo>
                <a:lnTo>
                  <a:pt x="30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8" name="Freeform 18"/>
          <p:cNvSpPr>
            <a:spLocks/>
          </p:cNvSpPr>
          <p:nvPr/>
        </p:nvSpPr>
        <p:spPr bwMode="auto">
          <a:xfrm>
            <a:off x="5981700" y="-50800"/>
            <a:ext cx="812800" cy="1854200"/>
          </a:xfrm>
          <a:custGeom>
            <a:avLst/>
            <a:gdLst/>
            <a:ahLst/>
            <a:cxnLst>
              <a:cxn ang="0">
                <a:pos x="0" y="1168"/>
              </a:cxn>
              <a:cxn ang="0">
                <a:pos x="512" y="0"/>
              </a:cxn>
            </a:cxnLst>
            <a:rect l="0" t="0" r="r" b="b"/>
            <a:pathLst>
              <a:path w="512" h="1168">
                <a:moveTo>
                  <a:pt x="0" y="1168"/>
                </a:moveTo>
                <a:lnTo>
                  <a:pt x="51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9" name="Freeform 19"/>
          <p:cNvSpPr>
            <a:spLocks/>
          </p:cNvSpPr>
          <p:nvPr/>
        </p:nvSpPr>
        <p:spPr bwMode="auto">
          <a:xfrm>
            <a:off x="6362700" y="-12700"/>
            <a:ext cx="1257300" cy="1790700"/>
          </a:xfrm>
          <a:custGeom>
            <a:avLst/>
            <a:gdLst/>
            <a:ahLst/>
            <a:cxnLst>
              <a:cxn ang="0">
                <a:pos x="0" y="1128"/>
              </a:cxn>
              <a:cxn ang="0">
                <a:pos x="792" y="0"/>
              </a:cxn>
            </a:cxnLst>
            <a:rect l="0" t="0" r="r" b="b"/>
            <a:pathLst>
              <a:path w="792" h="1128">
                <a:moveTo>
                  <a:pt x="0" y="1128"/>
                </a:moveTo>
                <a:lnTo>
                  <a:pt x="79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0" name="Freeform 20" descr="Пергамент"/>
          <p:cNvSpPr>
            <a:spLocks/>
          </p:cNvSpPr>
          <p:nvPr/>
        </p:nvSpPr>
        <p:spPr bwMode="auto">
          <a:xfrm>
            <a:off x="7651750" y="-12700"/>
            <a:ext cx="1504950" cy="6908800"/>
          </a:xfrm>
          <a:custGeom>
            <a:avLst/>
            <a:gdLst/>
            <a:ahLst/>
            <a:cxnLst>
              <a:cxn ang="0">
                <a:pos x="44" y="3136"/>
              </a:cxn>
              <a:cxn ang="0">
                <a:pos x="0" y="1160"/>
              </a:cxn>
              <a:cxn ang="0">
                <a:pos x="924" y="8"/>
              </a:cxn>
              <a:cxn ang="0">
                <a:pos x="948" y="0"/>
              </a:cxn>
              <a:cxn ang="0">
                <a:pos x="948" y="4352"/>
              </a:cxn>
              <a:cxn ang="0">
                <a:pos x="44" y="3136"/>
              </a:cxn>
            </a:cxnLst>
            <a:rect l="0" t="0" r="r" b="b"/>
            <a:pathLst>
              <a:path w="948" h="4352">
                <a:moveTo>
                  <a:pt x="44" y="3136"/>
                </a:moveTo>
                <a:lnTo>
                  <a:pt x="0" y="1160"/>
                </a:lnTo>
                <a:lnTo>
                  <a:pt x="924" y="8"/>
                </a:lnTo>
                <a:lnTo>
                  <a:pt x="948" y="0"/>
                </a:lnTo>
                <a:lnTo>
                  <a:pt x="948" y="4352"/>
                </a:lnTo>
                <a:lnTo>
                  <a:pt x="44" y="3136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1" name="Freeform 21"/>
          <p:cNvSpPr>
            <a:spLocks/>
          </p:cNvSpPr>
          <p:nvPr/>
        </p:nvSpPr>
        <p:spPr bwMode="auto">
          <a:xfrm>
            <a:off x="4864100" y="-25400"/>
            <a:ext cx="127000" cy="1854200"/>
          </a:xfrm>
          <a:custGeom>
            <a:avLst/>
            <a:gdLst/>
            <a:ahLst/>
            <a:cxnLst>
              <a:cxn ang="0">
                <a:pos x="80" y="1168"/>
              </a:cxn>
              <a:cxn ang="0">
                <a:pos x="0" y="0"/>
              </a:cxn>
            </a:cxnLst>
            <a:rect l="0" t="0" r="r" b="b"/>
            <a:pathLst>
              <a:path w="80" h="1168">
                <a:moveTo>
                  <a:pt x="80" y="1168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2" name="Oval 22"/>
          <p:cNvSpPr>
            <a:spLocks noChangeArrowheads="1"/>
          </p:cNvSpPr>
          <p:nvPr/>
        </p:nvSpPr>
        <p:spPr bwMode="auto">
          <a:xfrm>
            <a:off x="2362200" y="2540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03" name="Oval 23"/>
          <p:cNvSpPr>
            <a:spLocks noChangeArrowheads="1"/>
          </p:cNvSpPr>
          <p:nvPr/>
        </p:nvSpPr>
        <p:spPr bwMode="auto">
          <a:xfrm>
            <a:off x="4279900" y="1778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04" name="Oval 24"/>
          <p:cNvSpPr>
            <a:spLocks noChangeArrowheads="1"/>
          </p:cNvSpPr>
          <p:nvPr/>
        </p:nvSpPr>
        <p:spPr bwMode="auto">
          <a:xfrm>
            <a:off x="6184900" y="1651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05" name="Oval 25"/>
          <p:cNvSpPr>
            <a:spLocks noChangeArrowheads="1"/>
          </p:cNvSpPr>
          <p:nvPr/>
        </p:nvSpPr>
        <p:spPr bwMode="auto">
          <a:xfrm>
            <a:off x="5943600" y="9144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4521200" y="9398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07" name="Oval 27"/>
          <p:cNvSpPr>
            <a:spLocks noChangeArrowheads="1"/>
          </p:cNvSpPr>
          <p:nvPr/>
        </p:nvSpPr>
        <p:spPr bwMode="auto">
          <a:xfrm>
            <a:off x="3098800" y="9652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0508" name="Group 28"/>
          <p:cNvGrpSpPr>
            <a:grpSpLocks/>
          </p:cNvGrpSpPr>
          <p:nvPr/>
        </p:nvGrpSpPr>
        <p:grpSpPr bwMode="auto">
          <a:xfrm>
            <a:off x="5262563" y="2362200"/>
            <a:ext cx="1519237" cy="1524000"/>
            <a:chOff x="2739" y="1440"/>
            <a:chExt cx="957" cy="960"/>
          </a:xfrm>
        </p:grpSpPr>
        <p:sp>
          <p:nvSpPr>
            <p:cNvPr id="20509" name="Freeform 29"/>
            <p:cNvSpPr>
              <a:spLocks/>
            </p:cNvSpPr>
            <p:nvPr/>
          </p:nvSpPr>
          <p:spPr bwMode="auto">
            <a:xfrm>
              <a:off x="2784" y="1488"/>
              <a:ext cx="864" cy="83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864" y="0"/>
                </a:cxn>
                <a:cxn ang="0">
                  <a:pos x="864" y="832"/>
                </a:cxn>
                <a:cxn ang="0">
                  <a:pos x="16" y="832"/>
                </a:cxn>
                <a:cxn ang="0">
                  <a:pos x="0" y="13"/>
                </a:cxn>
              </a:cxnLst>
              <a:rect l="0" t="0" r="r" b="b"/>
              <a:pathLst>
                <a:path w="864" h="832">
                  <a:moveTo>
                    <a:pt x="0" y="13"/>
                  </a:moveTo>
                  <a:lnTo>
                    <a:pt x="864" y="0"/>
                  </a:lnTo>
                  <a:lnTo>
                    <a:pt x="864" y="832"/>
                  </a:lnTo>
                  <a:lnTo>
                    <a:pt x="16" y="832"/>
                  </a:lnTo>
                  <a:lnTo>
                    <a:pt x="0" y="1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10" name="Group 30"/>
            <p:cNvGrpSpPr>
              <a:grpSpLocks/>
            </p:cNvGrpSpPr>
            <p:nvPr/>
          </p:nvGrpSpPr>
          <p:grpSpPr bwMode="auto">
            <a:xfrm>
              <a:off x="2739" y="1440"/>
              <a:ext cx="957" cy="960"/>
              <a:chOff x="2739" y="1440"/>
              <a:chExt cx="957" cy="1224"/>
            </a:xfrm>
          </p:grpSpPr>
          <p:sp>
            <p:nvSpPr>
              <p:cNvPr id="20511" name="Freeform 31"/>
              <p:cNvSpPr>
                <a:spLocks/>
              </p:cNvSpPr>
              <p:nvPr/>
            </p:nvSpPr>
            <p:spPr bwMode="auto">
              <a:xfrm>
                <a:off x="2739" y="1440"/>
                <a:ext cx="957" cy="1224"/>
              </a:xfrm>
              <a:custGeom>
                <a:avLst/>
                <a:gdLst/>
                <a:ahLst/>
                <a:cxnLst>
                  <a:cxn ang="0">
                    <a:pos x="1437" y="1064"/>
                  </a:cxn>
                  <a:cxn ang="0">
                    <a:pos x="1445" y="80"/>
                  </a:cxn>
                  <a:cxn ang="0">
                    <a:pos x="85" y="80"/>
                  </a:cxn>
                  <a:cxn ang="0">
                    <a:pos x="93" y="1088"/>
                  </a:cxn>
                  <a:cxn ang="0">
                    <a:pos x="1445" y="1080"/>
                  </a:cxn>
                  <a:cxn ang="0">
                    <a:pos x="1517" y="1168"/>
                  </a:cxn>
                  <a:cxn ang="0">
                    <a:pos x="1517" y="0"/>
                  </a:cxn>
                  <a:cxn ang="0">
                    <a:pos x="0" y="2"/>
                  </a:cxn>
                  <a:cxn ang="0">
                    <a:pos x="5" y="1176"/>
                  </a:cxn>
                  <a:cxn ang="0">
                    <a:pos x="1501" y="1168"/>
                  </a:cxn>
                  <a:cxn ang="0">
                    <a:pos x="1517" y="1160"/>
                  </a:cxn>
                </a:cxnLst>
                <a:rect l="0" t="0" r="r" b="b"/>
                <a:pathLst>
                  <a:path w="1517" h="1176">
                    <a:moveTo>
                      <a:pt x="1437" y="1064"/>
                    </a:moveTo>
                    <a:lnTo>
                      <a:pt x="1445" y="80"/>
                    </a:lnTo>
                    <a:lnTo>
                      <a:pt x="85" y="80"/>
                    </a:lnTo>
                    <a:lnTo>
                      <a:pt x="93" y="1088"/>
                    </a:lnTo>
                    <a:lnTo>
                      <a:pt x="1445" y="1080"/>
                    </a:lnTo>
                    <a:lnTo>
                      <a:pt x="1517" y="1168"/>
                    </a:lnTo>
                    <a:lnTo>
                      <a:pt x="1517" y="0"/>
                    </a:lnTo>
                    <a:lnTo>
                      <a:pt x="0" y="2"/>
                    </a:lnTo>
                    <a:lnTo>
                      <a:pt x="5" y="1176"/>
                    </a:lnTo>
                    <a:lnTo>
                      <a:pt x="1501" y="1168"/>
                    </a:lnTo>
                    <a:lnTo>
                      <a:pt x="1517" y="1160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auto">
              <a:xfrm>
                <a:off x="3398" y="1515"/>
                <a:ext cx="28" cy="105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3" y="0"/>
                  </a:cxn>
                  <a:cxn ang="0">
                    <a:pos x="45" y="1014"/>
                  </a:cxn>
                  <a:cxn ang="0">
                    <a:pos x="15" y="1011"/>
                  </a:cxn>
                  <a:cxn ang="0">
                    <a:pos x="9" y="999"/>
                  </a:cxn>
                  <a:cxn ang="0">
                    <a:pos x="0" y="3"/>
                  </a:cxn>
                </a:cxnLst>
                <a:rect l="0" t="0" r="r" b="b"/>
                <a:pathLst>
                  <a:path w="45" h="1014">
                    <a:moveTo>
                      <a:pt x="0" y="3"/>
                    </a:moveTo>
                    <a:lnTo>
                      <a:pt x="33" y="0"/>
                    </a:lnTo>
                    <a:lnTo>
                      <a:pt x="45" y="1014"/>
                    </a:lnTo>
                    <a:lnTo>
                      <a:pt x="15" y="1011"/>
                    </a:lnTo>
                    <a:lnTo>
                      <a:pt x="9" y="99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auto">
              <a:xfrm>
                <a:off x="3049" y="1521"/>
                <a:ext cx="40" cy="10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3"/>
                  </a:cxn>
                  <a:cxn ang="0">
                    <a:pos x="51" y="1011"/>
                  </a:cxn>
                  <a:cxn ang="0">
                    <a:pos x="63" y="1002"/>
                  </a:cxn>
                  <a:cxn ang="0">
                    <a:pos x="15" y="1011"/>
                  </a:cxn>
                  <a:cxn ang="0">
                    <a:pos x="0" y="0"/>
                  </a:cxn>
                </a:cxnLst>
                <a:rect l="0" t="0" r="r" b="b"/>
                <a:pathLst>
                  <a:path w="63" h="1011">
                    <a:moveTo>
                      <a:pt x="0" y="0"/>
                    </a:moveTo>
                    <a:lnTo>
                      <a:pt x="39" y="3"/>
                    </a:lnTo>
                    <a:lnTo>
                      <a:pt x="51" y="1011"/>
                    </a:lnTo>
                    <a:lnTo>
                      <a:pt x="63" y="1002"/>
                    </a:lnTo>
                    <a:lnTo>
                      <a:pt x="15" y="10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514" name="Freeform 34"/>
          <p:cNvSpPr>
            <a:spLocks/>
          </p:cNvSpPr>
          <p:nvPr/>
        </p:nvSpPr>
        <p:spPr bwMode="auto">
          <a:xfrm>
            <a:off x="12700" y="25400"/>
            <a:ext cx="1574800" cy="1924050"/>
          </a:xfrm>
          <a:custGeom>
            <a:avLst/>
            <a:gdLst/>
            <a:ahLst/>
            <a:cxnLst>
              <a:cxn ang="0">
                <a:pos x="992" y="1212"/>
              </a:cxn>
              <a:cxn ang="0">
                <a:pos x="0" y="0"/>
              </a:cxn>
            </a:cxnLst>
            <a:rect l="0" t="0" r="r" b="b"/>
            <a:pathLst>
              <a:path w="992" h="1212">
                <a:moveTo>
                  <a:pt x="992" y="12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5" name="Freeform 35"/>
          <p:cNvSpPr>
            <a:spLocks/>
          </p:cNvSpPr>
          <p:nvPr/>
        </p:nvSpPr>
        <p:spPr bwMode="auto">
          <a:xfrm>
            <a:off x="1600200" y="0"/>
            <a:ext cx="1447800" cy="1816100"/>
          </a:xfrm>
          <a:custGeom>
            <a:avLst/>
            <a:gdLst/>
            <a:ahLst/>
            <a:cxnLst>
              <a:cxn ang="0">
                <a:pos x="912" y="1144"/>
              </a:cxn>
              <a:cxn ang="0">
                <a:pos x="0" y="0"/>
              </a:cxn>
            </a:cxnLst>
            <a:rect l="0" t="0" r="r" b="b"/>
            <a:pathLst>
              <a:path w="912" h="1144">
                <a:moveTo>
                  <a:pt x="912" y="1144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6" name="Oval 36"/>
          <p:cNvSpPr>
            <a:spLocks noChangeArrowheads="1"/>
          </p:cNvSpPr>
          <p:nvPr/>
        </p:nvSpPr>
        <p:spPr bwMode="auto">
          <a:xfrm>
            <a:off x="990600" y="2286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17" name="Oval 37"/>
          <p:cNvSpPr>
            <a:spLocks noChangeArrowheads="1"/>
          </p:cNvSpPr>
          <p:nvPr/>
        </p:nvSpPr>
        <p:spPr bwMode="auto">
          <a:xfrm>
            <a:off x="1981200" y="9906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18" name="Oval 38"/>
          <p:cNvSpPr>
            <a:spLocks noChangeArrowheads="1"/>
          </p:cNvSpPr>
          <p:nvPr/>
        </p:nvSpPr>
        <p:spPr bwMode="auto">
          <a:xfrm>
            <a:off x="7467600" y="1905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19" name="Oval 39"/>
          <p:cNvSpPr>
            <a:spLocks noChangeArrowheads="1"/>
          </p:cNvSpPr>
          <p:nvPr/>
        </p:nvSpPr>
        <p:spPr bwMode="auto">
          <a:xfrm>
            <a:off x="7010400" y="9906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0520" name="Group 40"/>
          <p:cNvGrpSpPr>
            <a:grpSpLocks/>
          </p:cNvGrpSpPr>
          <p:nvPr/>
        </p:nvGrpSpPr>
        <p:grpSpPr bwMode="auto">
          <a:xfrm>
            <a:off x="2362200" y="2362200"/>
            <a:ext cx="1519238" cy="1524000"/>
            <a:chOff x="2739" y="1440"/>
            <a:chExt cx="957" cy="960"/>
          </a:xfrm>
        </p:grpSpPr>
        <p:sp>
          <p:nvSpPr>
            <p:cNvPr id="20521" name="Freeform 41"/>
            <p:cNvSpPr>
              <a:spLocks/>
            </p:cNvSpPr>
            <p:nvPr/>
          </p:nvSpPr>
          <p:spPr bwMode="auto">
            <a:xfrm>
              <a:off x="2784" y="1488"/>
              <a:ext cx="864" cy="83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864" y="0"/>
                </a:cxn>
                <a:cxn ang="0">
                  <a:pos x="864" y="832"/>
                </a:cxn>
                <a:cxn ang="0">
                  <a:pos x="16" y="832"/>
                </a:cxn>
                <a:cxn ang="0">
                  <a:pos x="0" y="13"/>
                </a:cxn>
              </a:cxnLst>
              <a:rect l="0" t="0" r="r" b="b"/>
              <a:pathLst>
                <a:path w="864" h="832">
                  <a:moveTo>
                    <a:pt x="0" y="13"/>
                  </a:moveTo>
                  <a:lnTo>
                    <a:pt x="864" y="0"/>
                  </a:lnTo>
                  <a:lnTo>
                    <a:pt x="864" y="832"/>
                  </a:lnTo>
                  <a:lnTo>
                    <a:pt x="16" y="832"/>
                  </a:lnTo>
                  <a:lnTo>
                    <a:pt x="0" y="1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22" name="Group 42"/>
            <p:cNvGrpSpPr>
              <a:grpSpLocks/>
            </p:cNvGrpSpPr>
            <p:nvPr/>
          </p:nvGrpSpPr>
          <p:grpSpPr bwMode="auto">
            <a:xfrm>
              <a:off x="2739" y="1440"/>
              <a:ext cx="957" cy="960"/>
              <a:chOff x="2739" y="1440"/>
              <a:chExt cx="957" cy="1224"/>
            </a:xfrm>
          </p:grpSpPr>
          <p:sp>
            <p:nvSpPr>
              <p:cNvPr id="20523" name="Freeform 43"/>
              <p:cNvSpPr>
                <a:spLocks/>
              </p:cNvSpPr>
              <p:nvPr/>
            </p:nvSpPr>
            <p:spPr bwMode="auto">
              <a:xfrm>
                <a:off x="2739" y="1440"/>
                <a:ext cx="957" cy="1224"/>
              </a:xfrm>
              <a:custGeom>
                <a:avLst/>
                <a:gdLst/>
                <a:ahLst/>
                <a:cxnLst>
                  <a:cxn ang="0">
                    <a:pos x="1437" y="1064"/>
                  </a:cxn>
                  <a:cxn ang="0">
                    <a:pos x="1445" y="80"/>
                  </a:cxn>
                  <a:cxn ang="0">
                    <a:pos x="85" y="80"/>
                  </a:cxn>
                  <a:cxn ang="0">
                    <a:pos x="93" y="1088"/>
                  </a:cxn>
                  <a:cxn ang="0">
                    <a:pos x="1445" y="1080"/>
                  </a:cxn>
                  <a:cxn ang="0">
                    <a:pos x="1517" y="1168"/>
                  </a:cxn>
                  <a:cxn ang="0">
                    <a:pos x="1517" y="0"/>
                  </a:cxn>
                  <a:cxn ang="0">
                    <a:pos x="0" y="2"/>
                  </a:cxn>
                  <a:cxn ang="0">
                    <a:pos x="5" y="1176"/>
                  </a:cxn>
                  <a:cxn ang="0">
                    <a:pos x="1501" y="1168"/>
                  </a:cxn>
                  <a:cxn ang="0">
                    <a:pos x="1517" y="1160"/>
                  </a:cxn>
                </a:cxnLst>
                <a:rect l="0" t="0" r="r" b="b"/>
                <a:pathLst>
                  <a:path w="1517" h="1176">
                    <a:moveTo>
                      <a:pt x="1437" y="1064"/>
                    </a:moveTo>
                    <a:lnTo>
                      <a:pt x="1445" y="80"/>
                    </a:lnTo>
                    <a:lnTo>
                      <a:pt x="85" y="80"/>
                    </a:lnTo>
                    <a:lnTo>
                      <a:pt x="93" y="1088"/>
                    </a:lnTo>
                    <a:lnTo>
                      <a:pt x="1445" y="1080"/>
                    </a:lnTo>
                    <a:lnTo>
                      <a:pt x="1517" y="1168"/>
                    </a:lnTo>
                    <a:lnTo>
                      <a:pt x="1517" y="0"/>
                    </a:lnTo>
                    <a:lnTo>
                      <a:pt x="0" y="2"/>
                    </a:lnTo>
                    <a:lnTo>
                      <a:pt x="5" y="1176"/>
                    </a:lnTo>
                    <a:lnTo>
                      <a:pt x="1501" y="1168"/>
                    </a:lnTo>
                    <a:lnTo>
                      <a:pt x="1517" y="1160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4" name="Freeform 44"/>
              <p:cNvSpPr>
                <a:spLocks/>
              </p:cNvSpPr>
              <p:nvPr/>
            </p:nvSpPr>
            <p:spPr bwMode="auto">
              <a:xfrm>
                <a:off x="3398" y="1515"/>
                <a:ext cx="28" cy="105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3" y="0"/>
                  </a:cxn>
                  <a:cxn ang="0">
                    <a:pos x="45" y="1014"/>
                  </a:cxn>
                  <a:cxn ang="0">
                    <a:pos x="15" y="1011"/>
                  </a:cxn>
                  <a:cxn ang="0">
                    <a:pos x="9" y="999"/>
                  </a:cxn>
                  <a:cxn ang="0">
                    <a:pos x="0" y="3"/>
                  </a:cxn>
                </a:cxnLst>
                <a:rect l="0" t="0" r="r" b="b"/>
                <a:pathLst>
                  <a:path w="45" h="1014">
                    <a:moveTo>
                      <a:pt x="0" y="3"/>
                    </a:moveTo>
                    <a:lnTo>
                      <a:pt x="33" y="0"/>
                    </a:lnTo>
                    <a:lnTo>
                      <a:pt x="45" y="1014"/>
                    </a:lnTo>
                    <a:lnTo>
                      <a:pt x="15" y="1011"/>
                    </a:lnTo>
                    <a:lnTo>
                      <a:pt x="9" y="99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25" name="Freeform 45"/>
              <p:cNvSpPr>
                <a:spLocks/>
              </p:cNvSpPr>
              <p:nvPr/>
            </p:nvSpPr>
            <p:spPr bwMode="auto">
              <a:xfrm>
                <a:off x="3049" y="1521"/>
                <a:ext cx="40" cy="10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3"/>
                  </a:cxn>
                  <a:cxn ang="0">
                    <a:pos x="51" y="1011"/>
                  </a:cxn>
                  <a:cxn ang="0">
                    <a:pos x="63" y="1002"/>
                  </a:cxn>
                  <a:cxn ang="0">
                    <a:pos x="15" y="1011"/>
                  </a:cxn>
                  <a:cxn ang="0">
                    <a:pos x="0" y="0"/>
                  </a:cxn>
                </a:cxnLst>
                <a:rect l="0" t="0" r="r" b="b"/>
                <a:pathLst>
                  <a:path w="63" h="1011">
                    <a:moveTo>
                      <a:pt x="0" y="0"/>
                    </a:moveTo>
                    <a:lnTo>
                      <a:pt x="39" y="3"/>
                    </a:lnTo>
                    <a:lnTo>
                      <a:pt x="51" y="1011"/>
                    </a:lnTo>
                    <a:lnTo>
                      <a:pt x="63" y="1002"/>
                    </a:lnTo>
                    <a:lnTo>
                      <a:pt x="15" y="10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532" name="Group 52"/>
          <p:cNvGrpSpPr>
            <a:grpSpLocks/>
          </p:cNvGrpSpPr>
          <p:nvPr/>
        </p:nvGrpSpPr>
        <p:grpSpPr bwMode="auto">
          <a:xfrm>
            <a:off x="7772400" y="1828800"/>
            <a:ext cx="1181100" cy="2667000"/>
            <a:chOff x="4664" y="928"/>
            <a:chExt cx="976" cy="2280"/>
          </a:xfrm>
        </p:grpSpPr>
        <p:sp>
          <p:nvSpPr>
            <p:cNvPr id="20533" name="Freeform 53"/>
            <p:cNvSpPr>
              <a:spLocks/>
            </p:cNvSpPr>
            <p:nvPr/>
          </p:nvSpPr>
          <p:spPr bwMode="auto">
            <a:xfrm>
              <a:off x="4776" y="1096"/>
              <a:ext cx="712" cy="1880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704" y="0"/>
                </a:cxn>
                <a:cxn ang="0">
                  <a:pos x="712" y="1880"/>
                </a:cxn>
                <a:cxn ang="0">
                  <a:pos x="40" y="1552"/>
                </a:cxn>
                <a:cxn ang="0">
                  <a:pos x="0" y="328"/>
                </a:cxn>
              </a:cxnLst>
              <a:rect l="0" t="0" r="r" b="b"/>
              <a:pathLst>
                <a:path w="712" h="1880">
                  <a:moveTo>
                    <a:pt x="0" y="328"/>
                  </a:moveTo>
                  <a:lnTo>
                    <a:pt x="704" y="0"/>
                  </a:lnTo>
                  <a:lnTo>
                    <a:pt x="712" y="1880"/>
                  </a:lnTo>
                  <a:lnTo>
                    <a:pt x="40" y="1552"/>
                  </a:lnTo>
                  <a:lnTo>
                    <a:pt x="0" y="3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34" name="Group 54"/>
            <p:cNvGrpSpPr>
              <a:grpSpLocks/>
            </p:cNvGrpSpPr>
            <p:nvPr/>
          </p:nvGrpSpPr>
          <p:grpSpPr bwMode="auto">
            <a:xfrm>
              <a:off x="4664" y="928"/>
              <a:ext cx="976" cy="2280"/>
              <a:chOff x="4664" y="928"/>
              <a:chExt cx="976" cy="2280"/>
            </a:xfrm>
          </p:grpSpPr>
          <p:sp>
            <p:nvSpPr>
              <p:cNvPr id="20535" name="Freeform 55"/>
              <p:cNvSpPr>
                <a:spLocks/>
              </p:cNvSpPr>
              <p:nvPr/>
            </p:nvSpPr>
            <p:spPr bwMode="auto">
              <a:xfrm>
                <a:off x="4688" y="936"/>
                <a:ext cx="952" cy="2272"/>
              </a:xfrm>
              <a:custGeom>
                <a:avLst/>
                <a:gdLst/>
                <a:ahLst/>
                <a:cxnLst>
                  <a:cxn ang="0">
                    <a:pos x="792" y="2056"/>
                  </a:cxn>
                  <a:cxn ang="0">
                    <a:pos x="800" y="144"/>
                  </a:cxn>
                  <a:cxn ang="0">
                    <a:pos x="80" y="488"/>
                  </a:cxn>
                  <a:cxn ang="0">
                    <a:pos x="128" y="1696"/>
                  </a:cxn>
                  <a:cxn ang="0">
                    <a:pos x="784" y="2040"/>
                  </a:cxn>
                  <a:cxn ang="0">
                    <a:pos x="952" y="2264"/>
                  </a:cxn>
                  <a:cxn ang="0">
                    <a:pos x="912" y="0"/>
                  </a:cxn>
                  <a:cxn ang="0">
                    <a:pos x="0" y="464"/>
                  </a:cxn>
                  <a:cxn ang="0">
                    <a:pos x="40" y="1768"/>
                  </a:cxn>
                  <a:cxn ang="0">
                    <a:pos x="944" y="2272"/>
                  </a:cxn>
                  <a:cxn ang="0">
                    <a:pos x="952" y="2248"/>
                  </a:cxn>
                </a:cxnLst>
                <a:rect l="0" t="0" r="r" b="b"/>
                <a:pathLst>
                  <a:path w="952" h="2272">
                    <a:moveTo>
                      <a:pt x="792" y="2056"/>
                    </a:moveTo>
                    <a:lnTo>
                      <a:pt x="800" y="144"/>
                    </a:lnTo>
                    <a:lnTo>
                      <a:pt x="80" y="488"/>
                    </a:lnTo>
                    <a:lnTo>
                      <a:pt x="128" y="1696"/>
                    </a:lnTo>
                    <a:lnTo>
                      <a:pt x="784" y="2040"/>
                    </a:lnTo>
                    <a:lnTo>
                      <a:pt x="952" y="2264"/>
                    </a:lnTo>
                    <a:lnTo>
                      <a:pt x="912" y="0"/>
                    </a:lnTo>
                    <a:lnTo>
                      <a:pt x="0" y="464"/>
                    </a:lnTo>
                    <a:lnTo>
                      <a:pt x="40" y="1768"/>
                    </a:lnTo>
                    <a:lnTo>
                      <a:pt x="944" y="2272"/>
                    </a:lnTo>
                    <a:lnTo>
                      <a:pt x="952" y="2248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6" name="Line 56"/>
              <p:cNvSpPr>
                <a:spLocks noChangeShapeType="1"/>
              </p:cNvSpPr>
              <p:nvPr/>
            </p:nvSpPr>
            <p:spPr bwMode="auto">
              <a:xfrm flipH="1">
                <a:off x="5464" y="928"/>
                <a:ext cx="136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7" name="Line 57"/>
              <p:cNvSpPr>
                <a:spLocks noChangeShapeType="1"/>
              </p:cNvSpPr>
              <p:nvPr/>
            </p:nvSpPr>
            <p:spPr bwMode="auto">
              <a:xfrm>
                <a:off x="4664" y="1408"/>
                <a:ext cx="120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8" name="Line 58"/>
              <p:cNvSpPr>
                <a:spLocks noChangeShapeType="1"/>
              </p:cNvSpPr>
              <p:nvPr/>
            </p:nvSpPr>
            <p:spPr bwMode="auto">
              <a:xfrm flipV="1">
                <a:off x="4720" y="2632"/>
                <a:ext cx="9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9" name="Line 59"/>
              <p:cNvSpPr>
                <a:spLocks noChangeShapeType="1"/>
              </p:cNvSpPr>
              <p:nvPr/>
            </p:nvSpPr>
            <p:spPr bwMode="auto">
              <a:xfrm>
                <a:off x="5480" y="2992"/>
                <a:ext cx="152" cy="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0" name="Freeform 60"/>
              <p:cNvSpPr>
                <a:spLocks/>
              </p:cNvSpPr>
              <p:nvPr/>
            </p:nvSpPr>
            <p:spPr bwMode="auto">
              <a:xfrm>
                <a:off x="5224" y="1192"/>
                <a:ext cx="80" cy="1688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8" y="0"/>
                  </a:cxn>
                  <a:cxn ang="0">
                    <a:pos x="80" y="1688"/>
                  </a:cxn>
                  <a:cxn ang="0">
                    <a:pos x="64" y="1680"/>
                  </a:cxn>
                  <a:cxn ang="0">
                    <a:pos x="32" y="1656"/>
                  </a:cxn>
                  <a:cxn ang="0">
                    <a:pos x="0" y="24"/>
                  </a:cxn>
                </a:cxnLst>
                <a:rect l="0" t="0" r="r" b="b"/>
                <a:pathLst>
                  <a:path w="80" h="1688">
                    <a:moveTo>
                      <a:pt x="0" y="24"/>
                    </a:moveTo>
                    <a:lnTo>
                      <a:pt x="48" y="0"/>
                    </a:lnTo>
                    <a:lnTo>
                      <a:pt x="80" y="1688"/>
                    </a:lnTo>
                    <a:lnTo>
                      <a:pt x="64" y="1680"/>
                    </a:lnTo>
                    <a:lnTo>
                      <a:pt x="32" y="165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1" name="Freeform 61"/>
              <p:cNvSpPr>
                <a:spLocks/>
              </p:cNvSpPr>
              <p:nvPr/>
            </p:nvSpPr>
            <p:spPr bwMode="auto">
              <a:xfrm>
                <a:off x="4952" y="1312"/>
                <a:ext cx="104" cy="1448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56" y="0"/>
                  </a:cxn>
                  <a:cxn ang="0">
                    <a:pos x="104" y="1448"/>
                  </a:cxn>
                  <a:cxn ang="0">
                    <a:pos x="88" y="1440"/>
                  </a:cxn>
                  <a:cxn ang="0">
                    <a:pos x="56" y="1416"/>
                  </a:cxn>
                  <a:cxn ang="0">
                    <a:pos x="0" y="48"/>
                  </a:cxn>
                </a:cxnLst>
                <a:rect l="0" t="0" r="r" b="b"/>
                <a:pathLst>
                  <a:path w="104" h="1448">
                    <a:moveTo>
                      <a:pt x="0" y="48"/>
                    </a:moveTo>
                    <a:lnTo>
                      <a:pt x="56" y="0"/>
                    </a:lnTo>
                    <a:lnTo>
                      <a:pt x="104" y="1448"/>
                    </a:lnTo>
                    <a:lnTo>
                      <a:pt x="88" y="1440"/>
                    </a:lnTo>
                    <a:lnTo>
                      <a:pt x="56" y="14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543" name="Freeform 63" descr="Дуб"/>
          <p:cNvSpPr>
            <a:spLocks/>
          </p:cNvSpPr>
          <p:nvPr/>
        </p:nvSpPr>
        <p:spPr bwMode="auto">
          <a:xfrm>
            <a:off x="25400" y="4953000"/>
            <a:ext cx="9118600" cy="1930400"/>
          </a:xfrm>
          <a:custGeom>
            <a:avLst/>
            <a:gdLst/>
            <a:ahLst/>
            <a:cxnLst>
              <a:cxn ang="0">
                <a:pos x="0" y="1216"/>
              </a:cxn>
              <a:cxn ang="0">
                <a:pos x="976" y="32"/>
              </a:cxn>
              <a:cxn ang="0">
                <a:pos x="4848" y="0"/>
              </a:cxn>
              <a:cxn ang="0">
                <a:pos x="5744" y="1200"/>
              </a:cxn>
              <a:cxn ang="0">
                <a:pos x="0" y="1216"/>
              </a:cxn>
            </a:cxnLst>
            <a:rect l="0" t="0" r="r" b="b"/>
            <a:pathLst>
              <a:path w="5744" h="1216">
                <a:moveTo>
                  <a:pt x="0" y="1216"/>
                </a:moveTo>
                <a:lnTo>
                  <a:pt x="976" y="32"/>
                </a:lnTo>
                <a:lnTo>
                  <a:pt x="4848" y="0"/>
                </a:lnTo>
                <a:lnTo>
                  <a:pt x="5744" y="1200"/>
                </a:lnTo>
                <a:lnTo>
                  <a:pt x="0" y="1216"/>
                </a:lnTo>
                <a:close/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45" name="Text Box 65"/>
          <p:cNvSpPr txBox="1">
            <a:spLocks noChangeArrowheads="1"/>
          </p:cNvSpPr>
          <p:nvPr/>
        </p:nvSpPr>
        <p:spPr bwMode="auto">
          <a:xfrm>
            <a:off x="304800" y="1588"/>
            <a:ext cx="9031288" cy="19796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Первый плотник сделал на 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r>
              <a:rPr lang="ru-RU" sz="2400" b="1">
                <a:latin typeface="Times New Roman" pitchFamily="18" charset="0"/>
              </a:rPr>
              <a:t> оконных рам меньше, </a:t>
            </a:r>
          </a:p>
          <a:p>
            <a:r>
              <a:rPr lang="ru-RU" sz="2400" b="1">
                <a:latin typeface="Times New Roman" pitchFamily="18" charset="0"/>
              </a:rPr>
              <a:t>чем второй.  Сколько рам сделал каждый плотник, если</a:t>
            </a:r>
          </a:p>
          <a:p>
            <a:r>
              <a:rPr lang="ru-RU" sz="2400" b="1">
                <a:latin typeface="Times New Roman" pitchFamily="18" charset="0"/>
              </a:rPr>
              <a:t>число рам, сделанных первым плотником, составляет </a:t>
            </a:r>
          </a:p>
          <a:p>
            <a:endParaRPr lang="ru-RU" sz="2400" b="1">
              <a:latin typeface="Times New Roman" pitchFamily="18" charset="0"/>
            </a:endParaRPr>
          </a:p>
          <a:p>
            <a:r>
              <a:rPr lang="ru-RU" sz="2400" b="1">
                <a:latin typeface="Times New Roman" pitchFamily="18" charset="0"/>
              </a:rPr>
              <a:t>                   числа рам, сделанных вторым.</a:t>
            </a:r>
          </a:p>
        </p:txBody>
      </p:sp>
      <p:graphicFrame>
        <p:nvGraphicFramePr>
          <p:cNvPr id="20546" name="Object 66"/>
          <p:cNvGraphicFramePr>
            <a:graphicFrameLocks noChangeAspect="1"/>
          </p:cNvGraphicFramePr>
          <p:nvPr/>
        </p:nvGraphicFramePr>
        <p:xfrm>
          <a:off x="1447800" y="1143000"/>
          <a:ext cx="431800" cy="1219200"/>
        </p:xfrm>
        <a:graphic>
          <a:graphicData uri="http://schemas.openxmlformats.org/presentationml/2006/ole">
            <p:oleObj spid="_x0000_s20546" name="Формула" r:id="rId6" imgW="139680" imgH="393480" progId="Equation.3">
              <p:embed/>
            </p:oleObj>
          </a:graphicData>
        </a:graphic>
      </p:graphicFrame>
      <p:grpSp>
        <p:nvGrpSpPr>
          <p:cNvPr id="20590" name="Group 110"/>
          <p:cNvGrpSpPr>
            <a:grpSpLocks/>
          </p:cNvGrpSpPr>
          <p:nvPr/>
        </p:nvGrpSpPr>
        <p:grpSpPr bwMode="auto">
          <a:xfrm rot="5400000">
            <a:off x="2114550" y="4895850"/>
            <a:ext cx="1181100" cy="2667000"/>
            <a:chOff x="4664" y="928"/>
            <a:chExt cx="976" cy="2280"/>
          </a:xfrm>
        </p:grpSpPr>
        <p:sp>
          <p:nvSpPr>
            <p:cNvPr id="20591" name="Freeform 111"/>
            <p:cNvSpPr>
              <a:spLocks/>
            </p:cNvSpPr>
            <p:nvPr/>
          </p:nvSpPr>
          <p:spPr bwMode="auto">
            <a:xfrm>
              <a:off x="4776" y="1096"/>
              <a:ext cx="712" cy="1880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704" y="0"/>
                </a:cxn>
                <a:cxn ang="0">
                  <a:pos x="712" y="1880"/>
                </a:cxn>
                <a:cxn ang="0">
                  <a:pos x="40" y="1552"/>
                </a:cxn>
                <a:cxn ang="0">
                  <a:pos x="0" y="328"/>
                </a:cxn>
              </a:cxnLst>
              <a:rect l="0" t="0" r="r" b="b"/>
              <a:pathLst>
                <a:path w="712" h="1880">
                  <a:moveTo>
                    <a:pt x="0" y="328"/>
                  </a:moveTo>
                  <a:lnTo>
                    <a:pt x="704" y="0"/>
                  </a:lnTo>
                  <a:lnTo>
                    <a:pt x="712" y="1880"/>
                  </a:lnTo>
                  <a:lnTo>
                    <a:pt x="40" y="1552"/>
                  </a:lnTo>
                  <a:lnTo>
                    <a:pt x="0" y="3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92" name="Group 112"/>
            <p:cNvGrpSpPr>
              <a:grpSpLocks/>
            </p:cNvGrpSpPr>
            <p:nvPr/>
          </p:nvGrpSpPr>
          <p:grpSpPr bwMode="auto">
            <a:xfrm>
              <a:off x="4664" y="928"/>
              <a:ext cx="976" cy="2280"/>
              <a:chOff x="4664" y="928"/>
              <a:chExt cx="976" cy="2280"/>
            </a:xfrm>
          </p:grpSpPr>
          <p:sp>
            <p:nvSpPr>
              <p:cNvPr id="20593" name="Freeform 113"/>
              <p:cNvSpPr>
                <a:spLocks/>
              </p:cNvSpPr>
              <p:nvPr/>
            </p:nvSpPr>
            <p:spPr bwMode="auto">
              <a:xfrm>
                <a:off x="4688" y="936"/>
                <a:ext cx="952" cy="2272"/>
              </a:xfrm>
              <a:custGeom>
                <a:avLst/>
                <a:gdLst/>
                <a:ahLst/>
                <a:cxnLst>
                  <a:cxn ang="0">
                    <a:pos x="792" y="2056"/>
                  </a:cxn>
                  <a:cxn ang="0">
                    <a:pos x="800" y="144"/>
                  </a:cxn>
                  <a:cxn ang="0">
                    <a:pos x="80" y="488"/>
                  </a:cxn>
                  <a:cxn ang="0">
                    <a:pos x="128" y="1696"/>
                  </a:cxn>
                  <a:cxn ang="0">
                    <a:pos x="784" y="2040"/>
                  </a:cxn>
                  <a:cxn ang="0">
                    <a:pos x="952" y="2264"/>
                  </a:cxn>
                  <a:cxn ang="0">
                    <a:pos x="912" y="0"/>
                  </a:cxn>
                  <a:cxn ang="0">
                    <a:pos x="0" y="464"/>
                  </a:cxn>
                  <a:cxn ang="0">
                    <a:pos x="40" y="1768"/>
                  </a:cxn>
                  <a:cxn ang="0">
                    <a:pos x="944" y="2272"/>
                  </a:cxn>
                  <a:cxn ang="0">
                    <a:pos x="952" y="2248"/>
                  </a:cxn>
                </a:cxnLst>
                <a:rect l="0" t="0" r="r" b="b"/>
                <a:pathLst>
                  <a:path w="952" h="2272">
                    <a:moveTo>
                      <a:pt x="792" y="2056"/>
                    </a:moveTo>
                    <a:lnTo>
                      <a:pt x="800" y="144"/>
                    </a:lnTo>
                    <a:lnTo>
                      <a:pt x="80" y="488"/>
                    </a:lnTo>
                    <a:lnTo>
                      <a:pt x="128" y="1696"/>
                    </a:lnTo>
                    <a:lnTo>
                      <a:pt x="784" y="2040"/>
                    </a:lnTo>
                    <a:lnTo>
                      <a:pt x="952" y="2264"/>
                    </a:lnTo>
                    <a:lnTo>
                      <a:pt x="912" y="0"/>
                    </a:lnTo>
                    <a:lnTo>
                      <a:pt x="0" y="464"/>
                    </a:lnTo>
                    <a:lnTo>
                      <a:pt x="40" y="1768"/>
                    </a:lnTo>
                    <a:lnTo>
                      <a:pt x="944" y="2272"/>
                    </a:lnTo>
                    <a:lnTo>
                      <a:pt x="952" y="2248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4" name="Line 114"/>
              <p:cNvSpPr>
                <a:spLocks noChangeShapeType="1"/>
              </p:cNvSpPr>
              <p:nvPr/>
            </p:nvSpPr>
            <p:spPr bwMode="auto">
              <a:xfrm flipH="1">
                <a:off x="5464" y="928"/>
                <a:ext cx="136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5" name="Line 115"/>
              <p:cNvSpPr>
                <a:spLocks noChangeShapeType="1"/>
              </p:cNvSpPr>
              <p:nvPr/>
            </p:nvSpPr>
            <p:spPr bwMode="auto">
              <a:xfrm>
                <a:off x="4664" y="1408"/>
                <a:ext cx="120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6" name="Line 116"/>
              <p:cNvSpPr>
                <a:spLocks noChangeShapeType="1"/>
              </p:cNvSpPr>
              <p:nvPr/>
            </p:nvSpPr>
            <p:spPr bwMode="auto">
              <a:xfrm flipV="1">
                <a:off x="4720" y="2632"/>
                <a:ext cx="9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7" name="Line 117"/>
              <p:cNvSpPr>
                <a:spLocks noChangeShapeType="1"/>
              </p:cNvSpPr>
              <p:nvPr/>
            </p:nvSpPr>
            <p:spPr bwMode="auto">
              <a:xfrm>
                <a:off x="5480" y="2992"/>
                <a:ext cx="152" cy="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8" name="Freeform 118"/>
              <p:cNvSpPr>
                <a:spLocks/>
              </p:cNvSpPr>
              <p:nvPr/>
            </p:nvSpPr>
            <p:spPr bwMode="auto">
              <a:xfrm>
                <a:off x="5224" y="1192"/>
                <a:ext cx="80" cy="1688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8" y="0"/>
                  </a:cxn>
                  <a:cxn ang="0">
                    <a:pos x="80" y="1688"/>
                  </a:cxn>
                  <a:cxn ang="0">
                    <a:pos x="64" y="1680"/>
                  </a:cxn>
                  <a:cxn ang="0">
                    <a:pos x="32" y="1656"/>
                  </a:cxn>
                  <a:cxn ang="0">
                    <a:pos x="0" y="24"/>
                  </a:cxn>
                </a:cxnLst>
                <a:rect l="0" t="0" r="r" b="b"/>
                <a:pathLst>
                  <a:path w="80" h="1688">
                    <a:moveTo>
                      <a:pt x="0" y="24"/>
                    </a:moveTo>
                    <a:lnTo>
                      <a:pt x="48" y="0"/>
                    </a:lnTo>
                    <a:lnTo>
                      <a:pt x="80" y="1688"/>
                    </a:lnTo>
                    <a:lnTo>
                      <a:pt x="64" y="1680"/>
                    </a:lnTo>
                    <a:lnTo>
                      <a:pt x="32" y="165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9" name="Freeform 119"/>
              <p:cNvSpPr>
                <a:spLocks/>
              </p:cNvSpPr>
              <p:nvPr/>
            </p:nvSpPr>
            <p:spPr bwMode="auto">
              <a:xfrm>
                <a:off x="4952" y="1312"/>
                <a:ext cx="104" cy="1448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56" y="0"/>
                  </a:cxn>
                  <a:cxn ang="0">
                    <a:pos x="104" y="1448"/>
                  </a:cxn>
                  <a:cxn ang="0">
                    <a:pos x="88" y="1440"/>
                  </a:cxn>
                  <a:cxn ang="0">
                    <a:pos x="56" y="1416"/>
                  </a:cxn>
                  <a:cxn ang="0">
                    <a:pos x="0" y="48"/>
                  </a:cxn>
                </a:cxnLst>
                <a:rect l="0" t="0" r="r" b="b"/>
                <a:pathLst>
                  <a:path w="104" h="1448">
                    <a:moveTo>
                      <a:pt x="0" y="48"/>
                    </a:moveTo>
                    <a:lnTo>
                      <a:pt x="56" y="0"/>
                    </a:lnTo>
                    <a:lnTo>
                      <a:pt x="104" y="1448"/>
                    </a:lnTo>
                    <a:lnTo>
                      <a:pt x="88" y="1440"/>
                    </a:lnTo>
                    <a:lnTo>
                      <a:pt x="56" y="14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673" name="Group 193"/>
          <p:cNvGrpSpPr>
            <a:grpSpLocks/>
          </p:cNvGrpSpPr>
          <p:nvPr/>
        </p:nvGrpSpPr>
        <p:grpSpPr bwMode="auto">
          <a:xfrm>
            <a:off x="1600200" y="3505200"/>
            <a:ext cx="1519238" cy="1524000"/>
            <a:chOff x="2739" y="1440"/>
            <a:chExt cx="957" cy="960"/>
          </a:xfrm>
        </p:grpSpPr>
        <p:sp>
          <p:nvSpPr>
            <p:cNvPr id="20674" name="Freeform 194"/>
            <p:cNvSpPr>
              <a:spLocks/>
            </p:cNvSpPr>
            <p:nvPr/>
          </p:nvSpPr>
          <p:spPr bwMode="auto">
            <a:xfrm>
              <a:off x="2784" y="1488"/>
              <a:ext cx="864" cy="83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864" y="0"/>
                </a:cxn>
                <a:cxn ang="0">
                  <a:pos x="864" y="832"/>
                </a:cxn>
                <a:cxn ang="0">
                  <a:pos x="16" y="832"/>
                </a:cxn>
                <a:cxn ang="0">
                  <a:pos x="0" y="13"/>
                </a:cxn>
              </a:cxnLst>
              <a:rect l="0" t="0" r="r" b="b"/>
              <a:pathLst>
                <a:path w="864" h="832">
                  <a:moveTo>
                    <a:pt x="0" y="13"/>
                  </a:moveTo>
                  <a:lnTo>
                    <a:pt x="864" y="0"/>
                  </a:lnTo>
                  <a:lnTo>
                    <a:pt x="864" y="832"/>
                  </a:lnTo>
                  <a:lnTo>
                    <a:pt x="16" y="832"/>
                  </a:lnTo>
                  <a:lnTo>
                    <a:pt x="0" y="1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675" name="Group 195"/>
            <p:cNvGrpSpPr>
              <a:grpSpLocks/>
            </p:cNvGrpSpPr>
            <p:nvPr/>
          </p:nvGrpSpPr>
          <p:grpSpPr bwMode="auto">
            <a:xfrm>
              <a:off x="2739" y="1440"/>
              <a:ext cx="957" cy="960"/>
              <a:chOff x="2739" y="1440"/>
              <a:chExt cx="957" cy="1224"/>
            </a:xfrm>
          </p:grpSpPr>
          <p:sp>
            <p:nvSpPr>
              <p:cNvPr id="20676" name="Freeform 196"/>
              <p:cNvSpPr>
                <a:spLocks/>
              </p:cNvSpPr>
              <p:nvPr/>
            </p:nvSpPr>
            <p:spPr bwMode="auto">
              <a:xfrm>
                <a:off x="2739" y="1440"/>
                <a:ext cx="957" cy="1224"/>
              </a:xfrm>
              <a:custGeom>
                <a:avLst/>
                <a:gdLst/>
                <a:ahLst/>
                <a:cxnLst>
                  <a:cxn ang="0">
                    <a:pos x="1437" y="1064"/>
                  </a:cxn>
                  <a:cxn ang="0">
                    <a:pos x="1445" y="80"/>
                  </a:cxn>
                  <a:cxn ang="0">
                    <a:pos x="85" y="80"/>
                  </a:cxn>
                  <a:cxn ang="0">
                    <a:pos x="93" y="1088"/>
                  </a:cxn>
                  <a:cxn ang="0">
                    <a:pos x="1445" y="1080"/>
                  </a:cxn>
                  <a:cxn ang="0">
                    <a:pos x="1517" y="1168"/>
                  </a:cxn>
                  <a:cxn ang="0">
                    <a:pos x="1517" y="0"/>
                  </a:cxn>
                  <a:cxn ang="0">
                    <a:pos x="0" y="2"/>
                  </a:cxn>
                  <a:cxn ang="0">
                    <a:pos x="5" y="1176"/>
                  </a:cxn>
                  <a:cxn ang="0">
                    <a:pos x="1501" y="1168"/>
                  </a:cxn>
                  <a:cxn ang="0">
                    <a:pos x="1517" y="1160"/>
                  </a:cxn>
                </a:cxnLst>
                <a:rect l="0" t="0" r="r" b="b"/>
                <a:pathLst>
                  <a:path w="1517" h="1176">
                    <a:moveTo>
                      <a:pt x="1437" y="1064"/>
                    </a:moveTo>
                    <a:lnTo>
                      <a:pt x="1445" y="80"/>
                    </a:lnTo>
                    <a:lnTo>
                      <a:pt x="85" y="80"/>
                    </a:lnTo>
                    <a:lnTo>
                      <a:pt x="93" y="1088"/>
                    </a:lnTo>
                    <a:lnTo>
                      <a:pt x="1445" y="1080"/>
                    </a:lnTo>
                    <a:lnTo>
                      <a:pt x="1517" y="1168"/>
                    </a:lnTo>
                    <a:lnTo>
                      <a:pt x="1517" y="0"/>
                    </a:lnTo>
                    <a:lnTo>
                      <a:pt x="0" y="2"/>
                    </a:lnTo>
                    <a:lnTo>
                      <a:pt x="5" y="1176"/>
                    </a:lnTo>
                    <a:lnTo>
                      <a:pt x="1501" y="1168"/>
                    </a:lnTo>
                    <a:lnTo>
                      <a:pt x="1517" y="1160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7" name="Freeform 197"/>
              <p:cNvSpPr>
                <a:spLocks/>
              </p:cNvSpPr>
              <p:nvPr/>
            </p:nvSpPr>
            <p:spPr bwMode="auto">
              <a:xfrm>
                <a:off x="3398" y="1515"/>
                <a:ext cx="28" cy="105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3" y="0"/>
                  </a:cxn>
                  <a:cxn ang="0">
                    <a:pos x="45" y="1014"/>
                  </a:cxn>
                  <a:cxn ang="0">
                    <a:pos x="15" y="1011"/>
                  </a:cxn>
                  <a:cxn ang="0">
                    <a:pos x="9" y="999"/>
                  </a:cxn>
                  <a:cxn ang="0">
                    <a:pos x="0" y="3"/>
                  </a:cxn>
                </a:cxnLst>
                <a:rect l="0" t="0" r="r" b="b"/>
                <a:pathLst>
                  <a:path w="45" h="1014">
                    <a:moveTo>
                      <a:pt x="0" y="3"/>
                    </a:moveTo>
                    <a:lnTo>
                      <a:pt x="33" y="0"/>
                    </a:lnTo>
                    <a:lnTo>
                      <a:pt x="45" y="1014"/>
                    </a:lnTo>
                    <a:lnTo>
                      <a:pt x="15" y="1011"/>
                    </a:lnTo>
                    <a:lnTo>
                      <a:pt x="9" y="99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8" name="Freeform 198"/>
              <p:cNvSpPr>
                <a:spLocks/>
              </p:cNvSpPr>
              <p:nvPr/>
            </p:nvSpPr>
            <p:spPr bwMode="auto">
              <a:xfrm>
                <a:off x="3049" y="1521"/>
                <a:ext cx="40" cy="10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3"/>
                  </a:cxn>
                  <a:cxn ang="0">
                    <a:pos x="51" y="1011"/>
                  </a:cxn>
                  <a:cxn ang="0">
                    <a:pos x="63" y="1002"/>
                  </a:cxn>
                  <a:cxn ang="0">
                    <a:pos x="15" y="1011"/>
                  </a:cxn>
                  <a:cxn ang="0">
                    <a:pos x="0" y="0"/>
                  </a:cxn>
                </a:cxnLst>
                <a:rect l="0" t="0" r="r" b="b"/>
                <a:pathLst>
                  <a:path w="63" h="1011">
                    <a:moveTo>
                      <a:pt x="0" y="0"/>
                    </a:moveTo>
                    <a:lnTo>
                      <a:pt x="39" y="3"/>
                    </a:lnTo>
                    <a:lnTo>
                      <a:pt x="51" y="1011"/>
                    </a:lnTo>
                    <a:lnTo>
                      <a:pt x="63" y="1002"/>
                    </a:lnTo>
                    <a:lnTo>
                      <a:pt x="15" y="10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679" name="Group 199"/>
          <p:cNvGrpSpPr>
            <a:grpSpLocks/>
          </p:cNvGrpSpPr>
          <p:nvPr/>
        </p:nvGrpSpPr>
        <p:grpSpPr bwMode="auto">
          <a:xfrm>
            <a:off x="1447800" y="3657600"/>
            <a:ext cx="1519238" cy="1524000"/>
            <a:chOff x="2739" y="1440"/>
            <a:chExt cx="957" cy="960"/>
          </a:xfrm>
        </p:grpSpPr>
        <p:sp>
          <p:nvSpPr>
            <p:cNvPr id="20680" name="Freeform 200"/>
            <p:cNvSpPr>
              <a:spLocks/>
            </p:cNvSpPr>
            <p:nvPr/>
          </p:nvSpPr>
          <p:spPr bwMode="auto">
            <a:xfrm>
              <a:off x="2784" y="1488"/>
              <a:ext cx="864" cy="83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864" y="0"/>
                </a:cxn>
                <a:cxn ang="0">
                  <a:pos x="864" y="832"/>
                </a:cxn>
                <a:cxn ang="0">
                  <a:pos x="16" y="832"/>
                </a:cxn>
                <a:cxn ang="0">
                  <a:pos x="0" y="13"/>
                </a:cxn>
              </a:cxnLst>
              <a:rect l="0" t="0" r="r" b="b"/>
              <a:pathLst>
                <a:path w="864" h="832">
                  <a:moveTo>
                    <a:pt x="0" y="13"/>
                  </a:moveTo>
                  <a:lnTo>
                    <a:pt x="864" y="0"/>
                  </a:lnTo>
                  <a:lnTo>
                    <a:pt x="864" y="832"/>
                  </a:lnTo>
                  <a:lnTo>
                    <a:pt x="16" y="832"/>
                  </a:lnTo>
                  <a:lnTo>
                    <a:pt x="0" y="1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681" name="Group 201"/>
            <p:cNvGrpSpPr>
              <a:grpSpLocks/>
            </p:cNvGrpSpPr>
            <p:nvPr/>
          </p:nvGrpSpPr>
          <p:grpSpPr bwMode="auto">
            <a:xfrm>
              <a:off x="2739" y="1440"/>
              <a:ext cx="957" cy="960"/>
              <a:chOff x="2739" y="1440"/>
              <a:chExt cx="957" cy="1224"/>
            </a:xfrm>
          </p:grpSpPr>
          <p:sp>
            <p:nvSpPr>
              <p:cNvPr id="20682" name="Freeform 202"/>
              <p:cNvSpPr>
                <a:spLocks/>
              </p:cNvSpPr>
              <p:nvPr/>
            </p:nvSpPr>
            <p:spPr bwMode="auto">
              <a:xfrm>
                <a:off x="2739" y="1440"/>
                <a:ext cx="957" cy="1224"/>
              </a:xfrm>
              <a:custGeom>
                <a:avLst/>
                <a:gdLst/>
                <a:ahLst/>
                <a:cxnLst>
                  <a:cxn ang="0">
                    <a:pos x="1437" y="1064"/>
                  </a:cxn>
                  <a:cxn ang="0">
                    <a:pos x="1445" y="80"/>
                  </a:cxn>
                  <a:cxn ang="0">
                    <a:pos x="85" y="80"/>
                  </a:cxn>
                  <a:cxn ang="0">
                    <a:pos x="93" y="1088"/>
                  </a:cxn>
                  <a:cxn ang="0">
                    <a:pos x="1445" y="1080"/>
                  </a:cxn>
                  <a:cxn ang="0">
                    <a:pos x="1517" y="1168"/>
                  </a:cxn>
                  <a:cxn ang="0">
                    <a:pos x="1517" y="0"/>
                  </a:cxn>
                  <a:cxn ang="0">
                    <a:pos x="0" y="2"/>
                  </a:cxn>
                  <a:cxn ang="0">
                    <a:pos x="5" y="1176"/>
                  </a:cxn>
                  <a:cxn ang="0">
                    <a:pos x="1501" y="1168"/>
                  </a:cxn>
                  <a:cxn ang="0">
                    <a:pos x="1517" y="1160"/>
                  </a:cxn>
                </a:cxnLst>
                <a:rect l="0" t="0" r="r" b="b"/>
                <a:pathLst>
                  <a:path w="1517" h="1176">
                    <a:moveTo>
                      <a:pt x="1437" y="1064"/>
                    </a:moveTo>
                    <a:lnTo>
                      <a:pt x="1445" y="80"/>
                    </a:lnTo>
                    <a:lnTo>
                      <a:pt x="85" y="80"/>
                    </a:lnTo>
                    <a:lnTo>
                      <a:pt x="93" y="1088"/>
                    </a:lnTo>
                    <a:lnTo>
                      <a:pt x="1445" y="1080"/>
                    </a:lnTo>
                    <a:lnTo>
                      <a:pt x="1517" y="1168"/>
                    </a:lnTo>
                    <a:lnTo>
                      <a:pt x="1517" y="0"/>
                    </a:lnTo>
                    <a:lnTo>
                      <a:pt x="0" y="2"/>
                    </a:lnTo>
                    <a:lnTo>
                      <a:pt x="5" y="1176"/>
                    </a:lnTo>
                    <a:lnTo>
                      <a:pt x="1501" y="1168"/>
                    </a:lnTo>
                    <a:lnTo>
                      <a:pt x="1517" y="1160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3" name="Freeform 203"/>
              <p:cNvSpPr>
                <a:spLocks/>
              </p:cNvSpPr>
              <p:nvPr/>
            </p:nvSpPr>
            <p:spPr bwMode="auto">
              <a:xfrm>
                <a:off x="3398" y="1515"/>
                <a:ext cx="28" cy="105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3" y="0"/>
                  </a:cxn>
                  <a:cxn ang="0">
                    <a:pos x="45" y="1014"/>
                  </a:cxn>
                  <a:cxn ang="0">
                    <a:pos x="15" y="1011"/>
                  </a:cxn>
                  <a:cxn ang="0">
                    <a:pos x="9" y="999"/>
                  </a:cxn>
                  <a:cxn ang="0">
                    <a:pos x="0" y="3"/>
                  </a:cxn>
                </a:cxnLst>
                <a:rect l="0" t="0" r="r" b="b"/>
                <a:pathLst>
                  <a:path w="45" h="1014">
                    <a:moveTo>
                      <a:pt x="0" y="3"/>
                    </a:moveTo>
                    <a:lnTo>
                      <a:pt x="33" y="0"/>
                    </a:lnTo>
                    <a:lnTo>
                      <a:pt x="45" y="1014"/>
                    </a:lnTo>
                    <a:lnTo>
                      <a:pt x="15" y="1011"/>
                    </a:lnTo>
                    <a:lnTo>
                      <a:pt x="9" y="99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4" name="Freeform 204"/>
              <p:cNvSpPr>
                <a:spLocks/>
              </p:cNvSpPr>
              <p:nvPr/>
            </p:nvSpPr>
            <p:spPr bwMode="auto">
              <a:xfrm>
                <a:off x="3049" y="1521"/>
                <a:ext cx="40" cy="10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3"/>
                  </a:cxn>
                  <a:cxn ang="0">
                    <a:pos x="51" y="1011"/>
                  </a:cxn>
                  <a:cxn ang="0">
                    <a:pos x="63" y="1002"/>
                  </a:cxn>
                  <a:cxn ang="0">
                    <a:pos x="15" y="1011"/>
                  </a:cxn>
                  <a:cxn ang="0">
                    <a:pos x="0" y="0"/>
                  </a:cxn>
                </a:cxnLst>
                <a:rect l="0" t="0" r="r" b="b"/>
                <a:pathLst>
                  <a:path w="63" h="1011">
                    <a:moveTo>
                      <a:pt x="0" y="0"/>
                    </a:moveTo>
                    <a:lnTo>
                      <a:pt x="39" y="3"/>
                    </a:lnTo>
                    <a:lnTo>
                      <a:pt x="51" y="1011"/>
                    </a:lnTo>
                    <a:lnTo>
                      <a:pt x="63" y="1002"/>
                    </a:lnTo>
                    <a:lnTo>
                      <a:pt x="15" y="10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685" name="Group 205"/>
          <p:cNvGrpSpPr>
            <a:grpSpLocks/>
          </p:cNvGrpSpPr>
          <p:nvPr/>
        </p:nvGrpSpPr>
        <p:grpSpPr bwMode="auto">
          <a:xfrm>
            <a:off x="1295400" y="3733800"/>
            <a:ext cx="1519238" cy="1524000"/>
            <a:chOff x="2739" y="1440"/>
            <a:chExt cx="957" cy="960"/>
          </a:xfrm>
        </p:grpSpPr>
        <p:sp>
          <p:nvSpPr>
            <p:cNvPr id="20686" name="Freeform 206"/>
            <p:cNvSpPr>
              <a:spLocks/>
            </p:cNvSpPr>
            <p:nvPr/>
          </p:nvSpPr>
          <p:spPr bwMode="auto">
            <a:xfrm>
              <a:off x="2784" y="1488"/>
              <a:ext cx="864" cy="83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864" y="0"/>
                </a:cxn>
                <a:cxn ang="0">
                  <a:pos x="864" y="832"/>
                </a:cxn>
                <a:cxn ang="0">
                  <a:pos x="16" y="832"/>
                </a:cxn>
                <a:cxn ang="0">
                  <a:pos x="0" y="13"/>
                </a:cxn>
              </a:cxnLst>
              <a:rect l="0" t="0" r="r" b="b"/>
              <a:pathLst>
                <a:path w="864" h="832">
                  <a:moveTo>
                    <a:pt x="0" y="13"/>
                  </a:moveTo>
                  <a:lnTo>
                    <a:pt x="864" y="0"/>
                  </a:lnTo>
                  <a:lnTo>
                    <a:pt x="864" y="832"/>
                  </a:lnTo>
                  <a:lnTo>
                    <a:pt x="16" y="832"/>
                  </a:lnTo>
                  <a:lnTo>
                    <a:pt x="0" y="1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687" name="Group 207"/>
            <p:cNvGrpSpPr>
              <a:grpSpLocks/>
            </p:cNvGrpSpPr>
            <p:nvPr/>
          </p:nvGrpSpPr>
          <p:grpSpPr bwMode="auto">
            <a:xfrm>
              <a:off x="2739" y="1440"/>
              <a:ext cx="957" cy="960"/>
              <a:chOff x="2739" y="1440"/>
              <a:chExt cx="957" cy="1224"/>
            </a:xfrm>
          </p:grpSpPr>
          <p:sp>
            <p:nvSpPr>
              <p:cNvPr id="20688" name="Freeform 208"/>
              <p:cNvSpPr>
                <a:spLocks/>
              </p:cNvSpPr>
              <p:nvPr/>
            </p:nvSpPr>
            <p:spPr bwMode="auto">
              <a:xfrm>
                <a:off x="2739" y="1440"/>
                <a:ext cx="957" cy="1224"/>
              </a:xfrm>
              <a:custGeom>
                <a:avLst/>
                <a:gdLst/>
                <a:ahLst/>
                <a:cxnLst>
                  <a:cxn ang="0">
                    <a:pos x="1437" y="1064"/>
                  </a:cxn>
                  <a:cxn ang="0">
                    <a:pos x="1445" y="80"/>
                  </a:cxn>
                  <a:cxn ang="0">
                    <a:pos x="85" y="80"/>
                  </a:cxn>
                  <a:cxn ang="0">
                    <a:pos x="93" y="1088"/>
                  </a:cxn>
                  <a:cxn ang="0">
                    <a:pos x="1445" y="1080"/>
                  </a:cxn>
                  <a:cxn ang="0">
                    <a:pos x="1517" y="1168"/>
                  </a:cxn>
                  <a:cxn ang="0">
                    <a:pos x="1517" y="0"/>
                  </a:cxn>
                  <a:cxn ang="0">
                    <a:pos x="0" y="2"/>
                  </a:cxn>
                  <a:cxn ang="0">
                    <a:pos x="5" y="1176"/>
                  </a:cxn>
                  <a:cxn ang="0">
                    <a:pos x="1501" y="1168"/>
                  </a:cxn>
                  <a:cxn ang="0">
                    <a:pos x="1517" y="1160"/>
                  </a:cxn>
                </a:cxnLst>
                <a:rect l="0" t="0" r="r" b="b"/>
                <a:pathLst>
                  <a:path w="1517" h="1176">
                    <a:moveTo>
                      <a:pt x="1437" y="1064"/>
                    </a:moveTo>
                    <a:lnTo>
                      <a:pt x="1445" y="80"/>
                    </a:lnTo>
                    <a:lnTo>
                      <a:pt x="85" y="80"/>
                    </a:lnTo>
                    <a:lnTo>
                      <a:pt x="93" y="1088"/>
                    </a:lnTo>
                    <a:lnTo>
                      <a:pt x="1445" y="1080"/>
                    </a:lnTo>
                    <a:lnTo>
                      <a:pt x="1517" y="1168"/>
                    </a:lnTo>
                    <a:lnTo>
                      <a:pt x="1517" y="0"/>
                    </a:lnTo>
                    <a:lnTo>
                      <a:pt x="0" y="2"/>
                    </a:lnTo>
                    <a:lnTo>
                      <a:pt x="5" y="1176"/>
                    </a:lnTo>
                    <a:lnTo>
                      <a:pt x="1501" y="1168"/>
                    </a:lnTo>
                    <a:lnTo>
                      <a:pt x="1517" y="1160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9" name="Freeform 209"/>
              <p:cNvSpPr>
                <a:spLocks/>
              </p:cNvSpPr>
              <p:nvPr/>
            </p:nvSpPr>
            <p:spPr bwMode="auto">
              <a:xfrm>
                <a:off x="3398" y="1515"/>
                <a:ext cx="28" cy="105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3" y="0"/>
                  </a:cxn>
                  <a:cxn ang="0">
                    <a:pos x="45" y="1014"/>
                  </a:cxn>
                  <a:cxn ang="0">
                    <a:pos x="15" y="1011"/>
                  </a:cxn>
                  <a:cxn ang="0">
                    <a:pos x="9" y="999"/>
                  </a:cxn>
                  <a:cxn ang="0">
                    <a:pos x="0" y="3"/>
                  </a:cxn>
                </a:cxnLst>
                <a:rect l="0" t="0" r="r" b="b"/>
                <a:pathLst>
                  <a:path w="45" h="1014">
                    <a:moveTo>
                      <a:pt x="0" y="3"/>
                    </a:moveTo>
                    <a:lnTo>
                      <a:pt x="33" y="0"/>
                    </a:lnTo>
                    <a:lnTo>
                      <a:pt x="45" y="1014"/>
                    </a:lnTo>
                    <a:lnTo>
                      <a:pt x="15" y="1011"/>
                    </a:lnTo>
                    <a:lnTo>
                      <a:pt x="9" y="99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0" name="Freeform 210"/>
              <p:cNvSpPr>
                <a:spLocks/>
              </p:cNvSpPr>
              <p:nvPr/>
            </p:nvSpPr>
            <p:spPr bwMode="auto">
              <a:xfrm>
                <a:off x="3049" y="1521"/>
                <a:ext cx="40" cy="10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3"/>
                  </a:cxn>
                  <a:cxn ang="0">
                    <a:pos x="51" y="1011"/>
                  </a:cxn>
                  <a:cxn ang="0">
                    <a:pos x="63" y="1002"/>
                  </a:cxn>
                  <a:cxn ang="0">
                    <a:pos x="15" y="1011"/>
                  </a:cxn>
                  <a:cxn ang="0">
                    <a:pos x="0" y="0"/>
                  </a:cxn>
                </a:cxnLst>
                <a:rect l="0" t="0" r="r" b="b"/>
                <a:pathLst>
                  <a:path w="63" h="1011">
                    <a:moveTo>
                      <a:pt x="0" y="0"/>
                    </a:moveTo>
                    <a:lnTo>
                      <a:pt x="39" y="3"/>
                    </a:lnTo>
                    <a:lnTo>
                      <a:pt x="51" y="1011"/>
                    </a:lnTo>
                    <a:lnTo>
                      <a:pt x="63" y="1002"/>
                    </a:lnTo>
                    <a:lnTo>
                      <a:pt x="15" y="10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691" name="Group 211"/>
          <p:cNvGrpSpPr>
            <a:grpSpLocks/>
          </p:cNvGrpSpPr>
          <p:nvPr/>
        </p:nvGrpSpPr>
        <p:grpSpPr bwMode="auto">
          <a:xfrm>
            <a:off x="1295400" y="3810000"/>
            <a:ext cx="1519238" cy="1524000"/>
            <a:chOff x="2739" y="1440"/>
            <a:chExt cx="957" cy="960"/>
          </a:xfrm>
        </p:grpSpPr>
        <p:sp>
          <p:nvSpPr>
            <p:cNvPr id="20692" name="Freeform 212"/>
            <p:cNvSpPr>
              <a:spLocks/>
            </p:cNvSpPr>
            <p:nvPr/>
          </p:nvSpPr>
          <p:spPr bwMode="auto">
            <a:xfrm>
              <a:off x="2784" y="1488"/>
              <a:ext cx="864" cy="832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864" y="0"/>
                </a:cxn>
                <a:cxn ang="0">
                  <a:pos x="864" y="832"/>
                </a:cxn>
                <a:cxn ang="0">
                  <a:pos x="16" y="832"/>
                </a:cxn>
                <a:cxn ang="0">
                  <a:pos x="0" y="13"/>
                </a:cxn>
              </a:cxnLst>
              <a:rect l="0" t="0" r="r" b="b"/>
              <a:pathLst>
                <a:path w="864" h="832">
                  <a:moveTo>
                    <a:pt x="0" y="13"/>
                  </a:moveTo>
                  <a:lnTo>
                    <a:pt x="864" y="0"/>
                  </a:lnTo>
                  <a:lnTo>
                    <a:pt x="864" y="832"/>
                  </a:lnTo>
                  <a:lnTo>
                    <a:pt x="16" y="832"/>
                  </a:lnTo>
                  <a:lnTo>
                    <a:pt x="0" y="1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693" name="Group 213"/>
            <p:cNvGrpSpPr>
              <a:grpSpLocks/>
            </p:cNvGrpSpPr>
            <p:nvPr/>
          </p:nvGrpSpPr>
          <p:grpSpPr bwMode="auto">
            <a:xfrm>
              <a:off x="2739" y="1440"/>
              <a:ext cx="957" cy="960"/>
              <a:chOff x="2739" y="1440"/>
              <a:chExt cx="957" cy="1224"/>
            </a:xfrm>
          </p:grpSpPr>
          <p:sp>
            <p:nvSpPr>
              <p:cNvPr id="20694" name="Freeform 214"/>
              <p:cNvSpPr>
                <a:spLocks/>
              </p:cNvSpPr>
              <p:nvPr/>
            </p:nvSpPr>
            <p:spPr bwMode="auto">
              <a:xfrm>
                <a:off x="2739" y="1440"/>
                <a:ext cx="957" cy="1224"/>
              </a:xfrm>
              <a:custGeom>
                <a:avLst/>
                <a:gdLst/>
                <a:ahLst/>
                <a:cxnLst>
                  <a:cxn ang="0">
                    <a:pos x="1437" y="1064"/>
                  </a:cxn>
                  <a:cxn ang="0">
                    <a:pos x="1445" y="80"/>
                  </a:cxn>
                  <a:cxn ang="0">
                    <a:pos x="85" y="80"/>
                  </a:cxn>
                  <a:cxn ang="0">
                    <a:pos x="93" y="1088"/>
                  </a:cxn>
                  <a:cxn ang="0">
                    <a:pos x="1445" y="1080"/>
                  </a:cxn>
                  <a:cxn ang="0">
                    <a:pos x="1517" y="1168"/>
                  </a:cxn>
                  <a:cxn ang="0">
                    <a:pos x="1517" y="0"/>
                  </a:cxn>
                  <a:cxn ang="0">
                    <a:pos x="0" y="2"/>
                  </a:cxn>
                  <a:cxn ang="0">
                    <a:pos x="5" y="1176"/>
                  </a:cxn>
                  <a:cxn ang="0">
                    <a:pos x="1501" y="1168"/>
                  </a:cxn>
                  <a:cxn ang="0">
                    <a:pos x="1517" y="1160"/>
                  </a:cxn>
                </a:cxnLst>
                <a:rect l="0" t="0" r="r" b="b"/>
                <a:pathLst>
                  <a:path w="1517" h="1176">
                    <a:moveTo>
                      <a:pt x="1437" y="1064"/>
                    </a:moveTo>
                    <a:lnTo>
                      <a:pt x="1445" y="80"/>
                    </a:lnTo>
                    <a:lnTo>
                      <a:pt x="85" y="80"/>
                    </a:lnTo>
                    <a:lnTo>
                      <a:pt x="93" y="1088"/>
                    </a:lnTo>
                    <a:lnTo>
                      <a:pt x="1445" y="1080"/>
                    </a:lnTo>
                    <a:lnTo>
                      <a:pt x="1517" y="1168"/>
                    </a:lnTo>
                    <a:lnTo>
                      <a:pt x="1517" y="0"/>
                    </a:lnTo>
                    <a:lnTo>
                      <a:pt x="0" y="2"/>
                    </a:lnTo>
                    <a:lnTo>
                      <a:pt x="5" y="1176"/>
                    </a:lnTo>
                    <a:lnTo>
                      <a:pt x="1501" y="1168"/>
                    </a:lnTo>
                    <a:lnTo>
                      <a:pt x="1517" y="1160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5" name="Freeform 215"/>
              <p:cNvSpPr>
                <a:spLocks/>
              </p:cNvSpPr>
              <p:nvPr/>
            </p:nvSpPr>
            <p:spPr bwMode="auto">
              <a:xfrm>
                <a:off x="3398" y="1515"/>
                <a:ext cx="28" cy="1055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3" y="0"/>
                  </a:cxn>
                  <a:cxn ang="0">
                    <a:pos x="45" y="1014"/>
                  </a:cxn>
                  <a:cxn ang="0">
                    <a:pos x="15" y="1011"/>
                  </a:cxn>
                  <a:cxn ang="0">
                    <a:pos x="9" y="999"/>
                  </a:cxn>
                  <a:cxn ang="0">
                    <a:pos x="0" y="3"/>
                  </a:cxn>
                </a:cxnLst>
                <a:rect l="0" t="0" r="r" b="b"/>
                <a:pathLst>
                  <a:path w="45" h="1014">
                    <a:moveTo>
                      <a:pt x="0" y="3"/>
                    </a:moveTo>
                    <a:lnTo>
                      <a:pt x="33" y="0"/>
                    </a:lnTo>
                    <a:lnTo>
                      <a:pt x="45" y="1014"/>
                    </a:lnTo>
                    <a:lnTo>
                      <a:pt x="15" y="1011"/>
                    </a:lnTo>
                    <a:lnTo>
                      <a:pt x="9" y="99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6" name="Freeform 216"/>
              <p:cNvSpPr>
                <a:spLocks/>
              </p:cNvSpPr>
              <p:nvPr/>
            </p:nvSpPr>
            <p:spPr bwMode="auto">
              <a:xfrm>
                <a:off x="3049" y="1521"/>
                <a:ext cx="40" cy="10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3"/>
                  </a:cxn>
                  <a:cxn ang="0">
                    <a:pos x="51" y="1011"/>
                  </a:cxn>
                  <a:cxn ang="0">
                    <a:pos x="63" y="1002"/>
                  </a:cxn>
                  <a:cxn ang="0">
                    <a:pos x="15" y="1011"/>
                  </a:cxn>
                  <a:cxn ang="0">
                    <a:pos x="0" y="0"/>
                  </a:cxn>
                </a:cxnLst>
                <a:rect l="0" t="0" r="r" b="b"/>
                <a:pathLst>
                  <a:path w="63" h="1011">
                    <a:moveTo>
                      <a:pt x="0" y="0"/>
                    </a:moveTo>
                    <a:lnTo>
                      <a:pt x="39" y="3"/>
                    </a:lnTo>
                    <a:lnTo>
                      <a:pt x="51" y="1011"/>
                    </a:lnTo>
                    <a:lnTo>
                      <a:pt x="63" y="1002"/>
                    </a:lnTo>
                    <a:lnTo>
                      <a:pt x="15" y="10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600" name="Group 120"/>
          <p:cNvGrpSpPr>
            <a:grpSpLocks/>
          </p:cNvGrpSpPr>
          <p:nvPr/>
        </p:nvGrpSpPr>
        <p:grpSpPr bwMode="auto">
          <a:xfrm rot="21222752" flipH="1">
            <a:off x="76200" y="3962400"/>
            <a:ext cx="1181100" cy="2667000"/>
            <a:chOff x="4664" y="928"/>
            <a:chExt cx="976" cy="2280"/>
          </a:xfrm>
        </p:grpSpPr>
        <p:sp>
          <p:nvSpPr>
            <p:cNvPr id="20601" name="Freeform 121"/>
            <p:cNvSpPr>
              <a:spLocks/>
            </p:cNvSpPr>
            <p:nvPr/>
          </p:nvSpPr>
          <p:spPr bwMode="auto">
            <a:xfrm>
              <a:off x="4776" y="1096"/>
              <a:ext cx="712" cy="1880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704" y="0"/>
                </a:cxn>
                <a:cxn ang="0">
                  <a:pos x="712" y="1880"/>
                </a:cxn>
                <a:cxn ang="0">
                  <a:pos x="40" y="1552"/>
                </a:cxn>
                <a:cxn ang="0">
                  <a:pos x="0" y="328"/>
                </a:cxn>
              </a:cxnLst>
              <a:rect l="0" t="0" r="r" b="b"/>
              <a:pathLst>
                <a:path w="712" h="1880">
                  <a:moveTo>
                    <a:pt x="0" y="328"/>
                  </a:moveTo>
                  <a:lnTo>
                    <a:pt x="704" y="0"/>
                  </a:lnTo>
                  <a:lnTo>
                    <a:pt x="712" y="1880"/>
                  </a:lnTo>
                  <a:lnTo>
                    <a:pt x="40" y="1552"/>
                  </a:lnTo>
                  <a:lnTo>
                    <a:pt x="0" y="3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602" name="Group 122"/>
            <p:cNvGrpSpPr>
              <a:grpSpLocks/>
            </p:cNvGrpSpPr>
            <p:nvPr/>
          </p:nvGrpSpPr>
          <p:grpSpPr bwMode="auto">
            <a:xfrm>
              <a:off x="4664" y="928"/>
              <a:ext cx="976" cy="2280"/>
              <a:chOff x="4664" y="928"/>
              <a:chExt cx="976" cy="2280"/>
            </a:xfrm>
          </p:grpSpPr>
          <p:sp>
            <p:nvSpPr>
              <p:cNvPr id="20603" name="Freeform 123"/>
              <p:cNvSpPr>
                <a:spLocks/>
              </p:cNvSpPr>
              <p:nvPr/>
            </p:nvSpPr>
            <p:spPr bwMode="auto">
              <a:xfrm>
                <a:off x="4688" y="936"/>
                <a:ext cx="952" cy="2272"/>
              </a:xfrm>
              <a:custGeom>
                <a:avLst/>
                <a:gdLst/>
                <a:ahLst/>
                <a:cxnLst>
                  <a:cxn ang="0">
                    <a:pos x="792" y="2056"/>
                  </a:cxn>
                  <a:cxn ang="0">
                    <a:pos x="800" y="144"/>
                  </a:cxn>
                  <a:cxn ang="0">
                    <a:pos x="80" y="488"/>
                  </a:cxn>
                  <a:cxn ang="0">
                    <a:pos x="128" y="1696"/>
                  </a:cxn>
                  <a:cxn ang="0">
                    <a:pos x="784" y="2040"/>
                  </a:cxn>
                  <a:cxn ang="0">
                    <a:pos x="952" y="2264"/>
                  </a:cxn>
                  <a:cxn ang="0">
                    <a:pos x="912" y="0"/>
                  </a:cxn>
                  <a:cxn ang="0">
                    <a:pos x="0" y="464"/>
                  </a:cxn>
                  <a:cxn ang="0">
                    <a:pos x="40" y="1768"/>
                  </a:cxn>
                  <a:cxn ang="0">
                    <a:pos x="944" y="2272"/>
                  </a:cxn>
                  <a:cxn ang="0">
                    <a:pos x="952" y="2248"/>
                  </a:cxn>
                </a:cxnLst>
                <a:rect l="0" t="0" r="r" b="b"/>
                <a:pathLst>
                  <a:path w="952" h="2272">
                    <a:moveTo>
                      <a:pt x="792" y="2056"/>
                    </a:moveTo>
                    <a:lnTo>
                      <a:pt x="800" y="144"/>
                    </a:lnTo>
                    <a:lnTo>
                      <a:pt x="80" y="488"/>
                    </a:lnTo>
                    <a:lnTo>
                      <a:pt x="128" y="1696"/>
                    </a:lnTo>
                    <a:lnTo>
                      <a:pt x="784" y="2040"/>
                    </a:lnTo>
                    <a:lnTo>
                      <a:pt x="952" y="2264"/>
                    </a:lnTo>
                    <a:lnTo>
                      <a:pt x="912" y="0"/>
                    </a:lnTo>
                    <a:lnTo>
                      <a:pt x="0" y="464"/>
                    </a:lnTo>
                    <a:lnTo>
                      <a:pt x="40" y="1768"/>
                    </a:lnTo>
                    <a:lnTo>
                      <a:pt x="944" y="2272"/>
                    </a:lnTo>
                    <a:lnTo>
                      <a:pt x="952" y="2248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4" name="Line 124"/>
              <p:cNvSpPr>
                <a:spLocks noChangeShapeType="1"/>
              </p:cNvSpPr>
              <p:nvPr/>
            </p:nvSpPr>
            <p:spPr bwMode="auto">
              <a:xfrm flipH="1">
                <a:off x="5464" y="928"/>
                <a:ext cx="136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5" name="Line 125"/>
              <p:cNvSpPr>
                <a:spLocks noChangeShapeType="1"/>
              </p:cNvSpPr>
              <p:nvPr/>
            </p:nvSpPr>
            <p:spPr bwMode="auto">
              <a:xfrm>
                <a:off x="4664" y="1408"/>
                <a:ext cx="120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6" name="Line 126"/>
              <p:cNvSpPr>
                <a:spLocks noChangeShapeType="1"/>
              </p:cNvSpPr>
              <p:nvPr/>
            </p:nvSpPr>
            <p:spPr bwMode="auto">
              <a:xfrm flipV="1">
                <a:off x="4720" y="2632"/>
                <a:ext cx="9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7" name="Line 127"/>
              <p:cNvSpPr>
                <a:spLocks noChangeShapeType="1"/>
              </p:cNvSpPr>
              <p:nvPr/>
            </p:nvSpPr>
            <p:spPr bwMode="auto">
              <a:xfrm>
                <a:off x="5480" y="2992"/>
                <a:ext cx="152" cy="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8" name="Freeform 128"/>
              <p:cNvSpPr>
                <a:spLocks/>
              </p:cNvSpPr>
              <p:nvPr/>
            </p:nvSpPr>
            <p:spPr bwMode="auto">
              <a:xfrm>
                <a:off x="5224" y="1192"/>
                <a:ext cx="80" cy="1688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8" y="0"/>
                  </a:cxn>
                  <a:cxn ang="0">
                    <a:pos x="80" y="1688"/>
                  </a:cxn>
                  <a:cxn ang="0">
                    <a:pos x="64" y="1680"/>
                  </a:cxn>
                  <a:cxn ang="0">
                    <a:pos x="32" y="1656"/>
                  </a:cxn>
                  <a:cxn ang="0">
                    <a:pos x="0" y="24"/>
                  </a:cxn>
                </a:cxnLst>
                <a:rect l="0" t="0" r="r" b="b"/>
                <a:pathLst>
                  <a:path w="80" h="1688">
                    <a:moveTo>
                      <a:pt x="0" y="24"/>
                    </a:moveTo>
                    <a:lnTo>
                      <a:pt x="48" y="0"/>
                    </a:lnTo>
                    <a:lnTo>
                      <a:pt x="80" y="1688"/>
                    </a:lnTo>
                    <a:lnTo>
                      <a:pt x="64" y="1680"/>
                    </a:lnTo>
                    <a:lnTo>
                      <a:pt x="32" y="165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9" name="Freeform 129"/>
              <p:cNvSpPr>
                <a:spLocks/>
              </p:cNvSpPr>
              <p:nvPr/>
            </p:nvSpPr>
            <p:spPr bwMode="auto">
              <a:xfrm>
                <a:off x="4952" y="1312"/>
                <a:ext cx="104" cy="1448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56" y="0"/>
                  </a:cxn>
                  <a:cxn ang="0">
                    <a:pos x="104" y="1448"/>
                  </a:cxn>
                  <a:cxn ang="0">
                    <a:pos x="88" y="1440"/>
                  </a:cxn>
                  <a:cxn ang="0">
                    <a:pos x="56" y="1416"/>
                  </a:cxn>
                  <a:cxn ang="0">
                    <a:pos x="0" y="48"/>
                  </a:cxn>
                </a:cxnLst>
                <a:rect l="0" t="0" r="r" b="b"/>
                <a:pathLst>
                  <a:path w="104" h="1448">
                    <a:moveTo>
                      <a:pt x="0" y="48"/>
                    </a:moveTo>
                    <a:lnTo>
                      <a:pt x="56" y="0"/>
                    </a:lnTo>
                    <a:lnTo>
                      <a:pt x="104" y="1448"/>
                    </a:lnTo>
                    <a:lnTo>
                      <a:pt x="88" y="1440"/>
                    </a:lnTo>
                    <a:lnTo>
                      <a:pt x="56" y="14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653" name="Group 173"/>
          <p:cNvGrpSpPr>
            <a:grpSpLocks/>
          </p:cNvGrpSpPr>
          <p:nvPr/>
        </p:nvGrpSpPr>
        <p:grpSpPr bwMode="auto">
          <a:xfrm rot="21222752" flipH="1">
            <a:off x="304800" y="4038600"/>
            <a:ext cx="1181100" cy="2667000"/>
            <a:chOff x="4664" y="928"/>
            <a:chExt cx="976" cy="2280"/>
          </a:xfrm>
        </p:grpSpPr>
        <p:sp>
          <p:nvSpPr>
            <p:cNvPr id="20654" name="Freeform 174"/>
            <p:cNvSpPr>
              <a:spLocks/>
            </p:cNvSpPr>
            <p:nvPr/>
          </p:nvSpPr>
          <p:spPr bwMode="auto">
            <a:xfrm>
              <a:off x="4776" y="1096"/>
              <a:ext cx="712" cy="1880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704" y="0"/>
                </a:cxn>
                <a:cxn ang="0">
                  <a:pos x="712" y="1880"/>
                </a:cxn>
                <a:cxn ang="0">
                  <a:pos x="40" y="1552"/>
                </a:cxn>
                <a:cxn ang="0">
                  <a:pos x="0" y="328"/>
                </a:cxn>
              </a:cxnLst>
              <a:rect l="0" t="0" r="r" b="b"/>
              <a:pathLst>
                <a:path w="712" h="1880">
                  <a:moveTo>
                    <a:pt x="0" y="328"/>
                  </a:moveTo>
                  <a:lnTo>
                    <a:pt x="704" y="0"/>
                  </a:lnTo>
                  <a:lnTo>
                    <a:pt x="712" y="1880"/>
                  </a:lnTo>
                  <a:lnTo>
                    <a:pt x="40" y="1552"/>
                  </a:lnTo>
                  <a:lnTo>
                    <a:pt x="0" y="3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655" name="Group 175"/>
            <p:cNvGrpSpPr>
              <a:grpSpLocks/>
            </p:cNvGrpSpPr>
            <p:nvPr/>
          </p:nvGrpSpPr>
          <p:grpSpPr bwMode="auto">
            <a:xfrm>
              <a:off x="4664" y="928"/>
              <a:ext cx="976" cy="2280"/>
              <a:chOff x="4664" y="928"/>
              <a:chExt cx="976" cy="2280"/>
            </a:xfrm>
          </p:grpSpPr>
          <p:sp>
            <p:nvSpPr>
              <p:cNvPr id="20656" name="Freeform 176"/>
              <p:cNvSpPr>
                <a:spLocks/>
              </p:cNvSpPr>
              <p:nvPr/>
            </p:nvSpPr>
            <p:spPr bwMode="auto">
              <a:xfrm>
                <a:off x="4688" y="936"/>
                <a:ext cx="952" cy="2272"/>
              </a:xfrm>
              <a:custGeom>
                <a:avLst/>
                <a:gdLst/>
                <a:ahLst/>
                <a:cxnLst>
                  <a:cxn ang="0">
                    <a:pos x="792" y="2056"/>
                  </a:cxn>
                  <a:cxn ang="0">
                    <a:pos x="800" y="144"/>
                  </a:cxn>
                  <a:cxn ang="0">
                    <a:pos x="80" y="488"/>
                  </a:cxn>
                  <a:cxn ang="0">
                    <a:pos x="128" y="1696"/>
                  </a:cxn>
                  <a:cxn ang="0">
                    <a:pos x="784" y="2040"/>
                  </a:cxn>
                  <a:cxn ang="0">
                    <a:pos x="952" y="2264"/>
                  </a:cxn>
                  <a:cxn ang="0">
                    <a:pos x="912" y="0"/>
                  </a:cxn>
                  <a:cxn ang="0">
                    <a:pos x="0" y="464"/>
                  </a:cxn>
                  <a:cxn ang="0">
                    <a:pos x="40" y="1768"/>
                  </a:cxn>
                  <a:cxn ang="0">
                    <a:pos x="944" y="2272"/>
                  </a:cxn>
                  <a:cxn ang="0">
                    <a:pos x="952" y="2248"/>
                  </a:cxn>
                </a:cxnLst>
                <a:rect l="0" t="0" r="r" b="b"/>
                <a:pathLst>
                  <a:path w="952" h="2272">
                    <a:moveTo>
                      <a:pt x="792" y="2056"/>
                    </a:moveTo>
                    <a:lnTo>
                      <a:pt x="800" y="144"/>
                    </a:lnTo>
                    <a:lnTo>
                      <a:pt x="80" y="488"/>
                    </a:lnTo>
                    <a:lnTo>
                      <a:pt x="128" y="1696"/>
                    </a:lnTo>
                    <a:lnTo>
                      <a:pt x="784" y="2040"/>
                    </a:lnTo>
                    <a:lnTo>
                      <a:pt x="952" y="2264"/>
                    </a:lnTo>
                    <a:lnTo>
                      <a:pt x="912" y="0"/>
                    </a:lnTo>
                    <a:lnTo>
                      <a:pt x="0" y="464"/>
                    </a:lnTo>
                    <a:lnTo>
                      <a:pt x="40" y="1768"/>
                    </a:lnTo>
                    <a:lnTo>
                      <a:pt x="944" y="2272"/>
                    </a:lnTo>
                    <a:lnTo>
                      <a:pt x="952" y="2248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7" name="Line 177"/>
              <p:cNvSpPr>
                <a:spLocks noChangeShapeType="1"/>
              </p:cNvSpPr>
              <p:nvPr/>
            </p:nvSpPr>
            <p:spPr bwMode="auto">
              <a:xfrm flipH="1">
                <a:off x="5464" y="928"/>
                <a:ext cx="136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8" name="Line 178"/>
              <p:cNvSpPr>
                <a:spLocks noChangeShapeType="1"/>
              </p:cNvSpPr>
              <p:nvPr/>
            </p:nvSpPr>
            <p:spPr bwMode="auto">
              <a:xfrm>
                <a:off x="4664" y="1408"/>
                <a:ext cx="120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9" name="Line 179"/>
              <p:cNvSpPr>
                <a:spLocks noChangeShapeType="1"/>
              </p:cNvSpPr>
              <p:nvPr/>
            </p:nvSpPr>
            <p:spPr bwMode="auto">
              <a:xfrm flipV="1">
                <a:off x="4720" y="2632"/>
                <a:ext cx="9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0" name="Line 180"/>
              <p:cNvSpPr>
                <a:spLocks noChangeShapeType="1"/>
              </p:cNvSpPr>
              <p:nvPr/>
            </p:nvSpPr>
            <p:spPr bwMode="auto">
              <a:xfrm>
                <a:off x="5480" y="2992"/>
                <a:ext cx="152" cy="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1" name="Freeform 181"/>
              <p:cNvSpPr>
                <a:spLocks/>
              </p:cNvSpPr>
              <p:nvPr/>
            </p:nvSpPr>
            <p:spPr bwMode="auto">
              <a:xfrm>
                <a:off x="5224" y="1192"/>
                <a:ext cx="80" cy="1688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8" y="0"/>
                  </a:cxn>
                  <a:cxn ang="0">
                    <a:pos x="80" y="1688"/>
                  </a:cxn>
                  <a:cxn ang="0">
                    <a:pos x="64" y="1680"/>
                  </a:cxn>
                  <a:cxn ang="0">
                    <a:pos x="32" y="1656"/>
                  </a:cxn>
                  <a:cxn ang="0">
                    <a:pos x="0" y="24"/>
                  </a:cxn>
                </a:cxnLst>
                <a:rect l="0" t="0" r="r" b="b"/>
                <a:pathLst>
                  <a:path w="80" h="1688">
                    <a:moveTo>
                      <a:pt x="0" y="24"/>
                    </a:moveTo>
                    <a:lnTo>
                      <a:pt x="48" y="0"/>
                    </a:lnTo>
                    <a:lnTo>
                      <a:pt x="80" y="1688"/>
                    </a:lnTo>
                    <a:lnTo>
                      <a:pt x="64" y="1680"/>
                    </a:lnTo>
                    <a:lnTo>
                      <a:pt x="32" y="165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2" name="Freeform 182"/>
              <p:cNvSpPr>
                <a:spLocks/>
              </p:cNvSpPr>
              <p:nvPr/>
            </p:nvSpPr>
            <p:spPr bwMode="auto">
              <a:xfrm>
                <a:off x="4952" y="1312"/>
                <a:ext cx="104" cy="1448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56" y="0"/>
                  </a:cxn>
                  <a:cxn ang="0">
                    <a:pos x="104" y="1448"/>
                  </a:cxn>
                  <a:cxn ang="0">
                    <a:pos x="88" y="1440"/>
                  </a:cxn>
                  <a:cxn ang="0">
                    <a:pos x="56" y="1416"/>
                  </a:cxn>
                  <a:cxn ang="0">
                    <a:pos x="0" y="48"/>
                  </a:cxn>
                </a:cxnLst>
                <a:rect l="0" t="0" r="r" b="b"/>
                <a:pathLst>
                  <a:path w="104" h="1448">
                    <a:moveTo>
                      <a:pt x="0" y="48"/>
                    </a:moveTo>
                    <a:lnTo>
                      <a:pt x="56" y="0"/>
                    </a:lnTo>
                    <a:lnTo>
                      <a:pt x="104" y="1448"/>
                    </a:lnTo>
                    <a:lnTo>
                      <a:pt x="88" y="1440"/>
                    </a:lnTo>
                    <a:lnTo>
                      <a:pt x="56" y="14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697" name="Group 217"/>
          <p:cNvGrpSpPr>
            <a:grpSpLocks/>
          </p:cNvGrpSpPr>
          <p:nvPr/>
        </p:nvGrpSpPr>
        <p:grpSpPr bwMode="auto">
          <a:xfrm rot="21222752" flipH="1">
            <a:off x="609600" y="4038600"/>
            <a:ext cx="1181100" cy="2667000"/>
            <a:chOff x="4664" y="928"/>
            <a:chExt cx="976" cy="2280"/>
          </a:xfrm>
        </p:grpSpPr>
        <p:sp>
          <p:nvSpPr>
            <p:cNvPr id="20698" name="Freeform 218"/>
            <p:cNvSpPr>
              <a:spLocks/>
            </p:cNvSpPr>
            <p:nvPr/>
          </p:nvSpPr>
          <p:spPr bwMode="auto">
            <a:xfrm>
              <a:off x="4776" y="1096"/>
              <a:ext cx="712" cy="1880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704" y="0"/>
                </a:cxn>
                <a:cxn ang="0">
                  <a:pos x="712" y="1880"/>
                </a:cxn>
                <a:cxn ang="0">
                  <a:pos x="40" y="1552"/>
                </a:cxn>
                <a:cxn ang="0">
                  <a:pos x="0" y="328"/>
                </a:cxn>
              </a:cxnLst>
              <a:rect l="0" t="0" r="r" b="b"/>
              <a:pathLst>
                <a:path w="712" h="1880">
                  <a:moveTo>
                    <a:pt x="0" y="328"/>
                  </a:moveTo>
                  <a:lnTo>
                    <a:pt x="704" y="0"/>
                  </a:lnTo>
                  <a:lnTo>
                    <a:pt x="712" y="1880"/>
                  </a:lnTo>
                  <a:lnTo>
                    <a:pt x="40" y="1552"/>
                  </a:lnTo>
                  <a:lnTo>
                    <a:pt x="0" y="3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699" name="Group 219"/>
            <p:cNvGrpSpPr>
              <a:grpSpLocks/>
            </p:cNvGrpSpPr>
            <p:nvPr/>
          </p:nvGrpSpPr>
          <p:grpSpPr bwMode="auto">
            <a:xfrm>
              <a:off x="4664" y="928"/>
              <a:ext cx="976" cy="2280"/>
              <a:chOff x="4664" y="928"/>
              <a:chExt cx="976" cy="2280"/>
            </a:xfrm>
          </p:grpSpPr>
          <p:sp>
            <p:nvSpPr>
              <p:cNvPr id="20700" name="Freeform 220"/>
              <p:cNvSpPr>
                <a:spLocks/>
              </p:cNvSpPr>
              <p:nvPr/>
            </p:nvSpPr>
            <p:spPr bwMode="auto">
              <a:xfrm>
                <a:off x="4688" y="936"/>
                <a:ext cx="952" cy="2272"/>
              </a:xfrm>
              <a:custGeom>
                <a:avLst/>
                <a:gdLst/>
                <a:ahLst/>
                <a:cxnLst>
                  <a:cxn ang="0">
                    <a:pos x="792" y="2056"/>
                  </a:cxn>
                  <a:cxn ang="0">
                    <a:pos x="800" y="144"/>
                  </a:cxn>
                  <a:cxn ang="0">
                    <a:pos x="80" y="488"/>
                  </a:cxn>
                  <a:cxn ang="0">
                    <a:pos x="128" y="1696"/>
                  </a:cxn>
                  <a:cxn ang="0">
                    <a:pos x="784" y="2040"/>
                  </a:cxn>
                  <a:cxn ang="0">
                    <a:pos x="952" y="2264"/>
                  </a:cxn>
                  <a:cxn ang="0">
                    <a:pos x="912" y="0"/>
                  </a:cxn>
                  <a:cxn ang="0">
                    <a:pos x="0" y="464"/>
                  </a:cxn>
                  <a:cxn ang="0">
                    <a:pos x="40" y="1768"/>
                  </a:cxn>
                  <a:cxn ang="0">
                    <a:pos x="944" y="2272"/>
                  </a:cxn>
                  <a:cxn ang="0">
                    <a:pos x="952" y="2248"/>
                  </a:cxn>
                </a:cxnLst>
                <a:rect l="0" t="0" r="r" b="b"/>
                <a:pathLst>
                  <a:path w="952" h="2272">
                    <a:moveTo>
                      <a:pt x="792" y="2056"/>
                    </a:moveTo>
                    <a:lnTo>
                      <a:pt x="800" y="144"/>
                    </a:lnTo>
                    <a:lnTo>
                      <a:pt x="80" y="488"/>
                    </a:lnTo>
                    <a:lnTo>
                      <a:pt x="128" y="1696"/>
                    </a:lnTo>
                    <a:lnTo>
                      <a:pt x="784" y="2040"/>
                    </a:lnTo>
                    <a:lnTo>
                      <a:pt x="952" y="2264"/>
                    </a:lnTo>
                    <a:lnTo>
                      <a:pt x="912" y="0"/>
                    </a:lnTo>
                    <a:lnTo>
                      <a:pt x="0" y="464"/>
                    </a:lnTo>
                    <a:lnTo>
                      <a:pt x="40" y="1768"/>
                    </a:lnTo>
                    <a:lnTo>
                      <a:pt x="944" y="2272"/>
                    </a:lnTo>
                    <a:lnTo>
                      <a:pt x="952" y="2248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1" name="Line 221"/>
              <p:cNvSpPr>
                <a:spLocks noChangeShapeType="1"/>
              </p:cNvSpPr>
              <p:nvPr/>
            </p:nvSpPr>
            <p:spPr bwMode="auto">
              <a:xfrm flipH="1">
                <a:off x="5464" y="928"/>
                <a:ext cx="136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2" name="Line 222"/>
              <p:cNvSpPr>
                <a:spLocks noChangeShapeType="1"/>
              </p:cNvSpPr>
              <p:nvPr/>
            </p:nvSpPr>
            <p:spPr bwMode="auto">
              <a:xfrm>
                <a:off x="4664" y="1408"/>
                <a:ext cx="120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3" name="Line 223"/>
              <p:cNvSpPr>
                <a:spLocks noChangeShapeType="1"/>
              </p:cNvSpPr>
              <p:nvPr/>
            </p:nvSpPr>
            <p:spPr bwMode="auto">
              <a:xfrm flipV="1">
                <a:off x="4720" y="2632"/>
                <a:ext cx="9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4" name="Line 224"/>
              <p:cNvSpPr>
                <a:spLocks noChangeShapeType="1"/>
              </p:cNvSpPr>
              <p:nvPr/>
            </p:nvSpPr>
            <p:spPr bwMode="auto">
              <a:xfrm>
                <a:off x="5480" y="2992"/>
                <a:ext cx="152" cy="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5" name="Freeform 225"/>
              <p:cNvSpPr>
                <a:spLocks/>
              </p:cNvSpPr>
              <p:nvPr/>
            </p:nvSpPr>
            <p:spPr bwMode="auto">
              <a:xfrm>
                <a:off x="5224" y="1192"/>
                <a:ext cx="80" cy="1688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8" y="0"/>
                  </a:cxn>
                  <a:cxn ang="0">
                    <a:pos x="80" y="1688"/>
                  </a:cxn>
                  <a:cxn ang="0">
                    <a:pos x="64" y="1680"/>
                  </a:cxn>
                  <a:cxn ang="0">
                    <a:pos x="32" y="1656"/>
                  </a:cxn>
                  <a:cxn ang="0">
                    <a:pos x="0" y="24"/>
                  </a:cxn>
                </a:cxnLst>
                <a:rect l="0" t="0" r="r" b="b"/>
                <a:pathLst>
                  <a:path w="80" h="1688">
                    <a:moveTo>
                      <a:pt x="0" y="24"/>
                    </a:moveTo>
                    <a:lnTo>
                      <a:pt x="48" y="0"/>
                    </a:lnTo>
                    <a:lnTo>
                      <a:pt x="80" y="1688"/>
                    </a:lnTo>
                    <a:lnTo>
                      <a:pt x="64" y="1680"/>
                    </a:lnTo>
                    <a:lnTo>
                      <a:pt x="32" y="165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6" name="Freeform 226"/>
              <p:cNvSpPr>
                <a:spLocks/>
              </p:cNvSpPr>
              <p:nvPr/>
            </p:nvSpPr>
            <p:spPr bwMode="auto">
              <a:xfrm>
                <a:off x="4952" y="1312"/>
                <a:ext cx="104" cy="1448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56" y="0"/>
                  </a:cxn>
                  <a:cxn ang="0">
                    <a:pos x="104" y="1448"/>
                  </a:cxn>
                  <a:cxn ang="0">
                    <a:pos x="88" y="1440"/>
                  </a:cxn>
                  <a:cxn ang="0">
                    <a:pos x="56" y="1416"/>
                  </a:cxn>
                  <a:cxn ang="0">
                    <a:pos x="0" y="48"/>
                  </a:cxn>
                </a:cxnLst>
                <a:rect l="0" t="0" r="r" b="b"/>
                <a:pathLst>
                  <a:path w="104" h="1448">
                    <a:moveTo>
                      <a:pt x="0" y="48"/>
                    </a:moveTo>
                    <a:lnTo>
                      <a:pt x="56" y="0"/>
                    </a:lnTo>
                    <a:lnTo>
                      <a:pt x="104" y="1448"/>
                    </a:lnTo>
                    <a:lnTo>
                      <a:pt x="88" y="1440"/>
                    </a:lnTo>
                    <a:lnTo>
                      <a:pt x="56" y="14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707" name="Group 227"/>
          <p:cNvGrpSpPr>
            <a:grpSpLocks/>
          </p:cNvGrpSpPr>
          <p:nvPr/>
        </p:nvGrpSpPr>
        <p:grpSpPr bwMode="auto">
          <a:xfrm rot="5400000">
            <a:off x="1962150" y="4667250"/>
            <a:ext cx="1181100" cy="2667000"/>
            <a:chOff x="4664" y="928"/>
            <a:chExt cx="976" cy="2280"/>
          </a:xfrm>
        </p:grpSpPr>
        <p:sp>
          <p:nvSpPr>
            <p:cNvPr id="20708" name="Freeform 228"/>
            <p:cNvSpPr>
              <a:spLocks/>
            </p:cNvSpPr>
            <p:nvPr/>
          </p:nvSpPr>
          <p:spPr bwMode="auto">
            <a:xfrm>
              <a:off x="4776" y="1096"/>
              <a:ext cx="712" cy="1880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704" y="0"/>
                </a:cxn>
                <a:cxn ang="0">
                  <a:pos x="712" y="1880"/>
                </a:cxn>
                <a:cxn ang="0">
                  <a:pos x="40" y="1552"/>
                </a:cxn>
                <a:cxn ang="0">
                  <a:pos x="0" y="328"/>
                </a:cxn>
              </a:cxnLst>
              <a:rect l="0" t="0" r="r" b="b"/>
              <a:pathLst>
                <a:path w="712" h="1880">
                  <a:moveTo>
                    <a:pt x="0" y="328"/>
                  </a:moveTo>
                  <a:lnTo>
                    <a:pt x="704" y="0"/>
                  </a:lnTo>
                  <a:lnTo>
                    <a:pt x="712" y="1880"/>
                  </a:lnTo>
                  <a:lnTo>
                    <a:pt x="40" y="1552"/>
                  </a:lnTo>
                  <a:lnTo>
                    <a:pt x="0" y="3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709" name="Group 229"/>
            <p:cNvGrpSpPr>
              <a:grpSpLocks/>
            </p:cNvGrpSpPr>
            <p:nvPr/>
          </p:nvGrpSpPr>
          <p:grpSpPr bwMode="auto">
            <a:xfrm>
              <a:off x="4664" y="928"/>
              <a:ext cx="976" cy="2280"/>
              <a:chOff x="4664" y="928"/>
              <a:chExt cx="976" cy="2280"/>
            </a:xfrm>
          </p:grpSpPr>
          <p:sp>
            <p:nvSpPr>
              <p:cNvPr id="20710" name="Freeform 230"/>
              <p:cNvSpPr>
                <a:spLocks/>
              </p:cNvSpPr>
              <p:nvPr/>
            </p:nvSpPr>
            <p:spPr bwMode="auto">
              <a:xfrm>
                <a:off x="4688" y="936"/>
                <a:ext cx="952" cy="2272"/>
              </a:xfrm>
              <a:custGeom>
                <a:avLst/>
                <a:gdLst/>
                <a:ahLst/>
                <a:cxnLst>
                  <a:cxn ang="0">
                    <a:pos x="792" y="2056"/>
                  </a:cxn>
                  <a:cxn ang="0">
                    <a:pos x="800" y="144"/>
                  </a:cxn>
                  <a:cxn ang="0">
                    <a:pos x="80" y="488"/>
                  </a:cxn>
                  <a:cxn ang="0">
                    <a:pos x="128" y="1696"/>
                  </a:cxn>
                  <a:cxn ang="0">
                    <a:pos x="784" y="2040"/>
                  </a:cxn>
                  <a:cxn ang="0">
                    <a:pos x="952" y="2264"/>
                  </a:cxn>
                  <a:cxn ang="0">
                    <a:pos x="912" y="0"/>
                  </a:cxn>
                  <a:cxn ang="0">
                    <a:pos x="0" y="464"/>
                  </a:cxn>
                  <a:cxn ang="0">
                    <a:pos x="40" y="1768"/>
                  </a:cxn>
                  <a:cxn ang="0">
                    <a:pos x="944" y="2272"/>
                  </a:cxn>
                  <a:cxn ang="0">
                    <a:pos x="952" y="2248"/>
                  </a:cxn>
                </a:cxnLst>
                <a:rect l="0" t="0" r="r" b="b"/>
                <a:pathLst>
                  <a:path w="952" h="2272">
                    <a:moveTo>
                      <a:pt x="792" y="2056"/>
                    </a:moveTo>
                    <a:lnTo>
                      <a:pt x="800" y="144"/>
                    </a:lnTo>
                    <a:lnTo>
                      <a:pt x="80" y="488"/>
                    </a:lnTo>
                    <a:lnTo>
                      <a:pt x="128" y="1696"/>
                    </a:lnTo>
                    <a:lnTo>
                      <a:pt x="784" y="2040"/>
                    </a:lnTo>
                    <a:lnTo>
                      <a:pt x="952" y="2264"/>
                    </a:lnTo>
                    <a:lnTo>
                      <a:pt x="912" y="0"/>
                    </a:lnTo>
                    <a:lnTo>
                      <a:pt x="0" y="464"/>
                    </a:lnTo>
                    <a:lnTo>
                      <a:pt x="40" y="1768"/>
                    </a:lnTo>
                    <a:lnTo>
                      <a:pt x="944" y="2272"/>
                    </a:lnTo>
                    <a:lnTo>
                      <a:pt x="952" y="2248"/>
                    </a:lnTo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1" name="Line 231"/>
              <p:cNvSpPr>
                <a:spLocks noChangeShapeType="1"/>
              </p:cNvSpPr>
              <p:nvPr/>
            </p:nvSpPr>
            <p:spPr bwMode="auto">
              <a:xfrm flipH="1">
                <a:off x="5464" y="928"/>
                <a:ext cx="136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2" name="Line 232"/>
              <p:cNvSpPr>
                <a:spLocks noChangeShapeType="1"/>
              </p:cNvSpPr>
              <p:nvPr/>
            </p:nvSpPr>
            <p:spPr bwMode="auto">
              <a:xfrm>
                <a:off x="4664" y="1408"/>
                <a:ext cx="120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3" name="Line 233"/>
              <p:cNvSpPr>
                <a:spLocks noChangeShapeType="1"/>
              </p:cNvSpPr>
              <p:nvPr/>
            </p:nvSpPr>
            <p:spPr bwMode="auto">
              <a:xfrm flipV="1">
                <a:off x="4720" y="2632"/>
                <a:ext cx="9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4" name="Line 234"/>
              <p:cNvSpPr>
                <a:spLocks noChangeShapeType="1"/>
              </p:cNvSpPr>
              <p:nvPr/>
            </p:nvSpPr>
            <p:spPr bwMode="auto">
              <a:xfrm>
                <a:off x="5480" y="2992"/>
                <a:ext cx="152" cy="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5" name="Freeform 235"/>
              <p:cNvSpPr>
                <a:spLocks/>
              </p:cNvSpPr>
              <p:nvPr/>
            </p:nvSpPr>
            <p:spPr bwMode="auto">
              <a:xfrm>
                <a:off x="5224" y="1192"/>
                <a:ext cx="80" cy="1688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8" y="0"/>
                  </a:cxn>
                  <a:cxn ang="0">
                    <a:pos x="80" y="1688"/>
                  </a:cxn>
                  <a:cxn ang="0">
                    <a:pos x="64" y="1680"/>
                  </a:cxn>
                  <a:cxn ang="0">
                    <a:pos x="32" y="1656"/>
                  </a:cxn>
                  <a:cxn ang="0">
                    <a:pos x="0" y="24"/>
                  </a:cxn>
                </a:cxnLst>
                <a:rect l="0" t="0" r="r" b="b"/>
                <a:pathLst>
                  <a:path w="80" h="1688">
                    <a:moveTo>
                      <a:pt x="0" y="24"/>
                    </a:moveTo>
                    <a:lnTo>
                      <a:pt x="48" y="0"/>
                    </a:lnTo>
                    <a:lnTo>
                      <a:pt x="80" y="1688"/>
                    </a:lnTo>
                    <a:lnTo>
                      <a:pt x="64" y="1680"/>
                    </a:lnTo>
                    <a:lnTo>
                      <a:pt x="32" y="165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6" name="Freeform 236"/>
              <p:cNvSpPr>
                <a:spLocks/>
              </p:cNvSpPr>
              <p:nvPr/>
            </p:nvSpPr>
            <p:spPr bwMode="auto">
              <a:xfrm>
                <a:off x="4952" y="1312"/>
                <a:ext cx="104" cy="1448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56" y="0"/>
                  </a:cxn>
                  <a:cxn ang="0">
                    <a:pos x="104" y="1448"/>
                  </a:cxn>
                  <a:cxn ang="0">
                    <a:pos x="88" y="1440"/>
                  </a:cxn>
                  <a:cxn ang="0">
                    <a:pos x="56" y="1416"/>
                  </a:cxn>
                  <a:cxn ang="0">
                    <a:pos x="0" y="48"/>
                  </a:cxn>
                </a:cxnLst>
                <a:rect l="0" t="0" r="r" b="b"/>
                <a:pathLst>
                  <a:path w="104" h="1448">
                    <a:moveTo>
                      <a:pt x="0" y="48"/>
                    </a:moveTo>
                    <a:lnTo>
                      <a:pt x="56" y="0"/>
                    </a:lnTo>
                    <a:lnTo>
                      <a:pt x="104" y="1448"/>
                    </a:lnTo>
                    <a:lnTo>
                      <a:pt x="88" y="1440"/>
                    </a:lnTo>
                    <a:lnTo>
                      <a:pt x="56" y="14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717" name="Text Box 237"/>
          <p:cNvSpPr txBox="1">
            <a:spLocks noChangeArrowheads="1"/>
          </p:cNvSpPr>
          <p:nvPr/>
        </p:nvSpPr>
        <p:spPr bwMode="auto">
          <a:xfrm>
            <a:off x="3886200" y="3276600"/>
            <a:ext cx="749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 b="1"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</a:p>
        </p:txBody>
      </p:sp>
      <p:grpSp>
        <p:nvGrpSpPr>
          <p:cNvPr id="20725" name="Group 245"/>
          <p:cNvGrpSpPr>
            <a:grpSpLocks/>
          </p:cNvGrpSpPr>
          <p:nvPr/>
        </p:nvGrpSpPr>
        <p:grpSpPr bwMode="auto">
          <a:xfrm>
            <a:off x="3886200" y="4800600"/>
            <a:ext cx="1282700" cy="2133600"/>
            <a:chOff x="1440" y="2928"/>
            <a:chExt cx="808" cy="1344"/>
          </a:xfrm>
        </p:grpSpPr>
        <p:sp>
          <p:nvSpPr>
            <p:cNvPr id="20718" name="Text Box 238"/>
            <p:cNvSpPr txBox="1">
              <a:spLocks noChangeArrowheads="1"/>
            </p:cNvSpPr>
            <p:nvPr/>
          </p:nvSpPr>
          <p:spPr bwMode="auto">
            <a:xfrm>
              <a:off x="1776" y="3216"/>
              <a:ext cx="47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8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х</a:t>
              </a:r>
            </a:p>
          </p:txBody>
        </p:sp>
        <p:graphicFrame>
          <p:nvGraphicFramePr>
            <p:cNvPr id="20724" name="Object 244"/>
            <p:cNvGraphicFramePr>
              <a:graphicFrameLocks noChangeAspect="1"/>
            </p:cNvGraphicFramePr>
            <p:nvPr/>
          </p:nvGraphicFramePr>
          <p:xfrm>
            <a:off x="1440" y="2928"/>
            <a:ext cx="476" cy="1344"/>
          </p:xfrm>
          <a:graphic>
            <a:graphicData uri="http://schemas.openxmlformats.org/presentationml/2006/ole">
              <p:oleObj spid="_x0000_s20724" name="Формула" r:id="rId7" imgW="139680" imgH="393480" progId="Equation.3">
                <p:embed/>
              </p:oleObj>
            </a:graphicData>
          </a:graphic>
        </p:graphicFrame>
      </p:grpSp>
      <p:sp>
        <p:nvSpPr>
          <p:cNvPr id="20726" name="Freeform 246"/>
          <p:cNvSpPr>
            <a:spLocks/>
          </p:cNvSpPr>
          <p:nvPr/>
        </p:nvSpPr>
        <p:spPr bwMode="auto">
          <a:xfrm>
            <a:off x="4953000" y="3962400"/>
            <a:ext cx="1066800" cy="1981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0"/>
              </a:cxn>
              <a:cxn ang="0">
                <a:pos x="672" y="1440"/>
              </a:cxn>
              <a:cxn ang="0">
                <a:pos x="144" y="1440"/>
              </a:cxn>
            </a:cxnLst>
            <a:rect l="0" t="0" r="r" b="b"/>
            <a:pathLst>
              <a:path w="672" h="1440">
                <a:moveTo>
                  <a:pt x="0" y="0"/>
                </a:moveTo>
                <a:lnTo>
                  <a:pt x="672" y="0"/>
                </a:lnTo>
                <a:lnTo>
                  <a:pt x="672" y="1440"/>
                </a:lnTo>
                <a:lnTo>
                  <a:pt x="144" y="144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0729" name="Group 249"/>
          <p:cNvGrpSpPr>
            <a:grpSpLocks/>
          </p:cNvGrpSpPr>
          <p:nvPr/>
        </p:nvGrpSpPr>
        <p:grpSpPr bwMode="auto">
          <a:xfrm>
            <a:off x="6019800" y="3581400"/>
            <a:ext cx="2139950" cy="1006475"/>
            <a:chOff x="3792" y="2256"/>
            <a:chExt cx="1348" cy="634"/>
          </a:xfrm>
        </p:grpSpPr>
        <p:sp>
          <p:nvSpPr>
            <p:cNvPr id="20727" name="Text Box 247"/>
            <p:cNvSpPr txBox="1">
              <a:spLocks noChangeArrowheads="1"/>
            </p:cNvSpPr>
            <p:nvPr/>
          </p:nvSpPr>
          <p:spPr bwMode="auto">
            <a:xfrm>
              <a:off x="3792" y="2256"/>
              <a:ext cx="95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на 9</a:t>
              </a:r>
              <a:r>
                <a:rPr lang="ru-RU" sz="6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20728" name="Oval 248"/>
            <p:cNvSpPr>
              <a:spLocks noChangeArrowheads="1"/>
            </p:cNvSpPr>
            <p:nvPr/>
          </p:nvSpPr>
          <p:spPr bwMode="auto">
            <a:xfrm>
              <a:off x="4608" y="2352"/>
              <a:ext cx="532" cy="46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000" b="1">
                  <a:solidFill>
                    <a:srgbClr val="FF0000"/>
                  </a:solidFill>
                  <a:latin typeface="Times New Roman" pitchFamily="18" charset="0"/>
                </a:rPr>
                <a:t>&lt;</a:t>
              </a:r>
              <a:endParaRPr lang="ru-RU" sz="8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7" grpId="0"/>
      <p:bldP spid="207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81" name="Group 453"/>
          <p:cNvGrpSpPr>
            <a:grpSpLocks/>
          </p:cNvGrpSpPr>
          <p:nvPr/>
        </p:nvGrpSpPr>
        <p:grpSpPr bwMode="auto">
          <a:xfrm>
            <a:off x="-207963" y="5181600"/>
            <a:ext cx="9764713" cy="1649413"/>
            <a:chOff x="-131" y="3264"/>
            <a:chExt cx="6151" cy="1039"/>
          </a:xfrm>
        </p:grpSpPr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 rot="-356004">
              <a:off x="-131" y="3313"/>
              <a:ext cx="6151" cy="536"/>
            </a:xfrm>
            <a:prstGeom prst="rect">
              <a:avLst/>
            </a:prstGeom>
            <a:gradFill rotWithShape="1">
              <a:gsLst>
                <a:gs pos="0">
                  <a:srgbClr val="B2B2B2"/>
                </a:gs>
                <a:gs pos="50000">
                  <a:srgbClr val="996600"/>
                </a:gs>
                <a:gs pos="100000">
                  <a:srgbClr val="B2B2B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9600" b="1">
                <a:latin typeface="Times New Roman" pitchFamily="18" charset="0"/>
              </a:endParaRPr>
            </a:p>
          </p:txBody>
        </p:sp>
        <p:grpSp>
          <p:nvGrpSpPr>
            <p:cNvPr id="22980" name="Group 452"/>
            <p:cNvGrpSpPr>
              <a:grpSpLocks/>
            </p:cNvGrpSpPr>
            <p:nvPr/>
          </p:nvGrpSpPr>
          <p:grpSpPr bwMode="auto">
            <a:xfrm>
              <a:off x="576" y="3264"/>
              <a:ext cx="4695" cy="1039"/>
              <a:chOff x="720" y="3168"/>
              <a:chExt cx="4695" cy="1039"/>
            </a:xfrm>
          </p:grpSpPr>
          <p:grpSp>
            <p:nvGrpSpPr>
              <p:cNvPr id="22546" name="Group 18"/>
              <p:cNvGrpSpPr>
                <a:grpSpLocks/>
              </p:cNvGrpSpPr>
              <p:nvPr/>
            </p:nvGrpSpPr>
            <p:grpSpPr bwMode="auto">
              <a:xfrm>
                <a:off x="4599" y="3507"/>
                <a:ext cx="55" cy="52"/>
                <a:chOff x="2199" y="3091"/>
                <a:chExt cx="432" cy="140"/>
              </a:xfrm>
            </p:grpSpPr>
            <p:sp>
              <p:nvSpPr>
                <p:cNvPr id="22547" name="Freeform 19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49" name="Group 21"/>
              <p:cNvGrpSpPr>
                <a:grpSpLocks/>
              </p:cNvGrpSpPr>
              <p:nvPr/>
            </p:nvGrpSpPr>
            <p:grpSpPr bwMode="auto">
              <a:xfrm>
                <a:off x="5111" y="3643"/>
                <a:ext cx="55" cy="52"/>
                <a:chOff x="2199" y="3091"/>
                <a:chExt cx="432" cy="140"/>
              </a:xfrm>
            </p:grpSpPr>
            <p:sp>
              <p:nvSpPr>
                <p:cNvPr id="22550" name="Freeform 22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1" name="Freeform 23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2" name="Group 24"/>
              <p:cNvGrpSpPr>
                <a:grpSpLocks/>
              </p:cNvGrpSpPr>
              <p:nvPr/>
            </p:nvGrpSpPr>
            <p:grpSpPr bwMode="auto">
              <a:xfrm>
                <a:off x="4183" y="3600"/>
                <a:ext cx="748" cy="296"/>
                <a:chOff x="3353" y="4024"/>
                <a:chExt cx="1021" cy="296"/>
              </a:xfrm>
            </p:grpSpPr>
            <p:grpSp>
              <p:nvGrpSpPr>
                <p:cNvPr id="22553" name="Group 25"/>
                <p:cNvGrpSpPr>
                  <a:grpSpLocks/>
                </p:cNvGrpSpPr>
                <p:nvPr/>
              </p:nvGrpSpPr>
              <p:grpSpPr bwMode="auto">
                <a:xfrm rot="464866">
                  <a:off x="3353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2554" name="Group 26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555" name="Group 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56" name="Freeform 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57" name="Freeform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58" name="Group 30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59" name="Freeform 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60" name="Freeform 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61" name="Group 33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62" name="Freeform 3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63" name="Freeform 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2564" name="Group 36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565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66" name="Freeform 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67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68" name="Group 40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69" name="Freeform 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70" name="Freeform 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71" name="Group 43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72" name="Freeform 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73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22574" name="Group 46"/>
                <p:cNvGrpSpPr>
                  <a:grpSpLocks/>
                </p:cNvGrpSpPr>
                <p:nvPr/>
              </p:nvGrpSpPr>
              <p:grpSpPr bwMode="auto">
                <a:xfrm rot="21135134" flipH="1">
                  <a:off x="3830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2575" name="Group 47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576" name="Group 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77" name="Freeform 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78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79" name="Group 51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80" name="Freeform 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81" name="Freeform 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82" name="Group 54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83" name="Freeform 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84" name="Freeform 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2585" name="Group 57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586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87" name="Freeform 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88" name="Freeform 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89" name="Group 61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90" name="Freeform 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91" name="Freeform 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592" name="Group 64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593" name="Freeform 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594" name="Freeform 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grpSp>
            <p:nvGrpSpPr>
              <p:cNvPr id="22595" name="Group 67"/>
              <p:cNvGrpSpPr>
                <a:grpSpLocks/>
              </p:cNvGrpSpPr>
              <p:nvPr/>
            </p:nvGrpSpPr>
            <p:grpSpPr bwMode="auto">
              <a:xfrm>
                <a:off x="3888" y="3168"/>
                <a:ext cx="432" cy="140"/>
                <a:chOff x="2199" y="3091"/>
                <a:chExt cx="432" cy="140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98" name="Group 70"/>
              <p:cNvGrpSpPr>
                <a:grpSpLocks/>
              </p:cNvGrpSpPr>
              <p:nvPr/>
            </p:nvGrpSpPr>
            <p:grpSpPr bwMode="auto">
              <a:xfrm>
                <a:off x="3959" y="3763"/>
                <a:ext cx="104" cy="52"/>
                <a:chOff x="2199" y="3091"/>
                <a:chExt cx="432" cy="140"/>
              </a:xfrm>
            </p:grpSpPr>
            <p:sp>
              <p:nvSpPr>
                <p:cNvPr id="22599" name="Freeform 71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0" name="Freeform 72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04" name="Group 76"/>
              <p:cNvGrpSpPr>
                <a:grpSpLocks/>
              </p:cNvGrpSpPr>
              <p:nvPr/>
            </p:nvGrpSpPr>
            <p:grpSpPr bwMode="auto">
              <a:xfrm>
                <a:off x="5295" y="3595"/>
                <a:ext cx="104" cy="52"/>
                <a:chOff x="2199" y="3091"/>
                <a:chExt cx="432" cy="140"/>
              </a:xfrm>
            </p:grpSpPr>
            <p:sp>
              <p:nvSpPr>
                <p:cNvPr id="22605" name="Freeform 77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6" name="Freeform 78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07" name="Group 79"/>
              <p:cNvGrpSpPr>
                <a:grpSpLocks/>
              </p:cNvGrpSpPr>
              <p:nvPr/>
            </p:nvGrpSpPr>
            <p:grpSpPr bwMode="auto">
              <a:xfrm>
                <a:off x="5095" y="3539"/>
                <a:ext cx="104" cy="52"/>
                <a:chOff x="2199" y="3091"/>
                <a:chExt cx="432" cy="140"/>
              </a:xfrm>
            </p:grpSpPr>
            <p:sp>
              <p:nvSpPr>
                <p:cNvPr id="22608" name="Freeform 80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9" name="Freeform 81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10" name="Group 82"/>
              <p:cNvGrpSpPr>
                <a:grpSpLocks/>
              </p:cNvGrpSpPr>
              <p:nvPr/>
            </p:nvGrpSpPr>
            <p:grpSpPr bwMode="auto">
              <a:xfrm>
                <a:off x="5183" y="3499"/>
                <a:ext cx="104" cy="52"/>
                <a:chOff x="2199" y="3091"/>
                <a:chExt cx="432" cy="140"/>
              </a:xfrm>
            </p:grpSpPr>
            <p:sp>
              <p:nvSpPr>
                <p:cNvPr id="22611" name="Freeform 83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12" name="Freeform 84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13" name="Group 85"/>
              <p:cNvGrpSpPr>
                <a:grpSpLocks/>
              </p:cNvGrpSpPr>
              <p:nvPr/>
            </p:nvGrpSpPr>
            <p:grpSpPr bwMode="auto">
              <a:xfrm>
                <a:off x="5311" y="3451"/>
                <a:ext cx="104" cy="52"/>
                <a:chOff x="2199" y="3091"/>
                <a:chExt cx="432" cy="140"/>
              </a:xfrm>
            </p:grpSpPr>
            <p:sp>
              <p:nvSpPr>
                <p:cNvPr id="22614" name="Freeform 86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15" name="Freeform 87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22" name="Group 94"/>
              <p:cNvGrpSpPr>
                <a:grpSpLocks/>
              </p:cNvGrpSpPr>
              <p:nvPr/>
            </p:nvGrpSpPr>
            <p:grpSpPr bwMode="auto">
              <a:xfrm>
                <a:off x="2367" y="3851"/>
                <a:ext cx="104" cy="52"/>
                <a:chOff x="2199" y="3091"/>
                <a:chExt cx="432" cy="140"/>
              </a:xfrm>
            </p:grpSpPr>
            <p:sp>
              <p:nvSpPr>
                <p:cNvPr id="22623" name="Freeform 95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24" name="Freeform 96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31" name="Group 103"/>
              <p:cNvGrpSpPr>
                <a:grpSpLocks/>
              </p:cNvGrpSpPr>
              <p:nvPr/>
            </p:nvGrpSpPr>
            <p:grpSpPr bwMode="auto">
              <a:xfrm>
                <a:off x="3695" y="3739"/>
                <a:ext cx="104" cy="52"/>
                <a:chOff x="2199" y="3091"/>
                <a:chExt cx="432" cy="140"/>
              </a:xfrm>
            </p:grpSpPr>
            <p:sp>
              <p:nvSpPr>
                <p:cNvPr id="22632" name="Freeform 104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33" name="Freeform 105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37" name="Group 109"/>
              <p:cNvGrpSpPr>
                <a:grpSpLocks/>
              </p:cNvGrpSpPr>
              <p:nvPr/>
            </p:nvGrpSpPr>
            <p:grpSpPr bwMode="auto">
              <a:xfrm>
                <a:off x="2415" y="3931"/>
                <a:ext cx="432" cy="140"/>
                <a:chOff x="2199" y="3091"/>
                <a:chExt cx="432" cy="140"/>
              </a:xfrm>
            </p:grpSpPr>
            <p:sp>
              <p:nvSpPr>
                <p:cNvPr id="22638" name="Freeform 110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39" name="Freeform 111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40" name="Group 112"/>
              <p:cNvGrpSpPr>
                <a:grpSpLocks/>
              </p:cNvGrpSpPr>
              <p:nvPr/>
            </p:nvGrpSpPr>
            <p:grpSpPr bwMode="auto">
              <a:xfrm>
                <a:off x="2679" y="3659"/>
                <a:ext cx="432" cy="140"/>
                <a:chOff x="2199" y="3091"/>
                <a:chExt cx="432" cy="140"/>
              </a:xfrm>
            </p:grpSpPr>
            <p:sp>
              <p:nvSpPr>
                <p:cNvPr id="22641" name="Freeform 113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43" name="Group 115"/>
              <p:cNvGrpSpPr>
                <a:grpSpLocks/>
              </p:cNvGrpSpPr>
              <p:nvPr/>
            </p:nvGrpSpPr>
            <p:grpSpPr bwMode="auto">
              <a:xfrm>
                <a:off x="4247" y="3587"/>
                <a:ext cx="104" cy="52"/>
                <a:chOff x="2199" y="3091"/>
                <a:chExt cx="432" cy="140"/>
              </a:xfrm>
            </p:grpSpPr>
            <p:sp>
              <p:nvSpPr>
                <p:cNvPr id="22644" name="Freeform 116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45" name="Freeform 117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50" name="Group 122"/>
              <p:cNvGrpSpPr>
                <a:grpSpLocks/>
              </p:cNvGrpSpPr>
              <p:nvPr/>
            </p:nvGrpSpPr>
            <p:grpSpPr bwMode="auto">
              <a:xfrm>
                <a:off x="2815" y="3883"/>
                <a:ext cx="104" cy="52"/>
                <a:chOff x="2199" y="3091"/>
                <a:chExt cx="432" cy="140"/>
              </a:xfrm>
            </p:grpSpPr>
            <p:sp>
              <p:nvSpPr>
                <p:cNvPr id="22651" name="Freeform 123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53" name="Group 125"/>
              <p:cNvGrpSpPr>
                <a:grpSpLocks/>
              </p:cNvGrpSpPr>
              <p:nvPr/>
            </p:nvGrpSpPr>
            <p:grpSpPr bwMode="auto">
              <a:xfrm>
                <a:off x="3039" y="3851"/>
                <a:ext cx="104" cy="52"/>
                <a:chOff x="2199" y="3091"/>
                <a:chExt cx="432" cy="140"/>
              </a:xfrm>
            </p:grpSpPr>
            <p:sp>
              <p:nvSpPr>
                <p:cNvPr id="22654" name="Freeform 126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55" name="Freeform 127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56" name="Group 128"/>
              <p:cNvGrpSpPr>
                <a:grpSpLocks/>
              </p:cNvGrpSpPr>
              <p:nvPr/>
            </p:nvGrpSpPr>
            <p:grpSpPr bwMode="auto">
              <a:xfrm>
                <a:off x="1231" y="3995"/>
                <a:ext cx="104" cy="52"/>
                <a:chOff x="2199" y="3091"/>
                <a:chExt cx="432" cy="140"/>
              </a:xfrm>
            </p:grpSpPr>
            <p:sp>
              <p:nvSpPr>
                <p:cNvPr id="22657" name="Freeform 129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59" name="Group 131"/>
              <p:cNvGrpSpPr>
                <a:grpSpLocks/>
              </p:cNvGrpSpPr>
              <p:nvPr/>
            </p:nvGrpSpPr>
            <p:grpSpPr bwMode="auto">
              <a:xfrm>
                <a:off x="1055" y="4059"/>
                <a:ext cx="104" cy="52"/>
                <a:chOff x="2199" y="3091"/>
                <a:chExt cx="432" cy="140"/>
              </a:xfrm>
            </p:grpSpPr>
            <p:sp>
              <p:nvSpPr>
                <p:cNvPr id="22660" name="Freeform 132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61" name="Freeform 133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62" name="Group 134"/>
              <p:cNvGrpSpPr>
                <a:grpSpLocks/>
              </p:cNvGrpSpPr>
              <p:nvPr/>
            </p:nvGrpSpPr>
            <p:grpSpPr bwMode="auto">
              <a:xfrm>
                <a:off x="751" y="4155"/>
                <a:ext cx="104" cy="52"/>
                <a:chOff x="2199" y="3091"/>
                <a:chExt cx="432" cy="140"/>
              </a:xfrm>
            </p:grpSpPr>
            <p:sp>
              <p:nvSpPr>
                <p:cNvPr id="22663" name="Freeform 135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64" name="Freeform 136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65" name="Group 137"/>
              <p:cNvGrpSpPr>
                <a:grpSpLocks/>
              </p:cNvGrpSpPr>
              <p:nvPr/>
            </p:nvGrpSpPr>
            <p:grpSpPr bwMode="auto">
              <a:xfrm>
                <a:off x="911" y="4107"/>
                <a:ext cx="104" cy="52"/>
                <a:chOff x="2199" y="3091"/>
                <a:chExt cx="432" cy="140"/>
              </a:xfrm>
            </p:grpSpPr>
            <p:sp>
              <p:nvSpPr>
                <p:cNvPr id="22666" name="Freeform 138"/>
                <p:cNvSpPr>
                  <a:spLocks/>
                </p:cNvSpPr>
                <p:nvPr/>
              </p:nvSpPr>
              <p:spPr bwMode="auto">
                <a:xfrm>
                  <a:off x="2199" y="3091"/>
                  <a:ext cx="204" cy="140"/>
                </a:xfrm>
                <a:custGeom>
                  <a:avLst/>
                  <a:gdLst/>
                  <a:ahLst/>
                  <a:cxnLst>
                    <a:cxn ang="0">
                      <a:pos x="17" y="157"/>
                    </a:cxn>
                    <a:cxn ang="0">
                      <a:pos x="225" y="13"/>
                    </a:cxn>
                    <a:cxn ang="0">
                      <a:pos x="353" y="77"/>
                    </a:cxn>
                    <a:cxn ang="0">
                      <a:pos x="241" y="117"/>
                    </a:cxn>
                    <a:cxn ang="0">
                      <a:pos x="121" y="221"/>
                    </a:cxn>
                    <a:cxn ang="0">
                      <a:pos x="17" y="157"/>
                    </a:cxn>
                  </a:cxnLst>
                  <a:rect l="0" t="0" r="r" b="b"/>
                  <a:pathLst>
                    <a:path w="356" h="228">
                      <a:moveTo>
                        <a:pt x="17" y="157"/>
                      </a:moveTo>
                      <a:cubicBezTo>
                        <a:pt x="34" y="122"/>
                        <a:pt x="169" y="26"/>
                        <a:pt x="225" y="13"/>
                      </a:cubicBezTo>
                      <a:cubicBezTo>
                        <a:pt x="281" y="0"/>
                        <a:pt x="350" y="60"/>
                        <a:pt x="353" y="77"/>
                      </a:cubicBezTo>
                      <a:cubicBezTo>
                        <a:pt x="356" y="94"/>
                        <a:pt x="280" y="93"/>
                        <a:pt x="241" y="117"/>
                      </a:cubicBezTo>
                      <a:cubicBezTo>
                        <a:pt x="202" y="141"/>
                        <a:pt x="154" y="214"/>
                        <a:pt x="121" y="221"/>
                      </a:cubicBezTo>
                      <a:cubicBezTo>
                        <a:pt x="88" y="228"/>
                        <a:pt x="0" y="192"/>
                        <a:pt x="17" y="157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67" name="Freeform 139"/>
                <p:cNvSpPr>
                  <a:spLocks/>
                </p:cNvSpPr>
                <p:nvPr/>
              </p:nvSpPr>
              <p:spPr bwMode="auto">
                <a:xfrm>
                  <a:off x="2420" y="3092"/>
                  <a:ext cx="211" cy="119"/>
                </a:xfrm>
                <a:custGeom>
                  <a:avLst/>
                  <a:gdLst/>
                  <a:ahLst/>
                  <a:cxnLst>
                    <a:cxn ang="0">
                      <a:pos x="67" y="19"/>
                    </a:cxn>
                    <a:cxn ang="0">
                      <a:pos x="19" y="139"/>
                    </a:cxn>
                    <a:cxn ang="0">
                      <a:pos x="179" y="131"/>
                    </a:cxn>
                    <a:cxn ang="0">
                      <a:pos x="315" y="131"/>
                    </a:cxn>
                    <a:cxn ang="0">
                      <a:pos x="267" y="51"/>
                    </a:cxn>
                    <a:cxn ang="0">
                      <a:pos x="203" y="27"/>
                    </a:cxn>
                    <a:cxn ang="0">
                      <a:pos x="67" y="19"/>
                    </a:cxn>
                  </a:cxnLst>
                  <a:rect l="0" t="0" r="r" b="b"/>
                  <a:pathLst>
                    <a:path w="330" h="158">
                      <a:moveTo>
                        <a:pt x="67" y="19"/>
                      </a:moveTo>
                      <a:cubicBezTo>
                        <a:pt x="36" y="38"/>
                        <a:pt x="0" y="120"/>
                        <a:pt x="19" y="139"/>
                      </a:cubicBezTo>
                      <a:cubicBezTo>
                        <a:pt x="38" y="158"/>
                        <a:pt x="130" y="132"/>
                        <a:pt x="179" y="131"/>
                      </a:cubicBezTo>
                      <a:cubicBezTo>
                        <a:pt x="228" y="130"/>
                        <a:pt x="300" y="144"/>
                        <a:pt x="315" y="131"/>
                      </a:cubicBezTo>
                      <a:cubicBezTo>
                        <a:pt x="330" y="118"/>
                        <a:pt x="286" y="68"/>
                        <a:pt x="267" y="51"/>
                      </a:cubicBezTo>
                      <a:cubicBezTo>
                        <a:pt x="248" y="34"/>
                        <a:pt x="234" y="30"/>
                        <a:pt x="203" y="27"/>
                      </a:cubicBezTo>
                      <a:cubicBezTo>
                        <a:pt x="172" y="24"/>
                        <a:pt x="98" y="0"/>
                        <a:pt x="67" y="19"/>
                      </a:cubicBezTo>
                      <a:close/>
                    </a:path>
                  </a:pathLst>
                </a:custGeom>
                <a:solidFill>
                  <a:srgbClr val="777777"/>
                </a:solidFill>
                <a:ln w="3175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673" name="Group 145"/>
              <p:cNvGrpSpPr>
                <a:grpSpLocks/>
              </p:cNvGrpSpPr>
              <p:nvPr/>
            </p:nvGrpSpPr>
            <p:grpSpPr bwMode="auto">
              <a:xfrm>
                <a:off x="3175" y="3680"/>
                <a:ext cx="748" cy="296"/>
                <a:chOff x="3353" y="4024"/>
                <a:chExt cx="1021" cy="296"/>
              </a:xfrm>
            </p:grpSpPr>
            <p:grpSp>
              <p:nvGrpSpPr>
                <p:cNvPr id="22674" name="Group 146"/>
                <p:cNvGrpSpPr>
                  <a:grpSpLocks/>
                </p:cNvGrpSpPr>
                <p:nvPr/>
              </p:nvGrpSpPr>
              <p:grpSpPr bwMode="auto">
                <a:xfrm rot="464866">
                  <a:off x="3353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2675" name="Group 147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676" name="Group 1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677" name="Freeform 1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678" name="Freeform 1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679" name="Group 151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680" name="Freeform 1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681" name="Freeform 1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682" name="Group 154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683" name="Freeform 1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684" name="Freeform 1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2685" name="Group 157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686" name="Group 1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687" name="Freeform 1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688" name="Freeform 1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689" name="Group 161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690" name="Freeform 1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691" name="Freeform 1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692" name="Group 164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693" name="Freeform 1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694" name="Freeform 1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22695" name="Group 167"/>
                <p:cNvGrpSpPr>
                  <a:grpSpLocks/>
                </p:cNvGrpSpPr>
                <p:nvPr/>
              </p:nvGrpSpPr>
              <p:grpSpPr bwMode="auto">
                <a:xfrm rot="21135134" flipH="1">
                  <a:off x="3830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2696" name="Group 168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697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698" name="Freeform 17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699" name="Freeform 17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700" name="Group 172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701" name="Freeform 1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702" name="Freeform 17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703" name="Group 175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704" name="Freeform 1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705" name="Freeform 17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2706" name="Group 178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707" name="Group 1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708" name="Freeform 18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709" name="Freeform 1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710" name="Group 182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711" name="Freeform 1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712" name="Freeform 1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713" name="Group 185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714" name="Freeform 18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715" name="Freeform 1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  <p:grpSp>
            <p:nvGrpSpPr>
              <p:cNvPr id="22774" name="Group 246"/>
              <p:cNvGrpSpPr>
                <a:grpSpLocks/>
              </p:cNvGrpSpPr>
              <p:nvPr/>
            </p:nvGrpSpPr>
            <p:grpSpPr bwMode="auto">
              <a:xfrm>
                <a:off x="1576" y="3792"/>
                <a:ext cx="544" cy="372"/>
                <a:chOff x="1576" y="3792"/>
                <a:chExt cx="544" cy="372"/>
              </a:xfrm>
            </p:grpSpPr>
            <p:grpSp>
              <p:nvGrpSpPr>
                <p:cNvPr id="22753" name="Group 225"/>
                <p:cNvGrpSpPr>
                  <a:grpSpLocks/>
                </p:cNvGrpSpPr>
                <p:nvPr/>
              </p:nvGrpSpPr>
              <p:grpSpPr bwMode="auto">
                <a:xfrm>
                  <a:off x="1592" y="3984"/>
                  <a:ext cx="55" cy="52"/>
                  <a:chOff x="2199" y="3091"/>
                  <a:chExt cx="432" cy="140"/>
                </a:xfrm>
              </p:grpSpPr>
              <p:sp>
                <p:nvSpPr>
                  <p:cNvPr id="22754" name="Freeform 22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55" name="Freeform 22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56" name="Group 228"/>
                <p:cNvGrpSpPr>
                  <a:grpSpLocks/>
                </p:cNvGrpSpPr>
                <p:nvPr/>
              </p:nvGrpSpPr>
              <p:grpSpPr bwMode="auto">
                <a:xfrm>
                  <a:off x="1776" y="3936"/>
                  <a:ext cx="104" cy="52"/>
                  <a:chOff x="2199" y="3091"/>
                  <a:chExt cx="432" cy="140"/>
                </a:xfrm>
              </p:grpSpPr>
              <p:sp>
                <p:nvSpPr>
                  <p:cNvPr id="22757" name="Freeform 22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58" name="Freeform 23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59" name="Group 231"/>
                <p:cNvGrpSpPr>
                  <a:grpSpLocks/>
                </p:cNvGrpSpPr>
                <p:nvPr/>
              </p:nvGrpSpPr>
              <p:grpSpPr bwMode="auto">
                <a:xfrm>
                  <a:off x="1576" y="3880"/>
                  <a:ext cx="104" cy="52"/>
                  <a:chOff x="2199" y="3091"/>
                  <a:chExt cx="432" cy="140"/>
                </a:xfrm>
              </p:grpSpPr>
              <p:sp>
                <p:nvSpPr>
                  <p:cNvPr id="22760" name="Freeform 23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61" name="Freeform 23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62" name="Group 234"/>
                <p:cNvGrpSpPr>
                  <a:grpSpLocks/>
                </p:cNvGrpSpPr>
                <p:nvPr/>
              </p:nvGrpSpPr>
              <p:grpSpPr bwMode="auto">
                <a:xfrm>
                  <a:off x="1664" y="3840"/>
                  <a:ext cx="104" cy="52"/>
                  <a:chOff x="2199" y="3091"/>
                  <a:chExt cx="432" cy="140"/>
                </a:xfrm>
              </p:grpSpPr>
              <p:sp>
                <p:nvSpPr>
                  <p:cNvPr id="22763" name="Freeform 23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64" name="Freeform 23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65" name="Group 237"/>
                <p:cNvGrpSpPr>
                  <a:grpSpLocks/>
                </p:cNvGrpSpPr>
                <p:nvPr/>
              </p:nvGrpSpPr>
              <p:grpSpPr bwMode="auto">
                <a:xfrm>
                  <a:off x="17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2766" name="Freeform 23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67" name="Freeform 23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68" name="Group 240"/>
                <p:cNvGrpSpPr>
                  <a:grpSpLocks/>
                </p:cNvGrpSpPr>
                <p:nvPr/>
              </p:nvGrpSpPr>
              <p:grpSpPr bwMode="auto">
                <a:xfrm>
                  <a:off x="19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2769" name="Freeform 24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70" name="Freeform 24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71" name="Group 243"/>
                <p:cNvGrpSpPr>
                  <a:grpSpLocks/>
                </p:cNvGrpSpPr>
                <p:nvPr/>
              </p:nvGrpSpPr>
              <p:grpSpPr bwMode="auto">
                <a:xfrm>
                  <a:off x="2016" y="4112"/>
                  <a:ext cx="104" cy="52"/>
                  <a:chOff x="2199" y="3091"/>
                  <a:chExt cx="432" cy="140"/>
                </a:xfrm>
              </p:grpSpPr>
              <p:sp>
                <p:nvSpPr>
                  <p:cNvPr id="22772" name="Freeform 24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73" name="Freeform 24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2775" name="Group 247"/>
              <p:cNvGrpSpPr>
                <a:grpSpLocks/>
              </p:cNvGrpSpPr>
              <p:nvPr/>
            </p:nvGrpSpPr>
            <p:grpSpPr bwMode="auto">
              <a:xfrm>
                <a:off x="720" y="3648"/>
                <a:ext cx="544" cy="372"/>
                <a:chOff x="1576" y="3792"/>
                <a:chExt cx="544" cy="372"/>
              </a:xfrm>
            </p:grpSpPr>
            <p:grpSp>
              <p:nvGrpSpPr>
                <p:cNvPr id="22776" name="Group 248"/>
                <p:cNvGrpSpPr>
                  <a:grpSpLocks/>
                </p:cNvGrpSpPr>
                <p:nvPr/>
              </p:nvGrpSpPr>
              <p:grpSpPr bwMode="auto">
                <a:xfrm>
                  <a:off x="1592" y="3984"/>
                  <a:ext cx="55" cy="52"/>
                  <a:chOff x="2199" y="3091"/>
                  <a:chExt cx="432" cy="140"/>
                </a:xfrm>
              </p:grpSpPr>
              <p:sp>
                <p:nvSpPr>
                  <p:cNvPr id="22777" name="Freeform 24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78" name="Freeform 25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79" name="Group 251"/>
                <p:cNvGrpSpPr>
                  <a:grpSpLocks/>
                </p:cNvGrpSpPr>
                <p:nvPr/>
              </p:nvGrpSpPr>
              <p:grpSpPr bwMode="auto">
                <a:xfrm>
                  <a:off x="1776" y="3936"/>
                  <a:ext cx="104" cy="52"/>
                  <a:chOff x="2199" y="3091"/>
                  <a:chExt cx="432" cy="140"/>
                </a:xfrm>
              </p:grpSpPr>
              <p:sp>
                <p:nvSpPr>
                  <p:cNvPr id="22780" name="Freeform 25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81" name="Freeform 25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82" name="Group 254"/>
                <p:cNvGrpSpPr>
                  <a:grpSpLocks/>
                </p:cNvGrpSpPr>
                <p:nvPr/>
              </p:nvGrpSpPr>
              <p:grpSpPr bwMode="auto">
                <a:xfrm>
                  <a:off x="1576" y="3880"/>
                  <a:ext cx="104" cy="52"/>
                  <a:chOff x="2199" y="3091"/>
                  <a:chExt cx="432" cy="140"/>
                </a:xfrm>
              </p:grpSpPr>
              <p:sp>
                <p:nvSpPr>
                  <p:cNvPr id="22783" name="Freeform 25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84" name="Freeform 25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85" name="Group 257"/>
                <p:cNvGrpSpPr>
                  <a:grpSpLocks/>
                </p:cNvGrpSpPr>
                <p:nvPr/>
              </p:nvGrpSpPr>
              <p:grpSpPr bwMode="auto">
                <a:xfrm>
                  <a:off x="1664" y="3840"/>
                  <a:ext cx="104" cy="52"/>
                  <a:chOff x="2199" y="3091"/>
                  <a:chExt cx="432" cy="140"/>
                </a:xfrm>
              </p:grpSpPr>
              <p:sp>
                <p:nvSpPr>
                  <p:cNvPr id="22786" name="Freeform 25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87" name="Freeform 25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88" name="Group 260"/>
                <p:cNvGrpSpPr>
                  <a:grpSpLocks/>
                </p:cNvGrpSpPr>
                <p:nvPr/>
              </p:nvGrpSpPr>
              <p:grpSpPr bwMode="auto">
                <a:xfrm>
                  <a:off x="17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2789" name="Freeform 26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90" name="Freeform 26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91" name="Group 263"/>
                <p:cNvGrpSpPr>
                  <a:grpSpLocks/>
                </p:cNvGrpSpPr>
                <p:nvPr/>
              </p:nvGrpSpPr>
              <p:grpSpPr bwMode="auto">
                <a:xfrm>
                  <a:off x="1992" y="3792"/>
                  <a:ext cx="104" cy="52"/>
                  <a:chOff x="2199" y="3091"/>
                  <a:chExt cx="432" cy="140"/>
                </a:xfrm>
              </p:grpSpPr>
              <p:sp>
                <p:nvSpPr>
                  <p:cNvPr id="22792" name="Freeform 26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93" name="Freeform 26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794" name="Group 266"/>
                <p:cNvGrpSpPr>
                  <a:grpSpLocks/>
                </p:cNvGrpSpPr>
                <p:nvPr/>
              </p:nvGrpSpPr>
              <p:grpSpPr bwMode="auto">
                <a:xfrm>
                  <a:off x="2016" y="4112"/>
                  <a:ext cx="104" cy="52"/>
                  <a:chOff x="2199" y="3091"/>
                  <a:chExt cx="432" cy="140"/>
                </a:xfrm>
              </p:grpSpPr>
              <p:sp>
                <p:nvSpPr>
                  <p:cNvPr id="22795" name="Freeform 26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/>
                    <a:ahLst/>
                    <a:cxnLst>
                      <a:cxn ang="0">
                        <a:pos x="17" y="157"/>
                      </a:cxn>
                      <a:cxn ang="0">
                        <a:pos x="225" y="13"/>
                      </a:cxn>
                      <a:cxn ang="0">
                        <a:pos x="353" y="77"/>
                      </a:cxn>
                      <a:cxn ang="0">
                        <a:pos x="241" y="117"/>
                      </a:cxn>
                      <a:cxn ang="0">
                        <a:pos x="121" y="221"/>
                      </a:cxn>
                      <a:cxn ang="0">
                        <a:pos x="17" y="157"/>
                      </a:cxn>
                    </a:cxnLst>
                    <a:rect l="0" t="0" r="r" b="b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2796" name="Freeform 26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/>
                    <a:ahLst/>
                    <a:cxnLst>
                      <a:cxn ang="0">
                        <a:pos x="67" y="19"/>
                      </a:cxn>
                      <a:cxn ang="0">
                        <a:pos x="19" y="139"/>
                      </a:cxn>
                      <a:cxn ang="0">
                        <a:pos x="179" y="131"/>
                      </a:cxn>
                      <a:cxn ang="0">
                        <a:pos x="315" y="131"/>
                      </a:cxn>
                      <a:cxn ang="0">
                        <a:pos x="267" y="51"/>
                      </a:cxn>
                      <a:cxn ang="0">
                        <a:pos x="203" y="27"/>
                      </a:cxn>
                      <a:cxn ang="0">
                        <a:pos x="67" y="19"/>
                      </a:cxn>
                    </a:cxnLst>
                    <a:rect l="0" t="0" r="r" b="b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 cap="flat" cmpd="sng">
                    <a:solidFill>
                      <a:srgbClr val="4D4D4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2819" name="Group 291"/>
              <p:cNvGrpSpPr>
                <a:grpSpLocks/>
              </p:cNvGrpSpPr>
              <p:nvPr/>
            </p:nvGrpSpPr>
            <p:grpSpPr bwMode="auto">
              <a:xfrm>
                <a:off x="1344" y="3888"/>
                <a:ext cx="748" cy="296"/>
                <a:chOff x="3353" y="4024"/>
                <a:chExt cx="1021" cy="296"/>
              </a:xfrm>
            </p:grpSpPr>
            <p:grpSp>
              <p:nvGrpSpPr>
                <p:cNvPr id="22820" name="Group 292"/>
                <p:cNvGrpSpPr>
                  <a:grpSpLocks/>
                </p:cNvGrpSpPr>
                <p:nvPr/>
              </p:nvGrpSpPr>
              <p:grpSpPr bwMode="auto">
                <a:xfrm rot="464866">
                  <a:off x="3353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2821" name="Group 293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822" name="Group 29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23" name="Freeform 29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24" name="Freeform 2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25" name="Group 297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26" name="Freeform 2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27" name="Freeform 2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28" name="Group 300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29" name="Freeform 3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30" name="Freeform 3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2831" name="Group 303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832" name="Group 30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33" name="Freeform 3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34" name="Freeform 3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35" name="Group 307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36" name="Freeform 3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37" name="Freeform 3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38" name="Group 310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39" name="Freeform 3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40" name="Freeform 3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22841" name="Group 313"/>
                <p:cNvGrpSpPr>
                  <a:grpSpLocks/>
                </p:cNvGrpSpPr>
                <p:nvPr/>
              </p:nvGrpSpPr>
              <p:grpSpPr bwMode="auto">
                <a:xfrm rot="21135134" flipH="1">
                  <a:off x="3830" y="4024"/>
                  <a:ext cx="544" cy="296"/>
                  <a:chOff x="4649" y="2704"/>
                  <a:chExt cx="544" cy="296"/>
                </a:xfrm>
              </p:grpSpPr>
              <p:grpSp>
                <p:nvGrpSpPr>
                  <p:cNvPr id="22842" name="Group 314"/>
                  <p:cNvGrpSpPr>
                    <a:grpSpLocks/>
                  </p:cNvGrpSpPr>
                  <p:nvPr/>
                </p:nvGrpSpPr>
                <p:grpSpPr bwMode="auto">
                  <a:xfrm rot="20634609" flipH="1">
                    <a:off x="4649" y="2795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843" name="Group 3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44" name="Freeform 3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45" name="Freeform 3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46" name="Group 318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47" name="Freeform 3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48" name="Freeform 3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49" name="Group 321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50" name="Freeform 3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51" name="Freeform 3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22852" name="Group 324"/>
                  <p:cNvGrpSpPr>
                    <a:grpSpLocks/>
                  </p:cNvGrpSpPr>
                  <p:nvPr/>
                </p:nvGrpSpPr>
                <p:grpSpPr bwMode="auto">
                  <a:xfrm rot="-519260">
                    <a:off x="4921" y="2704"/>
                    <a:ext cx="272" cy="205"/>
                    <a:chOff x="4694" y="3475"/>
                    <a:chExt cx="363" cy="432"/>
                  </a:xfrm>
                </p:grpSpPr>
                <p:grpSp>
                  <p:nvGrpSpPr>
                    <p:cNvPr id="22853" name="Group 3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4" y="3475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54" name="Freeform 3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55" name="Freeform 3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56" name="Group 328"/>
                    <p:cNvGrpSpPr>
                      <a:grpSpLocks/>
                    </p:cNvGrpSpPr>
                    <p:nvPr/>
                  </p:nvGrpSpPr>
                  <p:grpSpPr bwMode="auto">
                    <a:xfrm rot="451181">
                      <a:off x="4785" y="3521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57" name="Freeform 3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58" name="Freeform 3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2859" name="Group 331"/>
                    <p:cNvGrpSpPr>
                      <a:grpSpLocks/>
                    </p:cNvGrpSpPr>
                    <p:nvPr/>
                  </p:nvGrpSpPr>
                  <p:grpSpPr bwMode="auto">
                    <a:xfrm rot="1557406">
                      <a:off x="4921" y="3566"/>
                      <a:ext cx="136" cy="341"/>
                      <a:chOff x="4694" y="3475"/>
                      <a:chExt cx="136" cy="341"/>
                    </a:xfrm>
                  </p:grpSpPr>
                  <p:sp>
                    <p:nvSpPr>
                      <p:cNvPr id="22860" name="Freeform 3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94" y="3475"/>
                        <a:ext cx="136" cy="31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36" y="0"/>
                          </a:cxn>
                          <a:cxn ang="0">
                            <a:pos x="46" y="137"/>
                          </a:cxn>
                          <a:cxn ang="0">
                            <a:pos x="0" y="318"/>
                          </a:cxn>
                        </a:cxnLst>
                        <a:rect l="0" t="0" r="r" b="b"/>
                        <a:pathLst>
                          <a:path w="136" h="318">
                            <a:moveTo>
                              <a:pt x="136" y="0"/>
                            </a:moveTo>
                            <a:cubicBezTo>
                              <a:pt x="102" y="42"/>
                              <a:pt x="69" y="84"/>
                              <a:pt x="46" y="137"/>
                            </a:cubicBezTo>
                            <a:cubicBezTo>
                              <a:pt x="23" y="190"/>
                              <a:pt x="11" y="254"/>
                              <a:pt x="0" y="318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861" name="Freeform 3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36" y="3480"/>
                        <a:ext cx="88" cy="3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8" y="0"/>
                          </a:cxn>
                          <a:cxn ang="0">
                            <a:pos x="16" y="200"/>
                          </a:cxn>
                          <a:cxn ang="0">
                            <a:pos x="0" y="336"/>
                          </a:cxn>
                        </a:cxnLst>
                        <a:rect l="0" t="0" r="r" b="b"/>
                        <a:pathLst>
                          <a:path w="88" h="336">
                            <a:moveTo>
                              <a:pt x="88" y="0"/>
                            </a:moveTo>
                            <a:cubicBezTo>
                              <a:pt x="76" y="33"/>
                              <a:pt x="31" y="144"/>
                              <a:pt x="16" y="200"/>
                            </a:cubicBezTo>
                            <a:cubicBezTo>
                              <a:pt x="1" y="256"/>
                              <a:pt x="3" y="308"/>
                              <a:pt x="0" y="336"/>
                            </a:cubicBezTo>
                          </a:path>
                        </a:pathLst>
                      </a:custGeom>
                      <a:solidFill>
                        <a:srgbClr val="66FF66"/>
                      </a:solidFill>
                      <a:ln w="28575" cap="flat" cmpd="sng">
                        <a:solidFill>
                          <a:srgbClr val="33CC33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22862" name="Group 334"/>
          <p:cNvGrpSpPr>
            <a:grpSpLocks/>
          </p:cNvGrpSpPr>
          <p:nvPr/>
        </p:nvGrpSpPr>
        <p:grpSpPr bwMode="auto">
          <a:xfrm>
            <a:off x="5029200" y="3276600"/>
            <a:ext cx="1219200" cy="1117600"/>
            <a:chOff x="1200" y="1968"/>
            <a:chExt cx="912" cy="704"/>
          </a:xfrm>
        </p:grpSpPr>
        <p:sp>
          <p:nvSpPr>
            <p:cNvPr id="22863" name="Freeform 335"/>
            <p:cNvSpPr>
              <a:spLocks/>
            </p:cNvSpPr>
            <p:nvPr/>
          </p:nvSpPr>
          <p:spPr bwMode="auto">
            <a:xfrm>
              <a:off x="1221" y="1968"/>
              <a:ext cx="891" cy="704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96" y="392"/>
                </a:cxn>
                <a:cxn ang="0">
                  <a:pos x="608" y="394"/>
                </a:cxn>
                <a:cxn ang="0">
                  <a:pos x="471" y="203"/>
                </a:cxn>
                <a:cxn ang="0">
                  <a:pos x="597" y="0"/>
                </a:cxn>
                <a:cxn ang="0">
                  <a:pos x="16" y="13"/>
                </a:cxn>
                <a:cxn ang="0">
                  <a:pos x="16" y="760"/>
                </a:cxn>
              </a:cxnLst>
              <a:rect l="0" t="0" r="r" b="b"/>
              <a:pathLst>
                <a:path w="608" h="760">
                  <a:moveTo>
                    <a:pt x="0" y="392"/>
                  </a:moveTo>
                  <a:lnTo>
                    <a:pt x="96" y="392"/>
                  </a:lnTo>
                  <a:lnTo>
                    <a:pt x="608" y="394"/>
                  </a:lnTo>
                  <a:lnTo>
                    <a:pt x="471" y="203"/>
                  </a:lnTo>
                  <a:lnTo>
                    <a:pt x="597" y="0"/>
                  </a:lnTo>
                  <a:lnTo>
                    <a:pt x="16" y="13"/>
                  </a:lnTo>
                  <a:lnTo>
                    <a:pt x="16" y="760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864" name="Text Box 336"/>
            <p:cNvSpPr txBox="1">
              <a:spLocks noChangeArrowheads="1"/>
            </p:cNvSpPr>
            <p:nvPr/>
          </p:nvSpPr>
          <p:spPr bwMode="auto">
            <a:xfrm>
              <a:off x="1200" y="1968"/>
              <a:ext cx="867" cy="3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0,5ч</a:t>
              </a:r>
            </a:p>
          </p:txBody>
        </p:sp>
      </p:grpSp>
      <p:grpSp>
        <p:nvGrpSpPr>
          <p:cNvPr id="22543" name="Group 15"/>
          <p:cNvGrpSpPr>
            <a:grpSpLocks/>
          </p:cNvGrpSpPr>
          <p:nvPr/>
        </p:nvGrpSpPr>
        <p:grpSpPr bwMode="auto">
          <a:xfrm>
            <a:off x="10958513" y="4183063"/>
            <a:ext cx="87312" cy="82550"/>
            <a:chOff x="2199" y="3091"/>
            <a:chExt cx="432" cy="140"/>
          </a:xfrm>
        </p:grpSpPr>
        <p:sp>
          <p:nvSpPr>
            <p:cNvPr id="22544" name="Freeform 16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Freeform 17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601" name="Group 73"/>
          <p:cNvGrpSpPr>
            <a:grpSpLocks/>
          </p:cNvGrpSpPr>
          <p:nvPr/>
        </p:nvGrpSpPr>
        <p:grpSpPr bwMode="auto">
          <a:xfrm>
            <a:off x="7288213" y="6164263"/>
            <a:ext cx="165100" cy="82550"/>
            <a:chOff x="2199" y="3091"/>
            <a:chExt cx="432" cy="140"/>
          </a:xfrm>
        </p:grpSpPr>
        <p:sp>
          <p:nvSpPr>
            <p:cNvPr id="22602" name="Freeform 7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03" name="Freeform 75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619" name="Group 91"/>
          <p:cNvGrpSpPr>
            <a:grpSpLocks/>
          </p:cNvGrpSpPr>
          <p:nvPr/>
        </p:nvGrpSpPr>
        <p:grpSpPr bwMode="auto">
          <a:xfrm>
            <a:off x="8215313" y="6240463"/>
            <a:ext cx="165100" cy="82550"/>
            <a:chOff x="2199" y="3091"/>
            <a:chExt cx="432" cy="140"/>
          </a:xfrm>
        </p:grpSpPr>
        <p:sp>
          <p:nvSpPr>
            <p:cNvPr id="22620" name="Freeform 9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/>
              <a:ahLst/>
              <a:cxnLst>
                <a:cxn ang="0">
                  <a:pos x="17" y="157"/>
                </a:cxn>
                <a:cxn ang="0">
                  <a:pos x="225" y="13"/>
                </a:cxn>
                <a:cxn ang="0">
                  <a:pos x="353" y="77"/>
                </a:cxn>
                <a:cxn ang="0">
                  <a:pos x="241" y="117"/>
                </a:cxn>
                <a:cxn ang="0">
                  <a:pos x="121" y="221"/>
                </a:cxn>
                <a:cxn ang="0">
                  <a:pos x="17" y="157"/>
                </a:cxn>
              </a:cxnLst>
              <a:rect l="0" t="0" r="r" b="b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21" name="Freeform 93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19" y="139"/>
                </a:cxn>
                <a:cxn ang="0">
                  <a:pos x="179" y="131"/>
                </a:cxn>
                <a:cxn ang="0">
                  <a:pos x="315" y="131"/>
                </a:cxn>
                <a:cxn ang="0">
                  <a:pos x="267" y="51"/>
                </a:cxn>
                <a:cxn ang="0">
                  <a:pos x="203" y="27"/>
                </a:cxn>
                <a:cxn ang="0">
                  <a:pos x="67" y="19"/>
                </a:cxn>
              </a:cxnLst>
              <a:rect l="0" t="0" r="r" b="b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646" name="Text Box 118"/>
          <p:cNvSpPr txBox="1">
            <a:spLocks noChangeArrowheads="1"/>
          </p:cNvSpPr>
          <p:nvPr/>
        </p:nvSpPr>
        <p:spPr bwMode="auto">
          <a:xfrm>
            <a:off x="0" y="187325"/>
            <a:ext cx="9144000" cy="24066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 Два пешехода вышли одновременно навстречу друг   </a:t>
            </a:r>
          </a:p>
          <a:p>
            <a:r>
              <a:rPr lang="ru-RU" sz="2400" b="1"/>
              <a:t> другу из двух пунктов, расстояние между которыми 5 км. </a:t>
            </a:r>
          </a:p>
          <a:p>
            <a:endParaRPr lang="ru-RU" sz="1600" b="1"/>
          </a:p>
          <a:p>
            <a:r>
              <a:rPr lang="ru-RU" sz="2400" b="1"/>
              <a:t>  Скорость первого пешехода составила         скорости</a:t>
            </a:r>
          </a:p>
          <a:p>
            <a:endParaRPr lang="ru-RU" sz="1600" b="1"/>
          </a:p>
          <a:p>
            <a:r>
              <a:rPr lang="ru-RU" sz="2400" b="1"/>
              <a:t>  второго. Найдите скорость каждого пешеход, если они</a:t>
            </a:r>
          </a:p>
          <a:p>
            <a:r>
              <a:rPr lang="ru-RU" sz="2400" b="1"/>
              <a:t>  встретились через полчаса. </a:t>
            </a:r>
            <a:endParaRPr lang="ru-RU" sz="2800" b="1"/>
          </a:p>
        </p:txBody>
      </p:sp>
      <p:sp>
        <p:nvSpPr>
          <p:cNvPr id="22668" name="Text Box 140"/>
          <p:cNvSpPr txBox="1">
            <a:spLocks noChangeArrowheads="1"/>
          </p:cNvSpPr>
          <p:nvPr/>
        </p:nvSpPr>
        <p:spPr bwMode="auto">
          <a:xfrm>
            <a:off x="152400" y="3048000"/>
            <a:ext cx="809625" cy="8239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II </a:t>
            </a:r>
            <a:endParaRPr lang="ru-RU" sz="4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672" name="Text Box 144"/>
          <p:cNvSpPr txBox="1">
            <a:spLocks noChangeArrowheads="1"/>
          </p:cNvSpPr>
          <p:nvPr/>
        </p:nvSpPr>
        <p:spPr bwMode="auto">
          <a:xfrm>
            <a:off x="8458200" y="2209800"/>
            <a:ext cx="420688" cy="8239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endParaRPr lang="ru-RU" sz="4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716" name="Freeform 188"/>
          <p:cNvSpPr>
            <a:spLocks/>
          </p:cNvSpPr>
          <p:nvPr/>
        </p:nvSpPr>
        <p:spPr bwMode="auto">
          <a:xfrm rot="194991">
            <a:off x="1757363" y="2481263"/>
            <a:ext cx="5105400" cy="1219200"/>
          </a:xfrm>
          <a:custGeom>
            <a:avLst/>
            <a:gdLst/>
            <a:ahLst/>
            <a:cxnLst>
              <a:cxn ang="0">
                <a:pos x="4176" y="336"/>
              </a:cxn>
              <a:cxn ang="0">
                <a:pos x="4128" y="0"/>
              </a:cxn>
              <a:cxn ang="0">
                <a:pos x="0" y="912"/>
              </a:cxn>
              <a:cxn ang="0">
                <a:pos x="48" y="1152"/>
              </a:cxn>
            </a:cxnLst>
            <a:rect l="0" t="0" r="r" b="b"/>
            <a:pathLst>
              <a:path w="4176" h="1152">
                <a:moveTo>
                  <a:pt x="4176" y="336"/>
                </a:moveTo>
                <a:lnTo>
                  <a:pt x="4128" y="0"/>
                </a:lnTo>
                <a:lnTo>
                  <a:pt x="0" y="912"/>
                </a:lnTo>
                <a:lnTo>
                  <a:pt x="48" y="115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lgDash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719" name="Line 191"/>
          <p:cNvSpPr>
            <a:spLocks noChangeShapeType="1"/>
          </p:cNvSpPr>
          <p:nvPr/>
        </p:nvSpPr>
        <p:spPr bwMode="auto">
          <a:xfrm flipV="1">
            <a:off x="504825" y="3962400"/>
            <a:ext cx="2162175" cy="2286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724" name="Freeform 196"/>
          <p:cNvSpPr>
            <a:spLocks/>
          </p:cNvSpPr>
          <p:nvPr/>
        </p:nvSpPr>
        <p:spPr bwMode="auto">
          <a:xfrm>
            <a:off x="7315200" y="3124200"/>
            <a:ext cx="1270000" cy="152400"/>
          </a:xfrm>
          <a:custGeom>
            <a:avLst/>
            <a:gdLst/>
            <a:ahLst/>
            <a:cxnLst>
              <a:cxn ang="0">
                <a:pos x="1328" y="0"/>
              </a:cxn>
              <a:cxn ang="0">
                <a:pos x="0" y="192"/>
              </a:cxn>
            </a:cxnLst>
            <a:rect l="0" t="0" r="r" b="b"/>
            <a:pathLst>
              <a:path w="1328" h="192">
                <a:moveTo>
                  <a:pt x="1328" y="0"/>
                </a:moveTo>
                <a:lnTo>
                  <a:pt x="0" y="192"/>
                </a:lnTo>
              </a:path>
            </a:pathLst>
          </a:custGeom>
          <a:solidFill>
            <a:srgbClr val="0000FF"/>
          </a:solidFill>
          <a:ln w="57150" cap="flat" cmpd="sng">
            <a:solidFill>
              <a:srgbClr val="0033CC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725" name="AutoShape 19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726" name="AutoShape 19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81800" y="6172200"/>
            <a:ext cx="16764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sp>
        <p:nvSpPr>
          <p:cNvPr id="22727" name="Freeform 199"/>
          <p:cNvSpPr>
            <a:spLocks/>
          </p:cNvSpPr>
          <p:nvPr/>
        </p:nvSpPr>
        <p:spPr bwMode="auto">
          <a:xfrm>
            <a:off x="457200" y="3124200"/>
            <a:ext cx="8382000" cy="24384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96" y="1536"/>
              </a:cxn>
              <a:cxn ang="0">
                <a:pos x="5280" y="960"/>
              </a:cxn>
              <a:cxn ang="0">
                <a:pos x="5136" y="0"/>
              </a:cxn>
            </a:cxnLst>
            <a:rect l="0" t="0" r="r" b="b"/>
            <a:pathLst>
              <a:path w="5280" h="1536">
                <a:moveTo>
                  <a:pt x="0" y="672"/>
                </a:moveTo>
                <a:lnTo>
                  <a:pt x="96" y="1536"/>
                </a:lnTo>
                <a:lnTo>
                  <a:pt x="5280" y="960"/>
                </a:lnTo>
                <a:lnTo>
                  <a:pt x="5136" y="0"/>
                </a:lnTo>
              </a:path>
            </a:pathLst>
          </a:custGeom>
          <a:noFill/>
          <a:ln w="57150" cap="flat" cmpd="sng">
            <a:solidFill>
              <a:srgbClr val="0033CC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2748" name="Object 220"/>
          <p:cNvGraphicFramePr>
            <a:graphicFrameLocks noChangeAspect="1"/>
          </p:cNvGraphicFramePr>
          <p:nvPr/>
        </p:nvGraphicFramePr>
        <p:xfrm>
          <a:off x="6553200" y="914400"/>
          <a:ext cx="447675" cy="990600"/>
        </p:xfrm>
        <a:graphic>
          <a:graphicData uri="http://schemas.openxmlformats.org/presentationml/2006/ole">
            <p:oleObj spid="_x0000_s22748" name="Формула" r:id="rId4" imgW="177480" imgH="393480" progId="Equation.3">
              <p:embed/>
            </p:oleObj>
          </a:graphicData>
        </a:graphic>
      </p:graphicFrame>
      <p:pic>
        <p:nvPicPr>
          <p:cNvPr id="22752" name="Picture 224" descr="j035466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04756" flipH="1">
            <a:off x="8077200" y="3276600"/>
            <a:ext cx="1123950" cy="1854200"/>
          </a:xfrm>
          <a:prstGeom prst="rect">
            <a:avLst/>
          </a:prstGeom>
          <a:noFill/>
        </p:spPr>
      </p:pic>
      <p:graphicFrame>
        <p:nvGraphicFramePr>
          <p:cNvPr id="22866" name="Object 338"/>
          <p:cNvGraphicFramePr>
            <a:graphicFrameLocks noChangeAspect="1"/>
          </p:cNvGraphicFramePr>
          <p:nvPr/>
        </p:nvGraphicFramePr>
        <p:xfrm>
          <a:off x="6934200" y="2286000"/>
          <a:ext cx="619125" cy="1371600"/>
        </p:xfrm>
        <a:graphic>
          <a:graphicData uri="http://schemas.openxmlformats.org/presentationml/2006/ole">
            <p:oleObj spid="_x0000_s22866" name="Формула" r:id="rId6" imgW="177480" imgH="393480" progId="Equation.3">
              <p:embed/>
            </p:oleObj>
          </a:graphicData>
        </a:graphic>
      </p:graphicFrame>
      <p:grpSp>
        <p:nvGrpSpPr>
          <p:cNvPr id="22740" name="Group 212"/>
          <p:cNvGrpSpPr>
            <a:grpSpLocks/>
          </p:cNvGrpSpPr>
          <p:nvPr/>
        </p:nvGrpSpPr>
        <p:grpSpPr bwMode="auto">
          <a:xfrm>
            <a:off x="8534400" y="5181600"/>
            <a:ext cx="633413" cy="685800"/>
            <a:chOff x="2464" y="3024"/>
            <a:chExt cx="399" cy="432"/>
          </a:xfrm>
        </p:grpSpPr>
        <p:grpSp>
          <p:nvGrpSpPr>
            <p:cNvPr id="22741" name="Group 213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2742" name="Oval 214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743" name="Oval 215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744" name="Oval 216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2745" name="Freeform 217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984" name="Group 456"/>
          <p:cNvGrpSpPr>
            <a:grpSpLocks/>
          </p:cNvGrpSpPr>
          <p:nvPr/>
        </p:nvGrpSpPr>
        <p:grpSpPr bwMode="auto">
          <a:xfrm>
            <a:off x="685800" y="5410200"/>
            <a:ext cx="8001000" cy="1243013"/>
            <a:chOff x="432" y="3408"/>
            <a:chExt cx="5040" cy="783"/>
          </a:xfrm>
        </p:grpSpPr>
        <p:sp>
          <p:nvSpPr>
            <p:cNvPr id="22982" name="Rectangle 454"/>
            <p:cNvSpPr>
              <a:spLocks noChangeArrowheads="1"/>
            </p:cNvSpPr>
            <p:nvPr/>
          </p:nvSpPr>
          <p:spPr bwMode="auto">
            <a:xfrm rot="-450560">
              <a:off x="2636" y="3672"/>
              <a:ext cx="913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 км</a:t>
              </a:r>
            </a:p>
          </p:txBody>
        </p:sp>
        <p:sp>
          <p:nvSpPr>
            <p:cNvPr id="22983" name="AutoShape 455"/>
            <p:cNvSpPr>
              <a:spLocks/>
            </p:cNvSpPr>
            <p:nvPr/>
          </p:nvSpPr>
          <p:spPr bwMode="auto">
            <a:xfrm rot="5000328">
              <a:off x="2760" y="1080"/>
              <a:ext cx="384" cy="5040"/>
            </a:xfrm>
            <a:prstGeom prst="rightBrace">
              <a:avLst>
                <a:gd name="adj1" fmla="val 10937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22751" name="Picture 223" descr="aluno03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412815">
            <a:off x="-76200" y="4724400"/>
            <a:ext cx="1042988" cy="1798638"/>
          </a:xfrm>
          <a:prstGeom prst="rect">
            <a:avLst/>
          </a:prstGeom>
          <a:noFill/>
        </p:spPr>
      </p:pic>
      <p:grpSp>
        <p:nvGrpSpPr>
          <p:cNvPr id="22734" name="Group 206"/>
          <p:cNvGrpSpPr>
            <a:grpSpLocks/>
          </p:cNvGrpSpPr>
          <p:nvPr/>
        </p:nvGrpSpPr>
        <p:grpSpPr bwMode="auto">
          <a:xfrm>
            <a:off x="228600" y="6096000"/>
            <a:ext cx="633413" cy="685800"/>
            <a:chOff x="2464" y="3024"/>
            <a:chExt cx="399" cy="432"/>
          </a:xfrm>
        </p:grpSpPr>
        <p:grpSp>
          <p:nvGrpSpPr>
            <p:cNvPr id="22735" name="Group 207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2736" name="Oval 20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737" name="Oval 20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738" name="Oval 21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2739" name="Freeform 211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728" name="Group 200"/>
          <p:cNvGrpSpPr>
            <a:grpSpLocks/>
          </p:cNvGrpSpPr>
          <p:nvPr/>
        </p:nvGrpSpPr>
        <p:grpSpPr bwMode="auto">
          <a:xfrm>
            <a:off x="5181600" y="5410200"/>
            <a:ext cx="633413" cy="685800"/>
            <a:chOff x="2464" y="3024"/>
            <a:chExt cx="399" cy="432"/>
          </a:xfrm>
        </p:grpSpPr>
        <p:grpSp>
          <p:nvGrpSpPr>
            <p:cNvPr id="22729" name="Group 201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2730" name="Oval 202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731" name="Oval 203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732" name="Oval 204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2733" name="Freeform 205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2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0.00926 L -0.35625 0.06297 " pathEditMode="relative" rAng="0" ptsTypes="AA">
                                      <p:cBhvr>
                                        <p:cTn id="27" dur="5000" fill="hold"/>
                                        <p:tgtEl>
                                          <p:spTgt spid="22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" y="27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0.55973 -0.08658 " pathEditMode="relative" rAng="0" ptsTypes="AA">
                                      <p:cBhvr>
                                        <p:cTn id="29" dur="5000" fill="hold"/>
                                        <p:tgtEl>
                                          <p:spTgt spid="22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-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2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2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2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2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4444E-6 L -0.02622 -0.17223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22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8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6 -0.11111 " pathEditMode="relative" ptsTypes="AA">
                                      <p:cBhvr>
                                        <p:cTn id="51" dur="1000" fill="hold"/>
                                        <p:tgtEl>
                                          <p:spTgt spid="227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2379 -0.16111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22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26"/>
                  </p:tgtEl>
                </p:cond>
              </p:nextCondLst>
            </p:seq>
          </p:childTnLst>
        </p:cTn>
      </p:par>
    </p:tnLst>
    <p:bldLst>
      <p:bldP spid="22716" grpId="0" animBg="1"/>
      <p:bldP spid="227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49225" y="63500"/>
            <a:ext cx="8994775" cy="3073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Мотоциклист стал догонять велосипедиста, когда между</a:t>
            </a:r>
          </a:p>
          <a:p>
            <a:endParaRPr lang="ru-RU" sz="1400" b="1"/>
          </a:p>
          <a:p>
            <a:r>
              <a:rPr lang="ru-RU" sz="2400" b="1"/>
              <a:t>ними было 38 км, и догнал его через      . </a:t>
            </a:r>
          </a:p>
          <a:p>
            <a:endParaRPr lang="ru-RU" sz="1400" b="1"/>
          </a:p>
          <a:p>
            <a:r>
              <a:rPr lang="ru-RU" sz="2400" b="1"/>
              <a:t>Известно, что скорость велосипедиста составляла        скорости мотоциклиста. </a:t>
            </a:r>
          </a:p>
          <a:p>
            <a:r>
              <a:rPr lang="ru-RU" sz="2400" b="1"/>
              <a:t>Найдите скорости </a:t>
            </a:r>
          </a:p>
          <a:p>
            <a:r>
              <a:rPr lang="ru-RU" sz="2400" b="1"/>
              <a:t>          мотоциклиста и </a:t>
            </a:r>
          </a:p>
          <a:p>
            <a:r>
              <a:rPr lang="ru-RU" sz="2400" b="1"/>
              <a:t>          велосипедиста.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644" name="AutoShape 68"/>
          <p:cNvSpPr>
            <a:spLocks noChangeArrowheads="1"/>
          </p:cNvSpPr>
          <p:nvPr/>
        </p:nvSpPr>
        <p:spPr bwMode="auto">
          <a:xfrm rot="4970220" flipH="1" flipV="1">
            <a:off x="5676900" y="723900"/>
            <a:ext cx="990600" cy="3352800"/>
          </a:xfrm>
          <a:prstGeom prst="curvedLeftArrow">
            <a:avLst>
              <a:gd name="adj1" fmla="val 67692"/>
              <a:gd name="adj2" fmla="val 135385"/>
              <a:gd name="adj3" fmla="val 33333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 rot="-814226">
            <a:off x="-315913" y="5091113"/>
            <a:ext cx="9906001" cy="473075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 rot="-791355">
            <a:off x="-533400" y="3671888"/>
            <a:ext cx="10128250" cy="1419225"/>
          </a:xfrm>
          <a:prstGeom prst="rect">
            <a:avLst/>
          </a:prstGeom>
          <a:gradFill rotWithShape="1">
            <a:gsLst>
              <a:gs pos="0">
                <a:srgbClr val="0DFFFF"/>
              </a:gs>
              <a:gs pos="100000">
                <a:srgbClr val="79D2FF"/>
              </a:gs>
            </a:gsLst>
            <a:lin ang="5400000" scaled="1"/>
          </a:gra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-943510">
            <a:off x="6553200" y="5181600"/>
            <a:ext cx="1752600" cy="8239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38км </a:t>
            </a:r>
            <a:r>
              <a:rPr lang="ru-RU" sz="4800" b="1">
                <a:latin typeface="Times New Roman" pitchFamily="18" charset="0"/>
              </a:rPr>
              <a:t>  </a:t>
            </a:r>
          </a:p>
        </p:txBody>
      </p:sp>
      <p:sp>
        <p:nvSpPr>
          <p:cNvPr id="24587" name="AutoShape 11"/>
          <p:cNvSpPr>
            <a:spLocks/>
          </p:cNvSpPr>
          <p:nvPr/>
        </p:nvSpPr>
        <p:spPr bwMode="auto">
          <a:xfrm rot="15300694">
            <a:off x="6877050" y="3328988"/>
            <a:ext cx="533400" cy="3657600"/>
          </a:xfrm>
          <a:prstGeom prst="leftBrace">
            <a:avLst>
              <a:gd name="adj1" fmla="val 57143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88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924800" y="6172200"/>
            <a:ext cx="457200" cy="4572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89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48400" y="6172200"/>
            <a:ext cx="16764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Показать (2)</a:t>
            </a:r>
          </a:p>
        </p:txBody>
      </p:sp>
      <p:sp>
        <p:nvSpPr>
          <p:cNvPr id="24617" name="Freeform 41"/>
          <p:cNvSpPr>
            <a:spLocks/>
          </p:cNvSpPr>
          <p:nvPr/>
        </p:nvSpPr>
        <p:spPr bwMode="auto">
          <a:xfrm>
            <a:off x="4794250" y="2532063"/>
            <a:ext cx="4127500" cy="2644775"/>
          </a:xfrm>
          <a:custGeom>
            <a:avLst/>
            <a:gdLst/>
            <a:ahLst/>
            <a:cxnLst>
              <a:cxn ang="0">
                <a:pos x="0" y="795"/>
              </a:cxn>
              <a:cxn ang="0">
                <a:pos x="249" y="1666"/>
              </a:cxn>
              <a:cxn ang="0">
                <a:pos x="2600" y="1044"/>
              </a:cxn>
              <a:cxn ang="0">
                <a:pos x="2335" y="110"/>
              </a:cxn>
              <a:cxn ang="0">
                <a:pos x="2295" y="0"/>
              </a:cxn>
            </a:cxnLst>
            <a:rect l="0" t="0" r="r" b="b"/>
            <a:pathLst>
              <a:path w="2600" h="1666">
                <a:moveTo>
                  <a:pt x="0" y="795"/>
                </a:moveTo>
                <a:lnTo>
                  <a:pt x="249" y="1666"/>
                </a:lnTo>
                <a:lnTo>
                  <a:pt x="2600" y="1044"/>
                </a:lnTo>
                <a:lnTo>
                  <a:pt x="2335" y="110"/>
                </a:lnTo>
                <a:lnTo>
                  <a:pt x="2295" y="0"/>
                </a:lnTo>
              </a:path>
            </a:pathLst>
          </a:custGeom>
          <a:noFill/>
          <a:ln w="57150" cap="flat" cmpd="sng">
            <a:solidFill>
              <a:srgbClr val="0033CC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38" name="Freeform 62"/>
          <p:cNvSpPr>
            <a:spLocks/>
          </p:cNvSpPr>
          <p:nvPr/>
        </p:nvSpPr>
        <p:spPr bwMode="auto">
          <a:xfrm>
            <a:off x="6248400" y="2557463"/>
            <a:ext cx="2190750" cy="566737"/>
          </a:xfrm>
          <a:custGeom>
            <a:avLst/>
            <a:gdLst/>
            <a:ahLst/>
            <a:cxnLst>
              <a:cxn ang="0">
                <a:pos x="1380" y="0"/>
              </a:cxn>
              <a:cxn ang="0">
                <a:pos x="0" y="357"/>
              </a:cxn>
            </a:cxnLst>
            <a:rect l="0" t="0" r="r" b="b"/>
            <a:pathLst>
              <a:path w="1380" h="357">
                <a:moveTo>
                  <a:pt x="1380" y="0"/>
                </a:moveTo>
                <a:lnTo>
                  <a:pt x="0" y="357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4641" name="Group 65"/>
          <p:cNvGrpSpPr>
            <a:grpSpLocks/>
          </p:cNvGrpSpPr>
          <p:nvPr/>
        </p:nvGrpSpPr>
        <p:grpSpPr bwMode="auto">
          <a:xfrm>
            <a:off x="228600" y="2743200"/>
            <a:ext cx="762000" cy="1841500"/>
            <a:chOff x="432" y="2008"/>
            <a:chExt cx="480" cy="1160"/>
          </a:xfrm>
        </p:grpSpPr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453" y="2008"/>
              <a:ext cx="459" cy="1160"/>
            </a:xfrm>
            <a:custGeom>
              <a:avLst/>
              <a:gdLst/>
              <a:ahLst/>
              <a:cxnLst>
                <a:cxn ang="0">
                  <a:pos x="5" y="851"/>
                </a:cxn>
                <a:cxn ang="0">
                  <a:pos x="81" y="847"/>
                </a:cxn>
                <a:cxn ang="0">
                  <a:pos x="449" y="838"/>
                </a:cxn>
                <a:cxn ang="0">
                  <a:pos x="437" y="773"/>
                </a:cxn>
                <a:cxn ang="0">
                  <a:pos x="414" y="671"/>
                </a:cxn>
                <a:cxn ang="0">
                  <a:pos x="437" y="567"/>
                </a:cxn>
                <a:cxn ang="0">
                  <a:pos x="459" y="442"/>
                </a:cxn>
                <a:cxn ang="0">
                  <a:pos x="442" y="327"/>
                </a:cxn>
                <a:cxn ang="0">
                  <a:pos x="391" y="271"/>
                </a:cxn>
                <a:cxn ang="0">
                  <a:pos x="437" y="116"/>
                </a:cxn>
                <a:cxn ang="0">
                  <a:pos x="403" y="0"/>
                </a:cxn>
                <a:cxn ang="0">
                  <a:pos x="0" y="35"/>
                </a:cxn>
                <a:cxn ang="0">
                  <a:pos x="5" y="1160"/>
                </a:cxn>
              </a:cxnLst>
              <a:rect l="0" t="0" r="r" b="b"/>
              <a:pathLst>
                <a:path w="459" h="1160">
                  <a:moveTo>
                    <a:pt x="5" y="851"/>
                  </a:moveTo>
                  <a:lnTo>
                    <a:pt x="81" y="847"/>
                  </a:lnTo>
                  <a:lnTo>
                    <a:pt x="449" y="838"/>
                  </a:lnTo>
                  <a:lnTo>
                    <a:pt x="437" y="773"/>
                  </a:lnTo>
                  <a:lnTo>
                    <a:pt x="414" y="671"/>
                  </a:lnTo>
                  <a:lnTo>
                    <a:pt x="437" y="567"/>
                  </a:lnTo>
                  <a:lnTo>
                    <a:pt x="459" y="442"/>
                  </a:lnTo>
                  <a:lnTo>
                    <a:pt x="442" y="327"/>
                  </a:lnTo>
                  <a:lnTo>
                    <a:pt x="391" y="271"/>
                  </a:lnTo>
                  <a:lnTo>
                    <a:pt x="437" y="116"/>
                  </a:lnTo>
                  <a:lnTo>
                    <a:pt x="403" y="0"/>
                  </a:lnTo>
                  <a:lnTo>
                    <a:pt x="0" y="35"/>
                  </a:lnTo>
                  <a:lnTo>
                    <a:pt x="5" y="1160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4640" name="Object 64"/>
            <p:cNvGraphicFramePr>
              <a:graphicFrameLocks noChangeAspect="1"/>
            </p:cNvGraphicFramePr>
            <p:nvPr/>
          </p:nvGraphicFramePr>
          <p:xfrm>
            <a:off x="432" y="2016"/>
            <a:ext cx="475" cy="864"/>
          </p:xfrm>
          <a:graphic>
            <a:graphicData uri="http://schemas.openxmlformats.org/presentationml/2006/ole">
              <p:oleObj spid="_x0000_s24640" name="Формула" r:id="rId4" imgW="241200" imgH="393480" progId="Equation.3">
                <p:embed/>
              </p:oleObj>
            </a:graphicData>
          </a:graphic>
        </p:graphicFrame>
      </p:grpSp>
      <p:grpSp>
        <p:nvGrpSpPr>
          <p:cNvPr id="24668" name="Group 92"/>
          <p:cNvGrpSpPr>
            <a:grpSpLocks/>
          </p:cNvGrpSpPr>
          <p:nvPr/>
        </p:nvGrpSpPr>
        <p:grpSpPr bwMode="auto">
          <a:xfrm>
            <a:off x="3459163" y="2286000"/>
            <a:ext cx="1341437" cy="1816100"/>
            <a:chOff x="2179" y="1440"/>
            <a:chExt cx="845" cy="1144"/>
          </a:xfrm>
        </p:grpSpPr>
        <p:sp>
          <p:nvSpPr>
            <p:cNvPr id="24583" name="Freeform 7"/>
            <p:cNvSpPr>
              <a:spLocks/>
            </p:cNvSpPr>
            <p:nvPr/>
          </p:nvSpPr>
          <p:spPr bwMode="auto">
            <a:xfrm>
              <a:off x="2179" y="2400"/>
              <a:ext cx="845" cy="184"/>
            </a:xfrm>
            <a:custGeom>
              <a:avLst/>
              <a:gdLst/>
              <a:ahLst/>
              <a:cxnLst>
                <a:cxn ang="0">
                  <a:pos x="845" y="0"/>
                </a:cxn>
                <a:cxn ang="0">
                  <a:pos x="0" y="184"/>
                </a:cxn>
              </a:cxnLst>
              <a:rect l="0" t="0" r="r" b="b"/>
              <a:pathLst>
                <a:path w="845" h="184">
                  <a:moveTo>
                    <a:pt x="845" y="0"/>
                  </a:moveTo>
                  <a:lnTo>
                    <a:pt x="0" y="184"/>
                  </a:lnTo>
                </a:path>
              </a:pathLst>
            </a:custGeom>
            <a:noFill/>
            <a:ln w="762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4642" name="Object 66"/>
            <p:cNvGraphicFramePr>
              <a:graphicFrameLocks noChangeAspect="1"/>
            </p:cNvGraphicFramePr>
            <p:nvPr/>
          </p:nvGraphicFramePr>
          <p:xfrm>
            <a:off x="2352" y="1440"/>
            <a:ext cx="617" cy="1008"/>
          </p:xfrm>
          <a:graphic>
            <a:graphicData uri="http://schemas.openxmlformats.org/presentationml/2006/ole">
              <p:oleObj spid="_x0000_s24642" name="Формула" r:id="rId5" imgW="241200" imgH="393480" progId="Equation.3">
                <p:embed/>
              </p:oleObj>
            </a:graphicData>
          </a:graphic>
        </p:graphicFrame>
      </p:grpSp>
      <p:graphicFrame>
        <p:nvGraphicFramePr>
          <p:cNvPr id="24648" name="Object 72"/>
          <p:cNvGraphicFramePr>
            <a:graphicFrameLocks noChangeAspect="1"/>
          </p:cNvGraphicFramePr>
          <p:nvPr/>
        </p:nvGraphicFramePr>
        <p:xfrm>
          <a:off x="5867400" y="381000"/>
          <a:ext cx="544513" cy="990600"/>
        </p:xfrm>
        <a:graphic>
          <a:graphicData uri="http://schemas.openxmlformats.org/presentationml/2006/ole">
            <p:oleObj spid="_x0000_s24648" name="Формула" r:id="rId6" imgW="241200" imgH="393480" progId="Equation.3">
              <p:embed/>
            </p:oleObj>
          </a:graphicData>
        </a:graphic>
      </p:graphicFrame>
      <p:graphicFrame>
        <p:nvGraphicFramePr>
          <p:cNvPr id="24649" name="Object 73"/>
          <p:cNvGraphicFramePr>
            <a:graphicFrameLocks noChangeAspect="1"/>
          </p:cNvGraphicFramePr>
          <p:nvPr/>
        </p:nvGraphicFramePr>
        <p:xfrm>
          <a:off x="8142288" y="990600"/>
          <a:ext cx="544512" cy="990600"/>
        </p:xfrm>
        <a:graphic>
          <a:graphicData uri="http://schemas.openxmlformats.org/presentationml/2006/ole">
            <p:oleObj spid="_x0000_s24649" name="Формула" r:id="rId7" imgW="241200" imgH="393480" progId="Equation.3">
              <p:embed/>
            </p:oleObj>
          </a:graphicData>
        </a:graphic>
      </p:graphicFrame>
      <p:pic>
        <p:nvPicPr>
          <p:cNvPr id="24639" name="Picture 63" descr="BICYC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685423" flipH="1">
            <a:off x="5105400" y="3810000"/>
            <a:ext cx="1330325" cy="1597025"/>
          </a:xfrm>
          <a:prstGeom prst="rect">
            <a:avLst/>
          </a:prstGeom>
          <a:noFill/>
        </p:spPr>
      </p:pic>
      <p:grpSp>
        <p:nvGrpSpPr>
          <p:cNvPr id="24670" name="Group 94"/>
          <p:cNvGrpSpPr>
            <a:grpSpLocks/>
          </p:cNvGrpSpPr>
          <p:nvPr/>
        </p:nvGrpSpPr>
        <p:grpSpPr bwMode="auto">
          <a:xfrm rot="20818629" flipH="1">
            <a:off x="9231313" y="3803650"/>
            <a:ext cx="465137" cy="454025"/>
            <a:chOff x="576" y="1392"/>
            <a:chExt cx="1008" cy="960"/>
          </a:xfrm>
        </p:grpSpPr>
        <p:sp>
          <p:nvSpPr>
            <p:cNvPr id="24671" name="Oval 95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72" name="Oval 96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73" name="AutoShape 97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674" name="Group 98"/>
          <p:cNvGrpSpPr>
            <a:grpSpLocks/>
          </p:cNvGrpSpPr>
          <p:nvPr/>
        </p:nvGrpSpPr>
        <p:grpSpPr bwMode="auto">
          <a:xfrm rot="20818629" flipH="1">
            <a:off x="10431463" y="3527425"/>
            <a:ext cx="465137" cy="454025"/>
            <a:chOff x="576" y="1392"/>
            <a:chExt cx="1008" cy="960"/>
          </a:xfrm>
        </p:grpSpPr>
        <p:sp>
          <p:nvSpPr>
            <p:cNvPr id="24675" name="Oval 99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76" name="Oval 100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77" name="AutoShape 101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4678" name="Group 102"/>
          <p:cNvGrpSpPr>
            <a:grpSpLocks/>
          </p:cNvGrpSpPr>
          <p:nvPr/>
        </p:nvGrpSpPr>
        <p:grpSpPr bwMode="auto">
          <a:xfrm rot="-781371">
            <a:off x="9215438" y="2590800"/>
            <a:ext cx="1619250" cy="1420813"/>
            <a:chOff x="2160" y="1296"/>
            <a:chExt cx="2336" cy="2103"/>
          </a:xfrm>
        </p:grpSpPr>
        <p:sp>
          <p:nvSpPr>
            <p:cNvPr id="24679" name="Freeform 103"/>
            <p:cNvSpPr>
              <a:spLocks/>
            </p:cNvSpPr>
            <p:nvPr/>
          </p:nvSpPr>
          <p:spPr bwMode="auto">
            <a:xfrm>
              <a:off x="2605" y="2588"/>
              <a:ext cx="549" cy="463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48" y="160"/>
                </a:cxn>
                <a:cxn ang="0">
                  <a:pos x="96" y="160"/>
                </a:cxn>
                <a:cxn ang="0">
                  <a:pos x="144" y="160"/>
                </a:cxn>
                <a:cxn ang="0">
                  <a:pos x="192" y="122"/>
                </a:cxn>
                <a:cxn ang="0">
                  <a:pos x="176" y="54"/>
                </a:cxn>
                <a:cxn ang="0">
                  <a:pos x="132" y="26"/>
                </a:cxn>
                <a:cxn ang="0">
                  <a:pos x="108" y="6"/>
                </a:cxn>
                <a:cxn ang="0">
                  <a:pos x="80" y="2"/>
                </a:cxn>
                <a:cxn ang="0">
                  <a:pos x="80" y="18"/>
                </a:cxn>
                <a:cxn ang="0">
                  <a:pos x="68" y="30"/>
                </a:cxn>
                <a:cxn ang="0">
                  <a:pos x="48" y="30"/>
                </a:cxn>
                <a:cxn ang="0">
                  <a:pos x="36" y="50"/>
                </a:cxn>
                <a:cxn ang="0">
                  <a:pos x="44" y="82"/>
                </a:cxn>
                <a:cxn ang="0">
                  <a:pos x="8" y="86"/>
                </a:cxn>
                <a:cxn ang="0">
                  <a:pos x="0" y="112"/>
                </a:cxn>
              </a:cxnLst>
              <a:rect l="0" t="0" r="r" b="b"/>
              <a:pathLst>
                <a:path w="197" h="168">
                  <a:moveTo>
                    <a:pt x="0" y="112"/>
                  </a:moveTo>
                  <a:cubicBezTo>
                    <a:pt x="0" y="120"/>
                    <a:pt x="32" y="152"/>
                    <a:pt x="48" y="160"/>
                  </a:cubicBezTo>
                  <a:cubicBezTo>
                    <a:pt x="64" y="168"/>
                    <a:pt x="80" y="160"/>
                    <a:pt x="96" y="160"/>
                  </a:cubicBezTo>
                  <a:cubicBezTo>
                    <a:pt x="112" y="160"/>
                    <a:pt x="128" y="166"/>
                    <a:pt x="144" y="160"/>
                  </a:cubicBezTo>
                  <a:cubicBezTo>
                    <a:pt x="160" y="154"/>
                    <a:pt x="187" y="140"/>
                    <a:pt x="192" y="122"/>
                  </a:cubicBezTo>
                  <a:cubicBezTo>
                    <a:pt x="197" y="104"/>
                    <a:pt x="186" y="70"/>
                    <a:pt x="176" y="54"/>
                  </a:cubicBezTo>
                  <a:cubicBezTo>
                    <a:pt x="166" y="38"/>
                    <a:pt x="143" y="34"/>
                    <a:pt x="132" y="26"/>
                  </a:cubicBezTo>
                  <a:cubicBezTo>
                    <a:pt x="121" y="18"/>
                    <a:pt x="117" y="10"/>
                    <a:pt x="108" y="6"/>
                  </a:cubicBezTo>
                  <a:cubicBezTo>
                    <a:pt x="99" y="2"/>
                    <a:pt x="85" y="0"/>
                    <a:pt x="80" y="2"/>
                  </a:cubicBezTo>
                  <a:cubicBezTo>
                    <a:pt x="75" y="4"/>
                    <a:pt x="82" y="13"/>
                    <a:pt x="80" y="18"/>
                  </a:cubicBezTo>
                  <a:cubicBezTo>
                    <a:pt x="78" y="23"/>
                    <a:pt x="73" y="28"/>
                    <a:pt x="68" y="30"/>
                  </a:cubicBezTo>
                  <a:cubicBezTo>
                    <a:pt x="63" y="32"/>
                    <a:pt x="53" y="27"/>
                    <a:pt x="48" y="30"/>
                  </a:cubicBezTo>
                  <a:cubicBezTo>
                    <a:pt x="43" y="33"/>
                    <a:pt x="37" y="41"/>
                    <a:pt x="36" y="50"/>
                  </a:cubicBezTo>
                  <a:cubicBezTo>
                    <a:pt x="35" y="59"/>
                    <a:pt x="49" y="76"/>
                    <a:pt x="44" y="82"/>
                  </a:cubicBezTo>
                  <a:cubicBezTo>
                    <a:pt x="39" y="88"/>
                    <a:pt x="15" y="81"/>
                    <a:pt x="8" y="86"/>
                  </a:cubicBezTo>
                  <a:cubicBezTo>
                    <a:pt x="1" y="91"/>
                    <a:pt x="2" y="107"/>
                    <a:pt x="0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66CCFF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0" name="Freeform 104"/>
            <p:cNvSpPr>
              <a:spLocks/>
            </p:cNvSpPr>
            <p:nvPr/>
          </p:nvSpPr>
          <p:spPr bwMode="auto">
            <a:xfrm>
              <a:off x="3407" y="2742"/>
              <a:ext cx="1089" cy="290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64" y="42"/>
                </a:cxn>
                <a:cxn ang="0">
                  <a:pos x="104" y="34"/>
                </a:cxn>
                <a:cxn ang="0">
                  <a:pos x="192" y="8"/>
                </a:cxn>
                <a:cxn ang="0">
                  <a:pos x="336" y="8"/>
                </a:cxn>
                <a:cxn ang="0">
                  <a:pos x="384" y="56"/>
                </a:cxn>
                <a:cxn ang="0">
                  <a:pos x="292" y="66"/>
                </a:cxn>
                <a:cxn ang="0">
                  <a:pos x="188" y="66"/>
                </a:cxn>
                <a:cxn ang="0">
                  <a:pos x="48" y="104"/>
                </a:cxn>
                <a:cxn ang="0">
                  <a:pos x="28" y="62"/>
                </a:cxn>
                <a:cxn ang="0">
                  <a:pos x="0" y="22"/>
                </a:cxn>
              </a:cxnLst>
              <a:rect l="0" t="0" r="r" b="b"/>
              <a:pathLst>
                <a:path w="391" h="105">
                  <a:moveTo>
                    <a:pt x="0" y="22"/>
                  </a:moveTo>
                  <a:cubicBezTo>
                    <a:pt x="9" y="18"/>
                    <a:pt x="47" y="40"/>
                    <a:pt x="64" y="42"/>
                  </a:cubicBezTo>
                  <a:cubicBezTo>
                    <a:pt x="81" y="44"/>
                    <a:pt x="83" y="40"/>
                    <a:pt x="104" y="34"/>
                  </a:cubicBezTo>
                  <a:cubicBezTo>
                    <a:pt x="125" y="28"/>
                    <a:pt x="153" y="12"/>
                    <a:pt x="192" y="8"/>
                  </a:cubicBezTo>
                  <a:cubicBezTo>
                    <a:pt x="231" y="4"/>
                    <a:pt x="304" y="0"/>
                    <a:pt x="336" y="8"/>
                  </a:cubicBezTo>
                  <a:cubicBezTo>
                    <a:pt x="368" y="16"/>
                    <a:pt x="391" y="46"/>
                    <a:pt x="384" y="56"/>
                  </a:cubicBezTo>
                  <a:cubicBezTo>
                    <a:pt x="377" y="66"/>
                    <a:pt x="325" y="64"/>
                    <a:pt x="292" y="66"/>
                  </a:cubicBezTo>
                  <a:cubicBezTo>
                    <a:pt x="259" y="68"/>
                    <a:pt x="229" y="60"/>
                    <a:pt x="188" y="66"/>
                  </a:cubicBezTo>
                  <a:cubicBezTo>
                    <a:pt x="147" y="72"/>
                    <a:pt x="75" y="105"/>
                    <a:pt x="48" y="104"/>
                  </a:cubicBezTo>
                  <a:cubicBezTo>
                    <a:pt x="21" y="103"/>
                    <a:pt x="36" y="76"/>
                    <a:pt x="28" y="62"/>
                  </a:cubicBezTo>
                  <a:cubicBezTo>
                    <a:pt x="20" y="48"/>
                    <a:pt x="6" y="30"/>
                    <a:pt x="0" y="22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1" name="Freeform 105"/>
            <p:cNvSpPr>
              <a:spLocks/>
            </p:cNvSpPr>
            <p:nvPr/>
          </p:nvSpPr>
          <p:spPr bwMode="auto">
            <a:xfrm>
              <a:off x="3104" y="2387"/>
              <a:ext cx="854" cy="752"/>
            </a:xfrm>
            <a:custGeom>
              <a:avLst/>
              <a:gdLst/>
              <a:ahLst/>
              <a:cxnLst>
                <a:cxn ang="0">
                  <a:pos x="13" y="59"/>
                </a:cxn>
                <a:cxn ang="0">
                  <a:pos x="65" y="55"/>
                </a:cxn>
                <a:cxn ang="0">
                  <a:pos x="113" y="79"/>
                </a:cxn>
                <a:cxn ang="0">
                  <a:pos x="177" y="71"/>
                </a:cxn>
                <a:cxn ang="0">
                  <a:pos x="185" y="39"/>
                </a:cxn>
                <a:cxn ang="0">
                  <a:pos x="285" y="11"/>
                </a:cxn>
                <a:cxn ang="0">
                  <a:pos x="305" y="107"/>
                </a:cxn>
                <a:cxn ang="0">
                  <a:pos x="297" y="135"/>
                </a:cxn>
                <a:cxn ang="0">
                  <a:pos x="245" y="155"/>
                </a:cxn>
                <a:cxn ang="0">
                  <a:pos x="165" y="163"/>
                </a:cxn>
                <a:cxn ang="0">
                  <a:pos x="109" y="151"/>
                </a:cxn>
                <a:cxn ang="0">
                  <a:pos x="81" y="107"/>
                </a:cxn>
                <a:cxn ang="0">
                  <a:pos x="157" y="223"/>
                </a:cxn>
                <a:cxn ang="0">
                  <a:pos x="89" y="259"/>
                </a:cxn>
                <a:cxn ang="0">
                  <a:pos x="13" y="137"/>
                </a:cxn>
                <a:cxn ang="0">
                  <a:pos x="13" y="59"/>
                </a:cxn>
              </a:cxnLst>
              <a:rect l="0" t="0" r="r" b="b"/>
              <a:pathLst>
                <a:path w="307" h="273">
                  <a:moveTo>
                    <a:pt x="13" y="59"/>
                  </a:moveTo>
                  <a:cubicBezTo>
                    <a:pt x="22" y="45"/>
                    <a:pt x="48" y="52"/>
                    <a:pt x="65" y="55"/>
                  </a:cubicBezTo>
                  <a:cubicBezTo>
                    <a:pt x="82" y="58"/>
                    <a:pt x="94" y="76"/>
                    <a:pt x="113" y="79"/>
                  </a:cubicBezTo>
                  <a:cubicBezTo>
                    <a:pt x="132" y="82"/>
                    <a:pt x="165" y="78"/>
                    <a:pt x="177" y="71"/>
                  </a:cubicBezTo>
                  <a:cubicBezTo>
                    <a:pt x="189" y="64"/>
                    <a:pt x="167" y="49"/>
                    <a:pt x="185" y="39"/>
                  </a:cubicBezTo>
                  <a:cubicBezTo>
                    <a:pt x="203" y="29"/>
                    <a:pt x="265" y="0"/>
                    <a:pt x="285" y="11"/>
                  </a:cubicBezTo>
                  <a:cubicBezTo>
                    <a:pt x="305" y="22"/>
                    <a:pt x="303" y="86"/>
                    <a:pt x="305" y="107"/>
                  </a:cubicBezTo>
                  <a:cubicBezTo>
                    <a:pt x="307" y="128"/>
                    <a:pt x="307" y="127"/>
                    <a:pt x="297" y="135"/>
                  </a:cubicBezTo>
                  <a:cubicBezTo>
                    <a:pt x="287" y="143"/>
                    <a:pt x="267" y="150"/>
                    <a:pt x="245" y="155"/>
                  </a:cubicBezTo>
                  <a:cubicBezTo>
                    <a:pt x="223" y="160"/>
                    <a:pt x="188" y="164"/>
                    <a:pt x="165" y="163"/>
                  </a:cubicBezTo>
                  <a:cubicBezTo>
                    <a:pt x="142" y="162"/>
                    <a:pt x="123" y="160"/>
                    <a:pt x="109" y="151"/>
                  </a:cubicBezTo>
                  <a:cubicBezTo>
                    <a:pt x="95" y="142"/>
                    <a:pt x="73" y="95"/>
                    <a:pt x="81" y="107"/>
                  </a:cubicBezTo>
                  <a:cubicBezTo>
                    <a:pt x="89" y="119"/>
                    <a:pt x="156" y="198"/>
                    <a:pt x="157" y="223"/>
                  </a:cubicBezTo>
                  <a:cubicBezTo>
                    <a:pt x="158" y="248"/>
                    <a:pt x="113" y="273"/>
                    <a:pt x="89" y="259"/>
                  </a:cubicBezTo>
                  <a:cubicBezTo>
                    <a:pt x="65" y="245"/>
                    <a:pt x="26" y="170"/>
                    <a:pt x="13" y="137"/>
                  </a:cubicBezTo>
                  <a:cubicBezTo>
                    <a:pt x="0" y="104"/>
                    <a:pt x="6" y="71"/>
                    <a:pt x="13" y="59"/>
                  </a:cubicBezTo>
                  <a:close/>
                </a:path>
              </a:pathLst>
            </a:custGeom>
            <a:solidFill>
              <a:schemeClr val="accent2"/>
            </a:solid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2" name="Freeform 106" descr="Широкий диагональный 1"/>
            <p:cNvSpPr>
              <a:spLocks/>
            </p:cNvSpPr>
            <p:nvPr/>
          </p:nvSpPr>
          <p:spPr bwMode="auto">
            <a:xfrm>
              <a:off x="3407" y="1795"/>
              <a:ext cx="471" cy="715"/>
            </a:xfrm>
            <a:custGeom>
              <a:avLst/>
              <a:gdLst/>
              <a:ahLst/>
              <a:cxnLst>
                <a:cxn ang="0">
                  <a:pos x="0" y="159"/>
                </a:cxn>
                <a:cxn ang="0">
                  <a:pos x="100" y="48"/>
                </a:cxn>
                <a:cxn ang="0">
                  <a:pos x="317" y="445"/>
                </a:cxn>
                <a:cxn ang="0">
                  <a:pos x="468" y="589"/>
                </a:cxn>
                <a:cxn ang="0">
                  <a:pos x="333" y="621"/>
                </a:cxn>
                <a:cxn ang="0">
                  <a:pos x="167" y="699"/>
                </a:cxn>
                <a:cxn ang="0">
                  <a:pos x="111" y="523"/>
                </a:cxn>
                <a:cxn ang="0">
                  <a:pos x="134" y="440"/>
                </a:cxn>
                <a:cxn ang="0">
                  <a:pos x="156" y="313"/>
                </a:cxn>
                <a:cxn ang="0">
                  <a:pos x="56" y="159"/>
                </a:cxn>
                <a:cxn ang="0">
                  <a:pos x="0" y="159"/>
                </a:cxn>
              </a:cxnLst>
              <a:rect l="0" t="0" r="r" b="b"/>
              <a:pathLst>
                <a:path w="471" h="715">
                  <a:moveTo>
                    <a:pt x="0" y="159"/>
                  </a:moveTo>
                  <a:cubicBezTo>
                    <a:pt x="8" y="131"/>
                    <a:pt x="47" y="0"/>
                    <a:pt x="100" y="48"/>
                  </a:cubicBezTo>
                  <a:cubicBezTo>
                    <a:pt x="153" y="96"/>
                    <a:pt x="256" y="355"/>
                    <a:pt x="317" y="445"/>
                  </a:cubicBezTo>
                  <a:cubicBezTo>
                    <a:pt x="378" y="535"/>
                    <a:pt x="465" y="560"/>
                    <a:pt x="468" y="589"/>
                  </a:cubicBezTo>
                  <a:cubicBezTo>
                    <a:pt x="471" y="618"/>
                    <a:pt x="383" y="603"/>
                    <a:pt x="333" y="621"/>
                  </a:cubicBezTo>
                  <a:cubicBezTo>
                    <a:pt x="283" y="639"/>
                    <a:pt x="204" y="715"/>
                    <a:pt x="167" y="699"/>
                  </a:cubicBezTo>
                  <a:cubicBezTo>
                    <a:pt x="130" y="683"/>
                    <a:pt x="117" y="567"/>
                    <a:pt x="111" y="523"/>
                  </a:cubicBezTo>
                  <a:cubicBezTo>
                    <a:pt x="106" y="479"/>
                    <a:pt x="125" y="476"/>
                    <a:pt x="134" y="440"/>
                  </a:cubicBezTo>
                  <a:cubicBezTo>
                    <a:pt x="142" y="404"/>
                    <a:pt x="170" y="360"/>
                    <a:pt x="156" y="313"/>
                  </a:cubicBezTo>
                  <a:cubicBezTo>
                    <a:pt x="142" y="266"/>
                    <a:pt x="81" y="184"/>
                    <a:pt x="56" y="159"/>
                  </a:cubicBezTo>
                  <a:cubicBezTo>
                    <a:pt x="31" y="134"/>
                    <a:pt x="11" y="159"/>
                    <a:pt x="0" y="159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3" name="Freeform 107"/>
            <p:cNvSpPr>
              <a:spLocks/>
            </p:cNvSpPr>
            <p:nvPr/>
          </p:nvSpPr>
          <p:spPr bwMode="auto">
            <a:xfrm>
              <a:off x="3016" y="1481"/>
              <a:ext cx="487" cy="506"/>
            </a:xfrm>
            <a:custGeom>
              <a:avLst/>
              <a:gdLst/>
              <a:ahLst/>
              <a:cxnLst>
                <a:cxn ang="0">
                  <a:pos x="200" y="207"/>
                </a:cxn>
                <a:cxn ang="0">
                  <a:pos x="120" y="351"/>
                </a:cxn>
                <a:cxn ang="0">
                  <a:pos x="128" y="479"/>
                </a:cxn>
                <a:cxn ang="0">
                  <a:pos x="248" y="503"/>
                </a:cxn>
                <a:cxn ang="0">
                  <a:pos x="336" y="463"/>
                </a:cxn>
                <a:cxn ang="0">
                  <a:pos x="448" y="359"/>
                </a:cxn>
                <a:cxn ang="0">
                  <a:pos x="440" y="295"/>
                </a:cxn>
                <a:cxn ang="0">
                  <a:pos x="472" y="231"/>
                </a:cxn>
                <a:cxn ang="0">
                  <a:pos x="480" y="151"/>
                </a:cxn>
                <a:cxn ang="0">
                  <a:pos x="432" y="63"/>
                </a:cxn>
                <a:cxn ang="0">
                  <a:pos x="344" y="7"/>
                </a:cxn>
                <a:cxn ang="0">
                  <a:pos x="192" y="23"/>
                </a:cxn>
                <a:cxn ang="0">
                  <a:pos x="192" y="55"/>
                </a:cxn>
                <a:cxn ang="0">
                  <a:pos x="152" y="103"/>
                </a:cxn>
                <a:cxn ang="0">
                  <a:pos x="96" y="143"/>
                </a:cxn>
                <a:cxn ang="0">
                  <a:pos x="32" y="175"/>
                </a:cxn>
                <a:cxn ang="0">
                  <a:pos x="0" y="239"/>
                </a:cxn>
                <a:cxn ang="0">
                  <a:pos x="32" y="287"/>
                </a:cxn>
                <a:cxn ang="0">
                  <a:pos x="112" y="287"/>
                </a:cxn>
                <a:cxn ang="0">
                  <a:pos x="152" y="247"/>
                </a:cxn>
                <a:cxn ang="0">
                  <a:pos x="200" y="199"/>
                </a:cxn>
              </a:cxnLst>
              <a:rect l="0" t="0" r="r" b="b"/>
              <a:pathLst>
                <a:path w="487" h="506">
                  <a:moveTo>
                    <a:pt x="200" y="207"/>
                  </a:moveTo>
                  <a:cubicBezTo>
                    <a:pt x="187" y="231"/>
                    <a:pt x="132" y="306"/>
                    <a:pt x="120" y="351"/>
                  </a:cubicBezTo>
                  <a:cubicBezTo>
                    <a:pt x="108" y="396"/>
                    <a:pt x="107" y="454"/>
                    <a:pt x="128" y="479"/>
                  </a:cubicBezTo>
                  <a:cubicBezTo>
                    <a:pt x="149" y="504"/>
                    <a:pt x="213" y="506"/>
                    <a:pt x="248" y="503"/>
                  </a:cubicBezTo>
                  <a:cubicBezTo>
                    <a:pt x="283" y="500"/>
                    <a:pt x="303" y="487"/>
                    <a:pt x="336" y="463"/>
                  </a:cubicBezTo>
                  <a:cubicBezTo>
                    <a:pt x="369" y="439"/>
                    <a:pt x="431" y="387"/>
                    <a:pt x="448" y="359"/>
                  </a:cubicBezTo>
                  <a:cubicBezTo>
                    <a:pt x="465" y="331"/>
                    <a:pt x="436" y="316"/>
                    <a:pt x="440" y="295"/>
                  </a:cubicBezTo>
                  <a:cubicBezTo>
                    <a:pt x="444" y="274"/>
                    <a:pt x="465" y="255"/>
                    <a:pt x="472" y="231"/>
                  </a:cubicBezTo>
                  <a:cubicBezTo>
                    <a:pt x="479" y="207"/>
                    <a:pt x="487" y="179"/>
                    <a:pt x="480" y="151"/>
                  </a:cubicBezTo>
                  <a:cubicBezTo>
                    <a:pt x="473" y="123"/>
                    <a:pt x="455" y="87"/>
                    <a:pt x="432" y="63"/>
                  </a:cubicBezTo>
                  <a:cubicBezTo>
                    <a:pt x="409" y="39"/>
                    <a:pt x="384" y="14"/>
                    <a:pt x="344" y="7"/>
                  </a:cubicBezTo>
                  <a:cubicBezTo>
                    <a:pt x="304" y="0"/>
                    <a:pt x="217" y="15"/>
                    <a:pt x="192" y="23"/>
                  </a:cubicBezTo>
                  <a:cubicBezTo>
                    <a:pt x="167" y="31"/>
                    <a:pt x="199" y="42"/>
                    <a:pt x="192" y="55"/>
                  </a:cubicBezTo>
                  <a:cubicBezTo>
                    <a:pt x="185" y="68"/>
                    <a:pt x="168" y="88"/>
                    <a:pt x="152" y="103"/>
                  </a:cubicBezTo>
                  <a:cubicBezTo>
                    <a:pt x="136" y="118"/>
                    <a:pt x="116" y="131"/>
                    <a:pt x="96" y="143"/>
                  </a:cubicBezTo>
                  <a:cubicBezTo>
                    <a:pt x="76" y="155"/>
                    <a:pt x="48" y="159"/>
                    <a:pt x="32" y="175"/>
                  </a:cubicBezTo>
                  <a:cubicBezTo>
                    <a:pt x="16" y="191"/>
                    <a:pt x="0" y="220"/>
                    <a:pt x="0" y="239"/>
                  </a:cubicBezTo>
                  <a:cubicBezTo>
                    <a:pt x="0" y="258"/>
                    <a:pt x="13" y="279"/>
                    <a:pt x="32" y="287"/>
                  </a:cubicBezTo>
                  <a:cubicBezTo>
                    <a:pt x="51" y="295"/>
                    <a:pt x="92" y="294"/>
                    <a:pt x="112" y="287"/>
                  </a:cubicBezTo>
                  <a:cubicBezTo>
                    <a:pt x="132" y="280"/>
                    <a:pt x="137" y="262"/>
                    <a:pt x="152" y="247"/>
                  </a:cubicBezTo>
                  <a:cubicBezTo>
                    <a:pt x="167" y="232"/>
                    <a:pt x="192" y="207"/>
                    <a:pt x="200" y="199"/>
                  </a:cubicBezTo>
                </a:path>
              </a:pathLst>
            </a:custGeom>
            <a:gradFill rotWithShape="1">
              <a:gsLst>
                <a:gs pos="0">
                  <a:srgbClr val="FFA953"/>
                </a:gs>
                <a:gs pos="100000">
                  <a:srgbClr val="FFCF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4" name="Freeform 108"/>
            <p:cNvSpPr>
              <a:spLocks/>
            </p:cNvSpPr>
            <p:nvPr/>
          </p:nvSpPr>
          <p:spPr bwMode="auto">
            <a:xfrm>
              <a:off x="3152" y="1800"/>
              <a:ext cx="137" cy="57"/>
            </a:xfrm>
            <a:custGeom>
              <a:avLst/>
              <a:gdLst/>
              <a:ahLst/>
              <a:cxnLst>
                <a:cxn ang="0">
                  <a:pos x="16" y="24"/>
                </a:cxn>
                <a:cxn ang="0">
                  <a:pos x="8" y="0"/>
                </a:cxn>
                <a:cxn ang="0">
                  <a:pos x="64" y="24"/>
                </a:cxn>
                <a:cxn ang="0">
                  <a:pos x="112" y="8"/>
                </a:cxn>
                <a:cxn ang="0">
                  <a:pos x="128" y="16"/>
                </a:cxn>
                <a:cxn ang="0">
                  <a:pos x="56" y="56"/>
                </a:cxn>
                <a:cxn ang="0">
                  <a:pos x="16" y="24"/>
                </a:cxn>
              </a:cxnLst>
              <a:rect l="0" t="0" r="r" b="b"/>
              <a:pathLst>
                <a:path w="137" h="57">
                  <a:moveTo>
                    <a:pt x="16" y="24"/>
                  </a:moveTo>
                  <a:cubicBezTo>
                    <a:pt x="7" y="12"/>
                    <a:pt x="0" y="0"/>
                    <a:pt x="8" y="0"/>
                  </a:cubicBezTo>
                  <a:cubicBezTo>
                    <a:pt x="16" y="0"/>
                    <a:pt x="47" y="23"/>
                    <a:pt x="64" y="24"/>
                  </a:cubicBezTo>
                  <a:cubicBezTo>
                    <a:pt x="81" y="25"/>
                    <a:pt x="101" y="9"/>
                    <a:pt x="112" y="8"/>
                  </a:cubicBezTo>
                  <a:cubicBezTo>
                    <a:pt x="123" y="7"/>
                    <a:pt x="137" y="8"/>
                    <a:pt x="128" y="16"/>
                  </a:cubicBezTo>
                  <a:cubicBezTo>
                    <a:pt x="119" y="24"/>
                    <a:pt x="75" y="55"/>
                    <a:pt x="56" y="56"/>
                  </a:cubicBezTo>
                  <a:cubicBezTo>
                    <a:pt x="37" y="57"/>
                    <a:pt x="24" y="31"/>
                    <a:pt x="16" y="24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5" name="Freeform 109"/>
            <p:cNvSpPr>
              <a:spLocks/>
            </p:cNvSpPr>
            <p:nvPr/>
          </p:nvSpPr>
          <p:spPr bwMode="auto">
            <a:xfrm>
              <a:off x="3088" y="1517"/>
              <a:ext cx="432" cy="267"/>
            </a:xfrm>
            <a:custGeom>
              <a:avLst/>
              <a:gdLst/>
              <a:ahLst/>
              <a:cxnLst>
                <a:cxn ang="0">
                  <a:pos x="336" y="243"/>
                </a:cxn>
                <a:cxn ang="0">
                  <a:pos x="376" y="219"/>
                </a:cxn>
                <a:cxn ang="0">
                  <a:pos x="408" y="155"/>
                </a:cxn>
                <a:cxn ang="0">
                  <a:pos x="384" y="123"/>
                </a:cxn>
                <a:cxn ang="0">
                  <a:pos x="304" y="83"/>
                </a:cxn>
                <a:cxn ang="0">
                  <a:pos x="256" y="131"/>
                </a:cxn>
                <a:cxn ang="0">
                  <a:pos x="200" y="139"/>
                </a:cxn>
                <a:cxn ang="0">
                  <a:pos x="128" y="75"/>
                </a:cxn>
                <a:cxn ang="0">
                  <a:pos x="16" y="99"/>
                </a:cxn>
                <a:cxn ang="0">
                  <a:pos x="32" y="11"/>
                </a:cxn>
                <a:cxn ang="0">
                  <a:pos x="128" y="35"/>
                </a:cxn>
                <a:cxn ang="0">
                  <a:pos x="272" y="19"/>
                </a:cxn>
                <a:cxn ang="0">
                  <a:pos x="320" y="59"/>
                </a:cxn>
                <a:cxn ang="0">
                  <a:pos x="416" y="115"/>
                </a:cxn>
                <a:cxn ang="0">
                  <a:pos x="416" y="211"/>
                </a:cxn>
                <a:cxn ang="0">
                  <a:pos x="368" y="259"/>
                </a:cxn>
                <a:cxn ang="0">
                  <a:pos x="320" y="259"/>
                </a:cxn>
              </a:cxnLst>
              <a:rect l="0" t="0" r="r" b="b"/>
              <a:pathLst>
                <a:path w="432" h="267">
                  <a:moveTo>
                    <a:pt x="336" y="243"/>
                  </a:moveTo>
                  <a:cubicBezTo>
                    <a:pt x="343" y="239"/>
                    <a:pt x="364" y="234"/>
                    <a:pt x="376" y="219"/>
                  </a:cubicBezTo>
                  <a:cubicBezTo>
                    <a:pt x="388" y="204"/>
                    <a:pt x="407" y="171"/>
                    <a:pt x="408" y="155"/>
                  </a:cubicBezTo>
                  <a:cubicBezTo>
                    <a:pt x="409" y="139"/>
                    <a:pt x="401" y="135"/>
                    <a:pt x="384" y="123"/>
                  </a:cubicBezTo>
                  <a:cubicBezTo>
                    <a:pt x="367" y="111"/>
                    <a:pt x="325" y="82"/>
                    <a:pt x="304" y="83"/>
                  </a:cubicBezTo>
                  <a:cubicBezTo>
                    <a:pt x="283" y="84"/>
                    <a:pt x="273" y="122"/>
                    <a:pt x="256" y="131"/>
                  </a:cubicBezTo>
                  <a:cubicBezTo>
                    <a:pt x="239" y="140"/>
                    <a:pt x="221" y="148"/>
                    <a:pt x="200" y="139"/>
                  </a:cubicBezTo>
                  <a:cubicBezTo>
                    <a:pt x="179" y="130"/>
                    <a:pt x="159" y="82"/>
                    <a:pt x="128" y="75"/>
                  </a:cubicBezTo>
                  <a:cubicBezTo>
                    <a:pt x="97" y="68"/>
                    <a:pt x="32" y="110"/>
                    <a:pt x="16" y="99"/>
                  </a:cubicBezTo>
                  <a:cubicBezTo>
                    <a:pt x="0" y="88"/>
                    <a:pt x="13" y="22"/>
                    <a:pt x="32" y="11"/>
                  </a:cubicBezTo>
                  <a:cubicBezTo>
                    <a:pt x="51" y="0"/>
                    <a:pt x="88" y="34"/>
                    <a:pt x="128" y="35"/>
                  </a:cubicBezTo>
                  <a:cubicBezTo>
                    <a:pt x="168" y="36"/>
                    <a:pt x="240" y="15"/>
                    <a:pt x="272" y="19"/>
                  </a:cubicBezTo>
                  <a:cubicBezTo>
                    <a:pt x="304" y="23"/>
                    <a:pt x="296" y="43"/>
                    <a:pt x="320" y="59"/>
                  </a:cubicBezTo>
                  <a:cubicBezTo>
                    <a:pt x="344" y="75"/>
                    <a:pt x="400" y="90"/>
                    <a:pt x="416" y="115"/>
                  </a:cubicBezTo>
                  <a:cubicBezTo>
                    <a:pt x="432" y="140"/>
                    <a:pt x="424" y="187"/>
                    <a:pt x="416" y="211"/>
                  </a:cubicBezTo>
                  <a:cubicBezTo>
                    <a:pt x="408" y="235"/>
                    <a:pt x="384" y="251"/>
                    <a:pt x="368" y="259"/>
                  </a:cubicBezTo>
                  <a:cubicBezTo>
                    <a:pt x="352" y="267"/>
                    <a:pt x="336" y="263"/>
                    <a:pt x="320" y="259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CC"/>
                </a:gs>
              </a:gsLst>
              <a:path path="rect">
                <a:fillToRect l="50000" t="50000" r="50000" b="50000"/>
              </a:path>
            </a:gra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6" name="Freeform 110"/>
            <p:cNvSpPr>
              <a:spLocks/>
            </p:cNvSpPr>
            <p:nvPr/>
          </p:nvSpPr>
          <p:spPr bwMode="auto">
            <a:xfrm>
              <a:off x="2547" y="1984"/>
              <a:ext cx="713" cy="413"/>
            </a:xfrm>
            <a:custGeom>
              <a:avLst/>
              <a:gdLst/>
              <a:ahLst/>
              <a:cxnLst>
                <a:cxn ang="0">
                  <a:pos x="693" y="0"/>
                </a:cxn>
                <a:cxn ang="0">
                  <a:pos x="605" y="136"/>
                </a:cxn>
                <a:cxn ang="0">
                  <a:pos x="525" y="224"/>
                </a:cxn>
                <a:cxn ang="0">
                  <a:pos x="429" y="288"/>
                </a:cxn>
                <a:cxn ang="0">
                  <a:pos x="389" y="304"/>
                </a:cxn>
                <a:cxn ang="0">
                  <a:pos x="189" y="272"/>
                </a:cxn>
                <a:cxn ang="0">
                  <a:pos x="113" y="216"/>
                </a:cxn>
                <a:cxn ang="0">
                  <a:pos x="57" y="248"/>
                </a:cxn>
                <a:cxn ang="0">
                  <a:pos x="21" y="296"/>
                </a:cxn>
                <a:cxn ang="0">
                  <a:pos x="5" y="344"/>
                </a:cxn>
                <a:cxn ang="0">
                  <a:pos x="13" y="368"/>
                </a:cxn>
                <a:cxn ang="0">
                  <a:pos x="85" y="376"/>
                </a:cxn>
                <a:cxn ang="0">
                  <a:pos x="101" y="400"/>
                </a:cxn>
                <a:cxn ang="0">
                  <a:pos x="133" y="352"/>
                </a:cxn>
                <a:cxn ang="0">
                  <a:pos x="189" y="368"/>
                </a:cxn>
                <a:cxn ang="0">
                  <a:pos x="237" y="368"/>
                </a:cxn>
                <a:cxn ang="0">
                  <a:pos x="381" y="392"/>
                </a:cxn>
                <a:cxn ang="0">
                  <a:pos x="429" y="408"/>
                </a:cxn>
                <a:cxn ang="0">
                  <a:pos x="469" y="408"/>
                </a:cxn>
                <a:cxn ang="0">
                  <a:pos x="557" y="376"/>
                </a:cxn>
                <a:cxn ang="0">
                  <a:pos x="649" y="312"/>
                </a:cxn>
                <a:cxn ang="0">
                  <a:pos x="705" y="256"/>
                </a:cxn>
                <a:cxn ang="0">
                  <a:pos x="697" y="160"/>
                </a:cxn>
              </a:cxnLst>
              <a:rect l="0" t="0" r="r" b="b"/>
              <a:pathLst>
                <a:path w="713" h="413">
                  <a:moveTo>
                    <a:pt x="693" y="0"/>
                  </a:moveTo>
                  <a:cubicBezTo>
                    <a:pt x="678" y="23"/>
                    <a:pt x="633" y="99"/>
                    <a:pt x="605" y="136"/>
                  </a:cubicBezTo>
                  <a:cubicBezTo>
                    <a:pt x="577" y="173"/>
                    <a:pt x="554" y="199"/>
                    <a:pt x="525" y="224"/>
                  </a:cubicBezTo>
                  <a:cubicBezTo>
                    <a:pt x="496" y="249"/>
                    <a:pt x="452" y="275"/>
                    <a:pt x="429" y="288"/>
                  </a:cubicBezTo>
                  <a:cubicBezTo>
                    <a:pt x="406" y="301"/>
                    <a:pt x="429" y="307"/>
                    <a:pt x="389" y="304"/>
                  </a:cubicBezTo>
                  <a:cubicBezTo>
                    <a:pt x="349" y="301"/>
                    <a:pt x="235" y="287"/>
                    <a:pt x="189" y="272"/>
                  </a:cubicBezTo>
                  <a:cubicBezTo>
                    <a:pt x="143" y="257"/>
                    <a:pt x="135" y="220"/>
                    <a:pt x="113" y="216"/>
                  </a:cubicBezTo>
                  <a:cubicBezTo>
                    <a:pt x="91" y="212"/>
                    <a:pt x="72" y="235"/>
                    <a:pt x="57" y="248"/>
                  </a:cubicBezTo>
                  <a:cubicBezTo>
                    <a:pt x="42" y="261"/>
                    <a:pt x="30" y="280"/>
                    <a:pt x="21" y="296"/>
                  </a:cubicBezTo>
                  <a:cubicBezTo>
                    <a:pt x="12" y="312"/>
                    <a:pt x="6" y="332"/>
                    <a:pt x="5" y="344"/>
                  </a:cubicBezTo>
                  <a:cubicBezTo>
                    <a:pt x="4" y="356"/>
                    <a:pt x="0" y="363"/>
                    <a:pt x="13" y="368"/>
                  </a:cubicBezTo>
                  <a:cubicBezTo>
                    <a:pt x="26" y="373"/>
                    <a:pt x="70" y="371"/>
                    <a:pt x="85" y="376"/>
                  </a:cubicBezTo>
                  <a:cubicBezTo>
                    <a:pt x="100" y="381"/>
                    <a:pt x="93" y="404"/>
                    <a:pt x="101" y="400"/>
                  </a:cubicBezTo>
                  <a:cubicBezTo>
                    <a:pt x="109" y="396"/>
                    <a:pt x="118" y="357"/>
                    <a:pt x="133" y="352"/>
                  </a:cubicBezTo>
                  <a:cubicBezTo>
                    <a:pt x="148" y="347"/>
                    <a:pt x="172" y="365"/>
                    <a:pt x="189" y="368"/>
                  </a:cubicBezTo>
                  <a:cubicBezTo>
                    <a:pt x="206" y="371"/>
                    <a:pt x="205" y="364"/>
                    <a:pt x="237" y="368"/>
                  </a:cubicBezTo>
                  <a:cubicBezTo>
                    <a:pt x="269" y="372"/>
                    <a:pt x="349" y="385"/>
                    <a:pt x="381" y="392"/>
                  </a:cubicBezTo>
                  <a:cubicBezTo>
                    <a:pt x="413" y="399"/>
                    <a:pt x="414" y="405"/>
                    <a:pt x="429" y="408"/>
                  </a:cubicBezTo>
                  <a:cubicBezTo>
                    <a:pt x="444" y="411"/>
                    <a:pt x="448" y="413"/>
                    <a:pt x="469" y="408"/>
                  </a:cubicBezTo>
                  <a:cubicBezTo>
                    <a:pt x="490" y="403"/>
                    <a:pt x="527" y="392"/>
                    <a:pt x="557" y="376"/>
                  </a:cubicBezTo>
                  <a:cubicBezTo>
                    <a:pt x="587" y="360"/>
                    <a:pt x="624" y="332"/>
                    <a:pt x="649" y="312"/>
                  </a:cubicBezTo>
                  <a:cubicBezTo>
                    <a:pt x="674" y="292"/>
                    <a:pt x="697" y="281"/>
                    <a:pt x="705" y="256"/>
                  </a:cubicBezTo>
                  <a:cubicBezTo>
                    <a:pt x="713" y="231"/>
                    <a:pt x="699" y="180"/>
                    <a:pt x="697" y="160"/>
                  </a:cubicBezTo>
                </a:path>
              </a:pathLst>
            </a:custGeom>
            <a:gradFill rotWithShape="1">
              <a:gsLst>
                <a:gs pos="0">
                  <a:srgbClr val="CDC8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7" name="Freeform 111"/>
            <p:cNvSpPr>
              <a:spLocks/>
            </p:cNvSpPr>
            <p:nvPr/>
          </p:nvSpPr>
          <p:spPr bwMode="auto">
            <a:xfrm>
              <a:off x="2632" y="2135"/>
              <a:ext cx="564" cy="469"/>
            </a:xfrm>
            <a:custGeom>
              <a:avLst/>
              <a:gdLst/>
              <a:ahLst/>
              <a:cxnLst>
                <a:cxn ang="0">
                  <a:pos x="64" y="417"/>
                </a:cxn>
                <a:cxn ang="0">
                  <a:pos x="56" y="433"/>
                </a:cxn>
                <a:cxn ang="0">
                  <a:pos x="104" y="433"/>
                </a:cxn>
                <a:cxn ang="0">
                  <a:pos x="232" y="217"/>
                </a:cxn>
                <a:cxn ang="0">
                  <a:pos x="296" y="121"/>
                </a:cxn>
                <a:cxn ang="0">
                  <a:pos x="392" y="121"/>
                </a:cxn>
                <a:cxn ang="0">
                  <a:pos x="512" y="289"/>
                </a:cxn>
                <a:cxn ang="0">
                  <a:pos x="552" y="225"/>
                </a:cxn>
                <a:cxn ang="0">
                  <a:pos x="440" y="73"/>
                </a:cxn>
                <a:cxn ang="0">
                  <a:pos x="344" y="25"/>
                </a:cxn>
                <a:cxn ang="0">
                  <a:pos x="248" y="73"/>
                </a:cxn>
                <a:cxn ang="0">
                  <a:pos x="200" y="121"/>
                </a:cxn>
                <a:cxn ang="0">
                  <a:pos x="168" y="209"/>
                </a:cxn>
                <a:cxn ang="0">
                  <a:pos x="152" y="265"/>
                </a:cxn>
                <a:cxn ang="0">
                  <a:pos x="56" y="409"/>
                </a:cxn>
                <a:cxn ang="0">
                  <a:pos x="8" y="361"/>
                </a:cxn>
                <a:cxn ang="0">
                  <a:pos x="104" y="233"/>
                </a:cxn>
                <a:cxn ang="0">
                  <a:pos x="152" y="73"/>
                </a:cxn>
                <a:cxn ang="0">
                  <a:pos x="112" y="73"/>
                </a:cxn>
                <a:cxn ang="0">
                  <a:pos x="88" y="113"/>
                </a:cxn>
                <a:cxn ang="0">
                  <a:pos x="8" y="81"/>
                </a:cxn>
                <a:cxn ang="0">
                  <a:pos x="64" y="33"/>
                </a:cxn>
                <a:cxn ang="0">
                  <a:pos x="128" y="1"/>
                </a:cxn>
                <a:cxn ang="0">
                  <a:pos x="200" y="25"/>
                </a:cxn>
                <a:cxn ang="0">
                  <a:pos x="248" y="73"/>
                </a:cxn>
              </a:cxnLst>
              <a:rect l="0" t="0" r="r" b="b"/>
              <a:pathLst>
                <a:path w="564" h="469">
                  <a:moveTo>
                    <a:pt x="64" y="417"/>
                  </a:moveTo>
                  <a:cubicBezTo>
                    <a:pt x="63" y="421"/>
                    <a:pt x="49" y="430"/>
                    <a:pt x="56" y="433"/>
                  </a:cubicBezTo>
                  <a:cubicBezTo>
                    <a:pt x="63" y="436"/>
                    <a:pt x="75" y="469"/>
                    <a:pt x="104" y="433"/>
                  </a:cubicBezTo>
                  <a:cubicBezTo>
                    <a:pt x="133" y="397"/>
                    <a:pt x="200" y="269"/>
                    <a:pt x="232" y="217"/>
                  </a:cubicBezTo>
                  <a:cubicBezTo>
                    <a:pt x="264" y="165"/>
                    <a:pt x="270" y="137"/>
                    <a:pt x="296" y="121"/>
                  </a:cubicBezTo>
                  <a:cubicBezTo>
                    <a:pt x="322" y="105"/>
                    <a:pt x="356" y="93"/>
                    <a:pt x="392" y="121"/>
                  </a:cubicBezTo>
                  <a:cubicBezTo>
                    <a:pt x="428" y="149"/>
                    <a:pt x="485" y="272"/>
                    <a:pt x="512" y="289"/>
                  </a:cubicBezTo>
                  <a:cubicBezTo>
                    <a:pt x="539" y="306"/>
                    <a:pt x="564" y="261"/>
                    <a:pt x="552" y="225"/>
                  </a:cubicBezTo>
                  <a:cubicBezTo>
                    <a:pt x="540" y="189"/>
                    <a:pt x="475" y="106"/>
                    <a:pt x="440" y="73"/>
                  </a:cubicBezTo>
                  <a:cubicBezTo>
                    <a:pt x="405" y="40"/>
                    <a:pt x="376" y="25"/>
                    <a:pt x="344" y="25"/>
                  </a:cubicBezTo>
                  <a:cubicBezTo>
                    <a:pt x="312" y="25"/>
                    <a:pt x="272" y="57"/>
                    <a:pt x="248" y="73"/>
                  </a:cubicBezTo>
                  <a:cubicBezTo>
                    <a:pt x="224" y="89"/>
                    <a:pt x="213" y="98"/>
                    <a:pt x="200" y="121"/>
                  </a:cubicBezTo>
                  <a:cubicBezTo>
                    <a:pt x="187" y="144"/>
                    <a:pt x="176" y="185"/>
                    <a:pt x="168" y="209"/>
                  </a:cubicBezTo>
                  <a:cubicBezTo>
                    <a:pt x="160" y="233"/>
                    <a:pt x="171" y="232"/>
                    <a:pt x="152" y="265"/>
                  </a:cubicBezTo>
                  <a:cubicBezTo>
                    <a:pt x="133" y="298"/>
                    <a:pt x="80" y="393"/>
                    <a:pt x="56" y="409"/>
                  </a:cubicBezTo>
                  <a:cubicBezTo>
                    <a:pt x="32" y="425"/>
                    <a:pt x="0" y="390"/>
                    <a:pt x="8" y="361"/>
                  </a:cubicBezTo>
                  <a:cubicBezTo>
                    <a:pt x="16" y="332"/>
                    <a:pt x="80" y="281"/>
                    <a:pt x="104" y="233"/>
                  </a:cubicBezTo>
                  <a:cubicBezTo>
                    <a:pt x="128" y="185"/>
                    <a:pt x="151" y="100"/>
                    <a:pt x="152" y="73"/>
                  </a:cubicBezTo>
                  <a:cubicBezTo>
                    <a:pt x="153" y="46"/>
                    <a:pt x="123" y="66"/>
                    <a:pt x="112" y="73"/>
                  </a:cubicBezTo>
                  <a:cubicBezTo>
                    <a:pt x="101" y="80"/>
                    <a:pt x="105" y="112"/>
                    <a:pt x="88" y="113"/>
                  </a:cubicBezTo>
                  <a:cubicBezTo>
                    <a:pt x="71" y="114"/>
                    <a:pt x="12" y="94"/>
                    <a:pt x="8" y="81"/>
                  </a:cubicBezTo>
                  <a:cubicBezTo>
                    <a:pt x="4" y="68"/>
                    <a:pt x="44" y="46"/>
                    <a:pt x="64" y="33"/>
                  </a:cubicBezTo>
                  <a:cubicBezTo>
                    <a:pt x="84" y="20"/>
                    <a:pt x="105" y="2"/>
                    <a:pt x="128" y="1"/>
                  </a:cubicBezTo>
                  <a:cubicBezTo>
                    <a:pt x="151" y="0"/>
                    <a:pt x="180" y="13"/>
                    <a:pt x="200" y="25"/>
                  </a:cubicBezTo>
                  <a:cubicBezTo>
                    <a:pt x="220" y="37"/>
                    <a:pt x="236" y="53"/>
                    <a:pt x="248" y="73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8" name="Freeform 112"/>
            <p:cNvSpPr>
              <a:spLocks/>
            </p:cNvSpPr>
            <p:nvPr/>
          </p:nvSpPr>
          <p:spPr bwMode="auto">
            <a:xfrm>
              <a:off x="2480" y="2424"/>
              <a:ext cx="352" cy="239"/>
            </a:xfrm>
            <a:custGeom>
              <a:avLst/>
              <a:gdLst/>
              <a:ahLst/>
              <a:cxnLst>
                <a:cxn ang="0">
                  <a:pos x="304" y="168"/>
                </a:cxn>
                <a:cxn ang="0">
                  <a:pos x="64" y="24"/>
                </a:cxn>
                <a:cxn ang="0">
                  <a:pos x="16" y="24"/>
                </a:cxn>
                <a:cxn ang="0">
                  <a:pos x="8" y="64"/>
                </a:cxn>
                <a:cxn ang="0">
                  <a:pos x="64" y="96"/>
                </a:cxn>
                <a:cxn ang="0">
                  <a:pos x="128" y="96"/>
                </a:cxn>
                <a:cxn ang="0">
                  <a:pos x="160" y="152"/>
                </a:cxn>
                <a:cxn ang="0">
                  <a:pos x="304" y="232"/>
                </a:cxn>
                <a:cxn ang="0">
                  <a:pos x="352" y="192"/>
                </a:cxn>
                <a:cxn ang="0">
                  <a:pos x="304" y="168"/>
                </a:cxn>
              </a:cxnLst>
              <a:rect l="0" t="0" r="r" b="b"/>
              <a:pathLst>
                <a:path w="352" h="239">
                  <a:moveTo>
                    <a:pt x="304" y="168"/>
                  </a:moveTo>
                  <a:cubicBezTo>
                    <a:pt x="264" y="136"/>
                    <a:pt x="112" y="48"/>
                    <a:pt x="64" y="24"/>
                  </a:cubicBezTo>
                  <a:cubicBezTo>
                    <a:pt x="16" y="0"/>
                    <a:pt x="25" y="17"/>
                    <a:pt x="16" y="24"/>
                  </a:cubicBezTo>
                  <a:cubicBezTo>
                    <a:pt x="7" y="31"/>
                    <a:pt x="0" y="52"/>
                    <a:pt x="8" y="64"/>
                  </a:cubicBezTo>
                  <a:cubicBezTo>
                    <a:pt x="16" y="76"/>
                    <a:pt x="44" y="91"/>
                    <a:pt x="64" y="96"/>
                  </a:cubicBezTo>
                  <a:cubicBezTo>
                    <a:pt x="84" y="101"/>
                    <a:pt x="112" y="87"/>
                    <a:pt x="128" y="96"/>
                  </a:cubicBezTo>
                  <a:cubicBezTo>
                    <a:pt x="144" y="105"/>
                    <a:pt x="131" y="129"/>
                    <a:pt x="160" y="152"/>
                  </a:cubicBezTo>
                  <a:cubicBezTo>
                    <a:pt x="189" y="175"/>
                    <a:pt x="272" y="225"/>
                    <a:pt x="304" y="232"/>
                  </a:cubicBezTo>
                  <a:cubicBezTo>
                    <a:pt x="336" y="239"/>
                    <a:pt x="352" y="203"/>
                    <a:pt x="352" y="192"/>
                  </a:cubicBezTo>
                  <a:cubicBezTo>
                    <a:pt x="352" y="181"/>
                    <a:pt x="314" y="173"/>
                    <a:pt x="304" y="16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89" name="Freeform 113"/>
            <p:cNvSpPr>
              <a:spLocks/>
            </p:cNvSpPr>
            <p:nvPr/>
          </p:nvSpPr>
          <p:spPr bwMode="auto">
            <a:xfrm>
              <a:off x="2481" y="2592"/>
              <a:ext cx="304" cy="388"/>
            </a:xfrm>
            <a:custGeom>
              <a:avLst/>
              <a:gdLst/>
              <a:ahLst/>
              <a:cxnLst>
                <a:cxn ang="0">
                  <a:pos x="207" y="48"/>
                </a:cxn>
                <a:cxn ang="0">
                  <a:pos x="23" y="336"/>
                </a:cxn>
                <a:cxn ang="0">
                  <a:pos x="71" y="360"/>
                </a:cxn>
                <a:cxn ang="0">
                  <a:pos x="151" y="224"/>
                </a:cxn>
                <a:cxn ang="0">
                  <a:pos x="191" y="224"/>
                </a:cxn>
                <a:cxn ang="0">
                  <a:pos x="239" y="216"/>
                </a:cxn>
                <a:cxn ang="0">
                  <a:pos x="223" y="168"/>
                </a:cxn>
                <a:cxn ang="0">
                  <a:pos x="215" y="128"/>
                </a:cxn>
                <a:cxn ang="0">
                  <a:pos x="303" y="48"/>
                </a:cxn>
                <a:cxn ang="0">
                  <a:pos x="207" y="48"/>
                </a:cxn>
              </a:cxnLst>
              <a:rect l="0" t="0" r="r" b="b"/>
              <a:pathLst>
                <a:path w="304" h="388">
                  <a:moveTo>
                    <a:pt x="207" y="48"/>
                  </a:moveTo>
                  <a:cubicBezTo>
                    <a:pt x="160" y="96"/>
                    <a:pt x="46" y="284"/>
                    <a:pt x="23" y="336"/>
                  </a:cubicBezTo>
                  <a:cubicBezTo>
                    <a:pt x="0" y="388"/>
                    <a:pt x="50" y="379"/>
                    <a:pt x="71" y="360"/>
                  </a:cubicBezTo>
                  <a:cubicBezTo>
                    <a:pt x="92" y="341"/>
                    <a:pt x="131" y="247"/>
                    <a:pt x="151" y="224"/>
                  </a:cubicBezTo>
                  <a:cubicBezTo>
                    <a:pt x="171" y="201"/>
                    <a:pt x="176" y="225"/>
                    <a:pt x="191" y="224"/>
                  </a:cubicBezTo>
                  <a:cubicBezTo>
                    <a:pt x="206" y="223"/>
                    <a:pt x="234" y="225"/>
                    <a:pt x="239" y="216"/>
                  </a:cubicBezTo>
                  <a:cubicBezTo>
                    <a:pt x="244" y="207"/>
                    <a:pt x="227" y="183"/>
                    <a:pt x="223" y="168"/>
                  </a:cubicBezTo>
                  <a:cubicBezTo>
                    <a:pt x="219" y="153"/>
                    <a:pt x="202" y="148"/>
                    <a:pt x="215" y="128"/>
                  </a:cubicBezTo>
                  <a:cubicBezTo>
                    <a:pt x="228" y="108"/>
                    <a:pt x="304" y="61"/>
                    <a:pt x="303" y="48"/>
                  </a:cubicBezTo>
                  <a:cubicBezTo>
                    <a:pt x="302" y="35"/>
                    <a:pt x="247" y="0"/>
                    <a:pt x="207" y="4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0" name="Freeform 114"/>
            <p:cNvSpPr>
              <a:spLocks/>
            </p:cNvSpPr>
            <p:nvPr/>
          </p:nvSpPr>
          <p:spPr bwMode="auto">
            <a:xfrm>
              <a:off x="2160" y="2763"/>
              <a:ext cx="587" cy="545"/>
            </a:xfrm>
            <a:custGeom>
              <a:avLst/>
              <a:gdLst/>
              <a:ahLst/>
              <a:cxnLst>
                <a:cxn ang="0">
                  <a:pos x="64" y="37"/>
                </a:cxn>
                <a:cxn ang="0">
                  <a:pos x="288" y="13"/>
                </a:cxn>
                <a:cxn ang="0">
                  <a:pos x="480" y="117"/>
                </a:cxn>
                <a:cxn ang="0">
                  <a:pos x="568" y="325"/>
                </a:cxn>
                <a:cxn ang="0">
                  <a:pos x="576" y="501"/>
                </a:cxn>
                <a:cxn ang="0">
                  <a:pos x="504" y="533"/>
                </a:cxn>
                <a:cxn ang="0">
                  <a:pos x="504" y="429"/>
                </a:cxn>
                <a:cxn ang="0">
                  <a:pos x="456" y="261"/>
                </a:cxn>
                <a:cxn ang="0">
                  <a:pos x="384" y="165"/>
                </a:cxn>
                <a:cxn ang="0">
                  <a:pos x="328" y="133"/>
                </a:cxn>
                <a:cxn ang="0">
                  <a:pos x="216" y="117"/>
                </a:cxn>
                <a:cxn ang="0">
                  <a:pos x="64" y="141"/>
                </a:cxn>
                <a:cxn ang="0">
                  <a:pos x="0" y="69"/>
                </a:cxn>
                <a:cxn ang="0">
                  <a:pos x="64" y="45"/>
                </a:cxn>
              </a:cxnLst>
              <a:rect l="0" t="0" r="r" b="b"/>
              <a:pathLst>
                <a:path w="587" h="545">
                  <a:moveTo>
                    <a:pt x="64" y="37"/>
                  </a:moveTo>
                  <a:cubicBezTo>
                    <a:pt x="101" y="34"/>
                    <a:pt x="219" y="0"/>
                    <a:pt x="288" y="13"/>
                  </a:cubicBezTo>
                  <a:cubicBezTo>
                    <a:pt x="357" y="26"/>
                    <a:pt x="433" y="65"/>
                    <a:pt x="480" y="117"/>
                  </a:cubicBezTo>
                  <a:cubicBezTo>
                    <a:pt x="527" y="169"/>
                    <a:pt x="552" y="261"/>
                    <a:pt x="568" y="325"/>
                  </a:cubicBezTo>
                  <a:cubicBezTo>
                    <a:pt x="584" y="389"/>
                    <a:pt x="587" y="466"/>
                    <a:pt x="576" y="501"/>
                  </a:cubicBezTo>
                  <a:cubicBezTo>
                    <a:pt x="565" y="536"/>
                    <a:pt x="516" y="545"/>
                    <a:pt x="504" y="533"/>
                  </a:cubicBezTo>
                  <a:cubicBezTo>
                    <a:pt x="492" y="521"/>
                    <a:pt x="512" y="474"/>
                    <a:pt x="504" y="429"/>
                  </a:cubicBezTo>
                  <a:cubicBezTo>
                    <a:pt x="496" y="384"/>
                    <a:pt x="476" y="305"/>
                    <a:pt x="456" y="261"/>
                  </a:cubicBezTo>
                  <a:cubicBezTo>
                    <a:pt x="436" y="217"/>
                    <a:pt x="405" y="186"/>
                    <a:pt x="384" y="165"/>
                  </a:cubicBezTo>
                  <a:cubicBezTo>
                    <a:pt x="363" y="144"/>
                    <a:pt x="356" y="141"/>
                    <a:pt x="328" y="133"/>
                  </a:cubicBezTo>
                  <a:cubicBezTo>
                    <a:pt x="300" y="125"/>
                    <a:pt x="260" y="116"/>
                    <a:pt x="216" y="117"/>
                  </a:cubicBezTo>
                  <a:cubicBezTo>
                    <a:pt x="172" y="118"/>
                    <a:pt x="100" y="149"/>
                    <a:pt x="64" y="141"/>
                  </a:cubicBezTo>
                  <a:cubicBezTo>
                    <a:pt x="28" y="133"/>
                    <a:pt x="0" y="85"/>
                    <a:pt x="0" y="69"/>
                  </a:cubicBezTo>
                  <a:cubicBezTo>
                    <a:pt x="0" y="53"/>
                    <a:pt x="51" y="50"/>
                    <a:pt x="64" y="45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1" name="Freeform 115"/>
            <p:cNvSpPr>
              <a:spLocks/>
            </p:cNvSpPr>
            <p:nvPr/>
          </p:nvSpPr>
          <p:spPr bwMode="auto">
            <a:xfrm>
              <a:off x="2384" y="2485"/>
              <a:ext cx="333" cy="255"/>
            </a:xfrm>
            <a:custGeom>
              <a:avLst/>
              <a:gdLst/>
              <a:ahLst/>
              <a:cxnLst>
                <a:cxn ang="0">
                  <a:pos x="112" y="11"/>
                </a:cxn>
                <a:cxn ang="0">
                  <a:pos x="72" y="59"/>
                </a:cxn>
                <a:cxn ang="0">
                  <a:pos x="16" y="107"/>
                </a:cxn>
                <a:cxn ang="0">
                  <a:pos x="16" y="203"/>
                </a:cxn>
                <a:cxn ang="0">
                  <a:pos x="112" y="251"/>
                </a:cxn>
                <a:cxn ang="0">
                  <a:pos x="184" y="227"/>
                </a:cxn>
                <a:cxn ang="0">
                  <a:pos x="208" y="235"/>
                </a:cxn>
                <a:cxn ang="0">
                  <a:pos x="288" y="187"/>
                </a:cxn>
                <a:cxn ang="0">
                  <a:pos x="304" y="123"/>
                </a:cxn>
                <a:cxn ang="0">
                  <a:pos x="112" y="11"/>
                </a:cxn>
              </a:cxnLst>
              <a:rect l="0" t="0" r="r" b="b"/>
              <a:pathLst>
                <a:path w="333" h="255">
                  <a:moveTo>
                    <a:pt x="112" y="11"/>
                  </a:moveTo>
                  <a:cubicBezTo>
                    <a:pt x="74" y="0"/>
                    <a:pt x="88" y="43"/>
                    <a:pt x="72" y="59"/>
                  </a:cubicBezTo>
                  <a:cubicBezTo>
                    <a:pt x="56" y="75"/>
                    <a:pt x="25" y="83"/>
                    <a:pt x="16" y="107"/>
                  </a:cubicBezTo>
                  <a:cubicBezTo>
                    <a:pt x="7" y="131"/>
                    <a:pt x="0" y="179"/>
                    <a:pt x="16" y="203"/>
                  </a:cubicBezTo>
                  <a:cubicBezTo>
                    <a:pt x="32" y="227"/>
                    <a:pt x="84" y="247"/>
                    <a:pt x="112" y="251"/>
                  </a:cubicBezTo>
                  <a:cubicBezTo>
                    <a:pt x="140" y="255"/>
                    <a:pt x="168" y="230"/>
                    <a:pt x="184" y="227"/>
                  </a:cubicBezTo>
                  <a:cubicBezTo>
                    <a:pt x="200" y="224"/>
                    <a:pt x="191" y="242"/>
                    <a:pt x="208" y="235"/>
                  </a:cubicBezTo>
                  <a:cubicBezTo>
                    <a:pt x="225" y="228"/>
                    <a:pt x="272" y="206"/>
                    <a:pt x="288" y="187"/>
                  </a:cubicBezTo>
                  <a:cubicBezTo>
                    <a:pt x="304" y="168"/>
                    <a:pt x="333" y="152"/>
                    <a:pt x="304" y="123"/>
                  </a:cubicBezTo>
                  <a:cubicBezTo>
                    <a:pt x="275" y="94"/>
                    <a:pt x="153" y="26"/>
                    <a:pt x="112" y="11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2" name="Oval 116"/>
            <p:cNvSpPr>
              <a:spLocks noChangeArrowheads="1"/>
            </p:cNvSpPr>
            <p:nvPr/>
          </p:nvSpPr>
          <p:spPr bwMode="auto">
            <a:xfrm rot="2129515">
              <a:off x="2463" y="2497"/>
              <a:ext cx="139" cy="26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93" name="Freeform 117"/>
            <p:cNvSpPr>
              <a:spLocks/>
            </p:cNvSpPr>
            <p:nvPr/>
          </p:nvSpPr>
          <p:spPr bwMode="auto">
            <a:xfrm>
              <a:off x="3120" y="3024"/>
              <a:ext cx="706" cy="375"/>
            </a:xfrm>
            <a:custGeom>
              <a:avLst/>
              <a:gdLst/>
              <a:ahLst/>
              <a:cxnLst>
                <a:cxn ang="0">
                  <a:pos x="247" y="96"/>
                </a:cxn>
                <a:cxn ang="0">
                  <a:pos x="63" y="112"/>
                </a:cxn>
                <a:cxn ang="0">
                  <a:pos x="23" y="232"/>
                </a:cxn>
                <a:cxn ang="0">
                  <a:pos x="199" y="360"/>
                </a:cxn>
                <a:cxn ang="0">
                  <a:pos x="439" y="320"/>
                </a:cxn>
                <a:cxn ang="0">
                  <a:pos x="639" y="288"/>
                </a:cxn>
                <a:cxn ang="0">
                  <a:pos x="703" y="192"/>
                </a:cxn>
                <a:cxn ang="0">
                  <a:pos x="655" y="40"/>
                </a:cxn>
                <a:cxn ang="0">
                  <a:pos x="543" y="8"/>
                </a:cxn>
                <a:cxn ang="0">
                  <a:pos x="439" y="0"/>
                </a:cxn>
              </a:cxnLst>
              <a:rect l="0" t="0" r="r" b="b"/>
              <a:pathLst>
                <a:path w="706" h="375">
                  <a:moveTo>
                    <a:pt x="247" y="96"/>
                  </a:moveTo>
                  <a:cubicBezTo>
                    <a:pt x="216" y="99"/>
                    <a:pt x="100" y="89"/>
                    <a:pt x="63" y="112"/>
                  </a:cubicBezTo>
                  <a:cubicBezTo>
                    <a:pt x="26" y="135"/>
                    <a:pt x="0" y="191"/>
                    <a:pt x="23" y="232"/>
                  </a:cubicBezTo>
                  <a:cubicBezTo>
                    <a:pt x="46" y="273"/>
                    <a:pt x="130" y="345"/>
                    <a:pt x="199" y="360"/>
                  </a:cubicBezTo>
                  <a:cubicBezTo>
                    <a:pt x="268" y="375"/>
                    <a:pt x="366" y="332"/>
                    <a:pt x="439" y="320"/>
                  </a:cubicBezTo>
                  <a:cubicBezTo>
                    <a:pt x="512" y="308"/>
                    <a:pt x="595" y="309"/>
                    <a:pt x="639" y="288"/>
                  </a:cubicBezTo>
                  <a:cubicBezTo>
                    <a:pt x="683" y="267"/>
                    <a:pt x="700" y="233"/>
                    <a:pt x="703" y="192"/>
                  </a:cubicBezTo>
                  <a:cubicBezTo>
                    <a:pt x="706" y="151"/>
                    <a:pt x="682" y="71"/>
                    <a:pt x="655" y="40"/>
                  </a:cubicBezTo>
                  <a:cubicBezTo>
                    <a:pt x="628" y="9"/>
                    <a:pt x="579" y="15"/>
                    <a:pt x="543" y="8"/>
                  </a:cubicBezTo>
                  <a:cubicBezTo>
                    <a:pt x="507" y="1"/>
                    <a:pt x="461" y="2"/>
                    <a:pt x="439" y="0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4" name="Freeform 118"/>
            <p:cNvSpPr>
              <a:spLocks/>
            </p:cNvSpPr>
            <p:nvPr/>
          </p:nvSpPr>
          <p:spPr bwMode="auto">
            <a:xfrm>
              <a:off x="3240" y="3024"/>
              <a:ext cx="460" cy="349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360" y="144"/>
                </a:cxn>
                <a:cxn ang="0">
                  <a:pos x="456" y="240"/>
                </a:cxn>
                <a:cxn ang="0">
                  <a:pos x="336" y="312"/>
                </a:cxn>
                <a:cxn ang="0">
                  <a:pos x="312" y="256"/>
                </a:cxn>
                <a:cxn ang="0">
                  <a:pos x="264" y="336"/>
                </a:cxn>
                <a:cxn ang="0">
                  <a:pos x="120" y="336"/>
                </a:cxn>
                <a:cxn ang="0">
                  <a:pos x="24" y="336"/>
                </a:cxn>
                <a:cxn ang="0">
                  <a:pos x="24" y="288"/>
                </a:cxn>
                <a:cxn ang="0">
                  <a:pos x="168" y="240"/>
                </a:cxn>
                <a:cxn ang="0">
                  <a:pos x="216" y="192"/>
                </a:cxn>
                <a:cxn ang="0">
                  <a:pos x="176" y="96"/>
                </a:cxn>
                <a:cxn ang="0">
                  <a:pos x="264" y="48"/>
                </a:cxn>
              </a:cxnLst>
              <a:rect l="0" t="0" r="r" b="b"/>
              <a:pathLst>
                <a:path w="460" h="349">
                  <a:moveTo>
                    <a:pt x="264" y="0"/>
                  </a:moveTo>
                  <a:cubicBezTo>
                    <a:pt x="296" y="52"/>
                    <a:pt x="328" y="104"/>
                    <a:pt x="360" y="144"/>
                  </a:cubicBezTo>
                  <a:cubicBezTo>
                    <a:pt x="392" y="184"/>
                    <a:pt x="460" y="212"/>
                    <a:pt x="456" y="240"/>
                  </a:cubicBezTo>
                  <a:cubicBezTo>
                    <a:pt x="452" y="268"/>
                    <a:pt x="360" y="309"/>
                    <a:pt x="336" y="312"/>
                  </a:cubicBezTo>
                  <a:cubicBezTo>
                    <a:pt x="312" y="315"/>
                    <a:pt x="324" y="252"/>
                    <a:pt x="312" y="256"/>
                  </a:cubicBezTo>
                  <a:cubicBezTo>
                    <a:pt x="300" y="260"/>
                    <a:pt x="296" y="323"/>
                    <a:pt x="264" y="336"/>
                  </a:cubicBezTo>
                  <a:cubicBezTo>
                    <a:pt x="232" y="349"/>
                    <a:pt x="160" y="336"/>
                    <a:pt x="120" y="336"/>
                  </a:cubicBezTo>
                  <a:cubicBezTo>
                    <a:pt x="80" y="336"/>
                    <a:pt x="40" y="344"/>
                    <a:pt x="24" y="336"/>
                  </a:cubicBezTo>
                  <a:cubicBezTo>
                    <a:pt x="8" y="328"/>
                    <a:pt x="0" y="304"/>
                    <a:pt x="24" y="288"/>
                  </a:cubicBezTo>
                  <a:cubicBezTo>
                    <a:pt x="48" y="272"/>
                    <a:pt x="136" y="256"/>
                    <a:pt x="168" y="240"/>
                  </a:cubicBezTo>
                  <a:cubicBezTo>
                    <a:pt x="200" y="224"/>
                    <a:pt x="215" y="216"/>
                    <a:pt x="216" y="192"/>
                  </a:cubicBezTo>
                  <a:cubicBezTo>
                    <a:pt x="217" y="168"/>
                    <a:pt x="168" y="120"/>
                    <a:pt x="176" y="96"/>
                  </a:cubicBezTo>
                  <a:cubicBezTo>
                    <a:pt x="184" y="72"/>
                    <a:pt x="246" y="58"/>
                    <a:pt x="264" y="48"/>
                  </a:cubicBez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5" name="Freeform 119"/>
            <p:cNvSpPr>
              <a:spLocks/>
            </p:cNvSpPr>
            <p:nvPr/>
          </p:nvSpPr>
          <p:spPr bwMode="auto">
            <a:xfrm>
              <a:off x="3648" y="2912"/>
              <a:ext cx="776" cy="212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288" y="16"/>
                </a:cxn>
                <a:cxn ang="0">
                  <a:pos x="672" y="16"/>
                </a:cxn>
                <a:cxn ang="0">
                  <a:pos x="768" y="16"/>
                </a:cxn>
                <a:cxn ang="0">
                  <a:pos x="720" y="64"/>
                </a:cxn>
                <a:cxn ang="0">
                  <a:pos x="736" y="96"/>
                </a:cxn>
                <a:cxn ang="0">
                  <a:pos x="544" y="120"/>
                </a:cxn>
                <a:cxn ang="0">
                  <a:pos x="400" y="104"/>
                </a:cxn>
                <a:cxn ang="0">
                  <a:pos x="224" y="104"/>
                </a:cxn>
                <a:cxn ang="0">
                  <a:pos x="144" y="208"/>
                </a:cxn>
                <a:cxn ang="0">
                  <a:pos x="104" y="128"/>
                </a:cxn>
                <a:cxn ang="0">
                  <a:pos x="0" y="112"/>
                </a:cxn>
              </a:cxnLst>
              <a:rect l="0" t="0" r="r" b="b"/>
              <a:pathLst>
                <a:path w="776" h="212">
                  <a:moveTo>
                    <a:pt x="0" y="112"/>
                  </a:moveTo>
                  <a:cubicBezTo>
                    <a:pt x="43" y="89"/>
                    <a:pt x="176" y="32"/>
                    <a:pt x="288" y="16"/>
                  </a:cubicBezTo>
                  <a:cubicBezTo>
                    <a:pt x="400" y="0"/>
                    <a:pt x="592" y="16"/>
                    <a:pt x="672" y="16"/>
                  </a:cubicBezTo>
                  <a:cubicBezTo>
                    <a:pt x="752" y="16"/>
                    <a:pt x="760" y="8"/>
                    <a:pt x="768" y="16"/>
                  </a:cubicBezTo>
                  <a:cubicBezTo>
                    <a:pt x="776" y="24"/>
                    <a:pt x="725" y="51"/>
                    <a:pt x="720" y="64"/>
                  </a:cubicBezTo>
                  <a:cubicBezTo>
                    <a:pt x="715" y="77"/>
                    <a:pt x="765" y="87"/>
                    <a:pt x="736" y="96"/>
                  </a:cubicBezTo>
                  <a:cubicBezTo>
                    <a:pt x="707" y="105"/>
                    <a:pt x="600" y="119"/>
                    <a:pt x="544" y="120"/>
                  </a:cubicBezTo>
                  <a:cubicBezTo>
                    <a:pt x="488" y="121"/>
                    <a:pt x="453" y="107"/>
                    <a:pt x="400" y="104"/>
                  </a:cubicBezTo>
                  <a:cubicBezTo>
                    <a:pt x="347" y="101"/>
                    <a:pt x="267" y="87"/>
                    <a:pt x="224" y="104"/>
                  </a:cubicBezTo>
                  <a:cubicBezTo>
                    <a:pt x="181" y="121"/>
                    <a:pt x="164" y="204"/>
                    <a:pt x="144" y="208"/>
                  </a:cubicBezTo>
                  <a:cubicBezTo>
                    <a:pt x="124" y="212"/>
                    <a:pt x="128" y="144"/>
                    <a:pt x="104" y="128"/>
                  </a:cubicBezTo>
                  <a:cubicBezTo>
                    <a:pt x="80" y="112"/>
                    <a:pt x="22" y="115"/>
                    <a:pt x="0" y="112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6" name="Freeform 120" descr="Широкий диагональный 1"/>
            <p:cNvSpPr>
              <a:spLocks/>
            </p:cNvSpPr>
            <p:nvPr/>
          </p:nvSpPr>
          <p:spPr bwMode="auto">
            <a:xfrm>
              <a:off x="3210" y="1860"/>
              <a:ext cx="390" cy="764"/>
            </a:xfrm>
            <a:custGeom>
              <a:avLst/>
              <a:gdLst/>
              <a:ahLst/>
              <a:cxnLst>
                <a:cxn ang="0">
                  <a:pos x="238" y="220"/>
                </a:cxn>
                <a:cxn ang="0">
                  <a:pos x="222" y="20"/>
                </a:cxn>
                <a:cxn ang="0">
                  <a:pos x="122" y="100"/>
                </a:cxn>
                <a:cxn ang="0">
                  <a:pos x="86" y="124"/>
                </a:cxn>
                <a:cxn ang="0">
                  <a:pos x="6" y="156"/>
                </a:cxn>
                <a:cxn ang="0">
                  <a:pos x="50" y="388"/>
                </a:cxn>
                <a:cxn ang="0">
                  <a:pos x="178" y="708"/>
                </a:cxn>
                <a:cxn ang="0">
                  <a:pos x="186" y="724"/>
                </a:cxn>
                <a:cxn ang="0">
                  <a:pos x="218" y="740"/>
                </a:cxn>
                <a:cxn ang="0">
                  <a:pos x="94" y="684"/>
                </a:cxn>
                <a:cxn ang="0">
                  <a:pos x="206" y="740"/>
                </a:cxn>
                <a:cxn ang="0">
                  <a:pos x="342" y="732"/>
                </a:cxn>
                <a:cxn ang="0">
                  <a:pos x="390" y="684"/>
                </a:cxn>
                <a:cxn ang="0">
                  <a:pos x="342" y="588"/>
                </a:cxn>
                <a:cxn ang="0">
                  <a:pos x="238" y="220"/>
                </a:cxn>
              </a:cxnLst>
              <a:rect l="0" t="0" r="r" b="b"/>
              <a:pathLst>
                <a:path w="390" h="764">
                  <a:moveTo>
                    <a:pt x="238" y="220"/>
                  </a:moveTo>
                  <a:cubicBezTo>
                    <a:pt x="218" y="125"/>
                    <a:pt x="241" y="40"/>
                    <a:pt x="222" y="20"/>
                  </a:cubicBezTo>
                  <a:cubicBezTo>
                    <a:pt x="203" y="0"/>
                    <a:pt x="145" y="83"/>
                    <a:pt x="122" y="100"/>
                  </a:cubicBezTo>
                  <a:cubicBezTo>
                    <a:pt x="99" y="117"/>
                    <a:pt x="105" y="115"/>
                    <a:pt x="86" y="124"/>
                  </a:cubicBezTo>
                  <a:cubicBezTo>
                    <a:pt x="67" y="133"/>
                    <a:pt x="12" y="112"/>
                    <a:pt x="6" y="156"/>
                  </a:cubicBezTo>
                  <a:cubicBezTo>
                    <a:pt x="0" y="200"/>
                    <a:pt x="21" y="296"/>
                    <a:pt x="50" y="388"/>
                  </a:cubicBezTo>
                  <a:cubicBezTo>
                    <a:pt x="79" y="480"/>
                    <a:pt x="155" y="652"/>
                    <a:pt x="178" y="708"/>
                  </a:cubicBezTo>
                  <a:cubicBezTo>
                    <a:pt x="201" y="764"/>
                    <a:pt x="179" y="719"/>
                    <a:pt x="186" y="724"/>
                  </a:cubicBezTo>
                  <a:cubicBezTo>
                    <a:pt x="193" y="729"/>
                    <a:pt x="233" y="747"/>
                    <a:pt x="218" y="740"/>
                  </a:cubicBezTo>
                  <a:cubicBezTo>
                    <a:pt x="203" y="733"/>
                    <a:pt x="96" y="684"/>
                    <a:pt x="94" y="684"/>
                  </a:cubicBezTo>
                  <a:cubicBezTo>
                    <a:pt x="92" y="684"/>
                    <a:pt x="165" y="732"/>
                    <a:pt x="206" y="740"/>
                  </a:cubicBezTo>
                  <a:cubicBezTo>
                    <a:pt x="247" y="748"/>
                    <a:pt x="311" y="741"/>
                    <a:pt x="342" y="732"/>
                  </a:cubicBezTo>
                  <a:cubicBezTo>
                    <a:pt x="373" y="723"/>
                    <a:pt x="390" y="708"/>
                    <a:pt x="390" y="684"/>
                  </a:cubicBezTo>
                  <a:cubicBezTo>
                    <a:pt x="390" y="660"/>
                    <a:pt x="367" y="665"/>
                    <a:pt x="342" y="588"/>
                  </a:cubicBezTo>
                  <a:cubicBezTo>
                    <a:pt x="317" y="511"/>
                    <a:pt x="258" y="315"/>
                    <a:pt x="238" y="220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7" name="Freeform 121"/>
            <p:cNvSpPr>
              <a:spLocks/>
            </p:cNvSpPr>
            <p:nvPr/>
          </p:nvSpPr>
          <p:spPr bwMode="auto">
            <a:xfrm>
              <a:off x="3096" y="1951"/>
              <a:ext cx="473" cy="602"/>
            </a:xfrm>
            <a:custGeom>
              <a:avLst/>
              <a:gdLst/>
              <a:ahLst/>
              <a:cxnLst>
                <a:cxn ang="0">
                  <a:pos x="280" y="137"/>
                </a:cxn>
                <a:cxn ang="0">
                  <a:pos x="264" y="353"/>
                </a:cxn>
                <a:cxn ang="0">
                  <a:pos x="296" y="481"/>
                </a:cxn>
                <a:cxn ang="0">
                  <a:pos x="264" y="497"/>
                </a:cxn>
                <a:cxn ang="0">
                  <a:pos x="216" y="449"/>
                </a:cxn>
                <a:cxn ang="0">
                  <a:pos x="168" y="401"/>
                </a:cxn>
                <a:cxn ang="0">
                  <a:pos x="120" y="385"/>
                </a:cxn>
                <a:cxn ang="0">
                  <a:pos x="12" y="425"/>
                </a:cxn>
                <a:cxn ang="0">
                  <a:pos x="48" y="505"/>
                </a:cxn>
                <a:cxn ang="0">
                  <a:pos x="72" y="545"/>
                </a:cxn>
                <a:cxn ang="0">
                  <a:pos x="120" y="553"/>
                </a:cxn>
                <a:cxn ang="0">
                  <a:pos x="184" y="529"/>
                </a:cxn>
                <a:cxn ang="0">
                  <a:pos x="264" y="593"/>
                </a:cxn>
                <a:cxn ang="0">
                  <a:pos x="368" y="585"/>
                </a:cxn>
                <a:cxn ang="0">
                  <a:pos x="448" y="521"/>
                </a:cxn>
                <a:cxn ang="0">
                  <a:pos x="416" y="377"/>
                </a:cxn>
                <a:cxn ang="0">
                  <a:pos x="448" y="273"/>
                </a:cxn>
                <a:cxn ang="0">
                  <a:pos x="456" y="129"/>
                </a:cxn>
                <a:cxn ang="0">
                  <a:pos x="344" y="1"/>
                </a:cxn>
                <a:cxn ang="0">
                  <a:pos x="280" y="137"/>
                </a:cxn>
              </a:cxnLst>
              <a:rect l="0" t="0" r="r" b="b"/>
              <a:pathLst>
                <a:path w="473" h="602">
                  <a:moveTo>
                    <a:pt x="280" y="137"/>
                  </a:moveTo>
                  <a:cubicBezTo>
                    <a:pt x="267" y="196"/>
                    <a:pt x="261" y="296"/>
                    <a:pt x="264" y="353"/>
                  </a:cubicBezTo>
                  <a:cubicBezTo>
                    <a:pt x="267" y="410"/>
                    <a:pt x="296" y="457"/>
                    <a:pt x="296" y="481"/>
                  </a:cubicBezTo>
                  <a:cubicBezTo>
                    <a:pt x="296" y="505"/>
                    <a:pt x="277" y="502"/>
                    <a:pt x="264" y="497"/>
                  </a:cubicBezTo>
                  <a:cubicBezTo>
                    <a:pt x="251" y="492"/>
                    <a:pt x="232" y="465"/>
                    <a:pt x="216" y="449"/>
                  </a:cubicBezTo>
                  <a:cubicBezTo>
                    <a:pt x="200" y="433"/>
                    <a:pt x="184" y="412"/>
                    <a:pt x="168" y="401"/>
                  </a:cubicBezTo>
                  <a:cubicBezTo>
                    <a:pt x="152" y="390"/>
                    <a:pt x="146" y="381"/>
                    <a:pt x="120" y="385"/>
                  </a:cubicBezTo>
                  <a:cubicBezTo>
                    <a:pt x="94" y="389"/>
                    <a:pt x="24" y="405"/>
                    <a:pt x="12" y="425"/>
                  </a:cubicBezTo>
                  <a:cubicBezTo>
                    <a:pt x="0" y="445"/>
                    <a:pt x="38" y="485"/>
                    <a:pt x="48" y="505"/>
                  </a:cubicBezTo>
                  <a:cubicBezTo>
                    <a:pt x="58" y="525"/>
                    <a:pt x="60" y="537"/>
                    <a:pt x="72" y="545"/>
                  </a:cubicBezTo>
                  <a:cubicBezTo>
                    <a:pt x="84" y="553"/>
                    <a:pt x="101" y="556"/>
                    <a:pt x="120" y="553"/>
                  </a:cubicBezTo>
                  <a:cubicBezTo>
                    <a:pt x="139" y="550"/>
                    <a:pt x="160" y="522"/>
                    <a:pt x="184" y="529"/>
                  </a:cubicBezTo>
                  <a:cubicBezTo>
                    <a:pt x="208" y="536"/>
                    <a:pt x="233" y="584"/>
                    <a:pt x="264" y="593"/>
                  </a:cubicBezTo>
                  <a:cubicBezTo>
                    <a:pt x="295" y="602"/>
                    <a:pt x="337" y="597"/>
                    <a:pt x="368" y="585"/>
                  </a:cubicBezTo>
                  <a:cubicBezTo>
                    <a:pt x="399" y="573"/>
                    <a:pt x="440" y="556"/>
                    <a:pt x="448" y="521"/>
                  </a:cubicBezTo>
                  <a:cubicBezTo>
                    <a:pt x="456" y="486"/>
                    <a:pt x="416" y="418"/>
                    <a:pt x="416" y="377"/>
                  </a:cubicBezTo>
                  <a:cubicBezTo>
                    <a:pt x="416" y="336"/>
                    <a:pt x="441" y="314"/>
                    <a:pt x="448" y="273"/>
                  </a:cubicBezTo>
                  <a:cubicBezTo>
                    <a:pt x="455" y="232"/>
                    <a:pt x="473" y="174"/>
                    <a:pt x="456" y="129"/>
                  </a:cubicBezTo>
                  <a:cubicBezTo>
                    <a:pt x="439" y="84"/>
                    <a:pt x="373" y="0"/>
                    <a:pt x="344" y="1"/>
                  </a:cubicBezTo>
                  <a:cubicBezTo>
                    <a:pt x="315" y="2"/>
                    <a:pt x="293" y="78"/>
                    <a:pt x="280" y="137"/>
                  </a:cubicBezTo>
                  <a:close/>
                </a:path>
              </a:pathLst>
            </a:custGeom>
            <a:gradFill rotWithShape="1">
              <a:gsLst>
                <a:gs pos="0">
                  <a:srgbClr val="EE9F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698" name="Group 122"/>
            <p:cNvGrpSpPr>
              <a:grpSpLocks/>
            </p:cNvGrpSpPr>
            <p:nvPr/>
          </p:nvGrpSpPr>
          <p:grpSpPr bwMode="auto">
            <a:xfrm>
              <a:off x="3168" y="1296"/>
              <a:ext cx="528" cy="288"/>
              <a:chOff x="1955" y="1357"/>
              <a:chExt cx="333" cy="180"/>
            </a:xfrm>
          </p:grpSpPr>
          <p:grpSp>
            <p:nvGrpSpPr>
              <p:cNvPr id="24699" name="Group 123"/>
              <p:cNvGrpSpPr>
                <a:grpSpLocks/>
              </p:cNvGrpSpPr>
              <p:nvPr/>
            </p:nvGrpSpPr>
            <p:grpSpPr bwMode="auto">
              <a:xfrm>
                <a:off x="1955" y="1357"/>
                <a:ext cx="333" cy="180"/>
                <a:chOff x="5161" y="3181"/>
                <a:chExt cx="257" cy="140"/>
              </a:xfrm>
            </p:grpSpPr>
            <p:sp>
              <p:nvSpPr>
                <p:cNvPr id="24700" name="Freeform 124"/>
                <p:cNvSpPr>
                  <a:spLocks/>
                </p:cNvSpPr>
                <p:nvPr/>
              </p:nvSpPr>
              <p:spPr bwMode="auto">
                <a:xfrm>
                  <a:off x="5161" y="3181"/>
                  <a:ext cx="170" cy="123"/>
                </a:xfrm>
                <a:custGeom>
                  <a:avLst/>
                  <a:gdLst/>
                  <a:ahLst/>
                  <a:cxnLst>
                    <a:cxn ang="0">
                      <a:pos x="8" y="95"/>
                    </a:cxn>
                    <a:cxn ang="0">
                      <a:pos x="62" y="113"/>
                    </a:cxn>
                    <a:cxn ang="0">
                      <a:pos x="140" y="119"/>
                    </a:cxn>
                    <a:cxn ang="0">
                      <a:pos x="158" y="113"/>
                    </a:cxn>
                    <a:cxn ang="0">
                      <a:pos x="164" y="59"/>
                    </a:cxn>
                    <a:cxn ang="0">
                      <a:pos x="122" y="11"/>
                    </a:cxn>
                    <a:cxn ang="0">
                      <a:pos x="56" y="5"/>
                    </a:cxn>
                    <a:cxn ang="0">
                      <a:pos x="20" y="41"/>
                    </a:cxn>
                    <a:cxn ang="0">
                      <a:pos x="2" y="59"/>
                    </a:cxn>
                    <a:cxn ang="0">
                      <a:pos x="8" y="95"/>
                    </a:cxn>
                  </a:cxnLst>
                  <a:rect l="0" t="0" r="r" b="b"/>
                  <a:pathLst>
                    <a:path w="170" h="123">
                      <a:moveTo>
                        <a:pt x="8" y="95"/>
                      </a:moveTo>
                      <a:cubicBezTo>
                        <a:pt x="15" y="104"/>
                        <a:pt x="40" y="109"/>
                        <a:pt x="62" y="113"/>
                      </a:cubicBezTo>
                      <a:cubicBezTo>
                        <a:pt x="84" y="117"/>
                        <a:pt x="124" y="119"/>
                        <a:pt x="140" y="119"/>
                      </a:cubicBezTo>
                      <a:cubicBezTo>
                        <a:pt x="156" y="119"/>
                        <a:pt x="154" y="123"/>
                        <a:pt x="158" y="113"/>
                      </a:cubicBezTo>
                      <a:cubicBezTo>
                        <a:pt x="162" y="103"/>
                        <a:pt x="170" y="76"/>
                        <a:pt x="164" y="59"/>
                      </a:cubicBezTo>
                      <a:cubicBezTo>
                        <a:pt x="158" y="42"/>
                        <a:pt x="140" y="20"/>
                        <a:pt x="122" y="11"/>
                      </a:cubicBezTo>
                      <a:cubicBezTo>
                        <a:pt x="104" y="2"/>
                        <a:pt x="73" y="0"/>
                        <a:pt x="56" y="5"/>
                      </a:cubicBezTo>
                      <a:cubicBezTo>
                        <a:pt x="39" y="10"/>
                        <a:pt x="29" y="32"/>
                        <a:pt x="20" y="41"/>
                      </a:cubicBezTo>
                      <a:cubicBezTo>
                        <a:pt x="11" y="50"/>
                        <a:pt x="4" y="50"/>
                        <a:pt x="2" y="59"/>
                      </a:cubicBezTo>
                      <a:cubicBezTo>
                        <a:pt x="0" y="68"/>
                        <a:pt x="7" y="88"/>
                        <a:pt x="8" y="95"/>
                      </a:cubicBezTo>
                      <a:close/>
                    </a:path>
                  </a:pathLst>
                </a:custGeom>
                <a:solidFill>
                  <a:srgbClr val="0099CC"/>
                </a:soli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701" name="Freeform 125"/>
                <p:cNvSpPr>
                  <a:spLocks/>
                </p:cNvSpPr>
                <p:nvPr/>
              </p:nvSpPr>
              <p:spPr bwMode="auto">
                <a:xfrm>
                  <a:off x="5313" y="3234"/>
                  <a:ext cx="105" cy="87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84" y="36"/>
                    </a:cxn>
                    <a:cxn ang="0">
                      <a:pos x="102" y="66"/>
                    </a:cxn>
                    <a:cxn ang="0">
                      <a:pos x="66" y="84"/>
                    </a:cxn>
                    <a:cxn ang="0">
                      <a:pos x="42" y="84"/>
                    </a:cxn>
                    <a:cxn ang="0">
                      <a:pos x="0" y="66"/>
                    </a:cxn>
                  </a:cxnLst>
                  <a:rect l="0" t="0" r="r" b="b"/>
                  <a:pathLst>
                    <a:path w="105" h="87">
                      <a:moveTo>
                        <a:pt x="12" y="0"/>
                      </a:moveTo>
                      <a:cubicBezTo>
                        <a:pt x="40" y="12"/>
                        <a:pt x="69" y="25"/>
                        <a:pt x="84" y="36"/>
                      </a:cubicBezTo>
                      <a:cubicBezTo>
                        <a:pt x="99" y="47"/>
                        <a:pt x="105" y="58"/>
                        <a:pt x="102" y="66"/>
                      </a:cubicBezTo>
                      <a:cubicBezTo>
                        <a:pt x="99" y="74"/>
                        <a:pt x="76" y="81"/>
                        <a:pt x="66" y="84"/>
                      </a:cubicBezTo>
                      <a:cubicBezTo>
                        <a:pt x="56" y="87"/>
                        <a:pt x="53" y="87"/>
                        <a:pt x="42" y="84"/>
                      </a:cubicBezTo>
                      <a:cubicBezTo>
                        <a:pt x="31" y="81"/>
                        <a:pt x="15" y="73"/>
                        <a:pt x="0" y="66"/>
                      </a:cubicBezTo>
                    </a:path>
                  </a:pathLst>
                </a:custGeom>
                <a:solidFill>
                  <a:srgbClr val="0099CC"/>
                </a:soli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4702" name="Freeform 126"/>
              <p:cNvSpPr>
                <a:spLocks/>
              </p:cNvSpPr>
              <p:nvPr/>
            </p:nvSpPr>
            <p:spPr bwMode="auto">
              <a:xfrm rot="-2021949">
                <a:off x="2182" y="1433"/>
                <a:ext cx="47" cy="94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0" y="12"/>
                  </a:cxn>
                  <a:cxn ang="0">
                    <a:pos x="12" y="30"/>
                  </a:cxn>
                  <a:cxn ang="0">
                    <a:pos x="24" y="48"/>
                  </a:cxn>
                  <a:cxn ang="0">
                    <a:pos x="24" y="84"/>
                  </a:cxn>
                  <a:cxn ang="0">
                    <a:pos x="24" y="102"/>
                  </a:cxn>
                  <a:cxn ang="0">
                    <a:pos x="42" y="114"/>
                  </a:cxn>
                  <a:cxn ang="0">
                    <a:pos x="60" y="96"/>
                  </a:cxn>
                  <a:cxn ang="0">
                    <a:pos x="48" y="36"/>
                  </a:cxn>
                  <a:cxn ang="0">
                    <a:pos x="24" y="0"/>
                  </a:cxn>
                </a:cxnLst>
                <a:rect l="0" t="0" r="r" b="b"/>
                <a:pathLst>
                  <a:path w="60" h="114">
                    <a:moveTo>
                      <a:pt x="24" y="0"/>
                    </a:moveTo>
                    <a:lnTo>
                      <a:pt x="0" y="12"/>
                    </a:lnTo>
                    <a:lnTo>
                      <a:pt x="12" y="30"/>
                    </a:lnTo>
                    <a:lnTo>
                      <a:pt x="24" y="48"/>
                    </a:lnTo>
                    <a:lnTo>
                      <a:pt x="24" y="84"/>
                    </a:lnTo>
                    <a:lnTo>
                      <a:pt x="24" y="102"/>
                    </a:lnTo>
                    <a:lnTo>
                      <a:pt x="42" y="114"/>
                    </a:lnTo>
                    <a:lnTo>
                      <a:pt x="60" y="96"/>
                    </a:lnTo>
                    <a:lnTo>
                      <a:pt x="48" y="3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99CC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3" name="AutoShape 127"/>
              <p:cNvSpPr>
                <a:spLocks noChangeArrowheads="1"/>
              </p:cNvSpPr>
              <p:nvPr/>
            </p:nvSpPr>
            <p:spPr bwMode="auto">
              <a:xfrm>
                <a:off x="1964" y="1402"/>
                <a:ext cx="222" cy="78"/>
              </a:xfrm>
              <a:prstGeom prst="star8">
                <a:avLst>
                  <a:gd name="adj" fmla="val 14417"/>
                </a:avLst>
              </a:prstGeom>
              <a:solidFill>
                <a:srgbClr val="FF0000"/>
              </a:soli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4704" name="Freeform 128"/>
            <p:cNvSpPr>
              <a:spLocks/>
            </p:cNvSpPr>
            <p:nvPr/>
          </p:nvSpPr>
          <p:spPr bwMode="auto">
            <a:xfrm>
              <a:off x="2864" y="2483"/>
              <a:ext cx="353" cy="461"/>
            </a:xfrm>
            <a:custGeom>
              <a:avLst/>
              <a:gdLst/>
              <a:ahLst/>
              <a:cxnLst>
                <a:cxn ang="0">
                  <a:pos x="252" y="53"/>
                </a:cxn>
                <a:cxn ang="0">
                  <a:pos x="164" y="29"/>
                </a:cxn>
                <a:cxn ang="0">
                  <a:pos x="112" y="13"/>
                </a:cxn>
                <a:cxn ang="0">
                  <a:pos x="16" y="61"/>
                </a:cxn>
                <a:cxn ang="0">
                  <a:pos x="16" y="109"/>
                </a:cxn>
                <a:cxn ang="0">
                  <a:pos x="76" y="141"/>
                </a:cxn>
                <a:cxn ang="0">
                  <a:pos x="160" y="205"/>
                </a:cxn>
                <a:cxn ang="0">
                  <a:pos x="260" y="301"/>
                </a:cxn>
                <a:cxn ang="0">
                  <a:pos x="284" y="437"/>
                </a:cxn>
                <a:cxn ang="0">
                  <a:pos x="348" y="445"/>
                </a:cxn>
                <a:cxn ang="0">
                  <a:pos x="316" y="365"/>
                </a:cxn>
                <a:cxn ang="0">
                  <a:pos x="260" y="245"/>
                </a:cxn>
                <a:cxn ang="0">
                  <a:pos x="256" y="109"/>
                </a:cxn>
                <a:cxn ang="0">
                  <a:pos x="208" y="13"/>
                </a:cxn>
                <a:cxn ang="0">
                  <a:pos x="204" y="29"/>
                </a:cxn>
                <a:cxn ang="0">
                  <a:pos x="252" y="53"/>
                </a:cxn>
              </a:cxnLst>
              <a:rect l="0" t="0" r="r" b="b"/>
              <a:pathLst>
                <a:path w="353" h="461">
                  <a:moveTo>
                    <a:pt x="252" y="53"/>
                  </a:moveTo>
                  <a:cubicBezTo>
                    <a:pt x="245" y="56"/>
                    <a:pt x="187" y="36"/>
                    <a:pt x="164" y="29"/>
                  </a:cubicBezTo>
                  <a:cubicBezTo>
                    <a:pt x="141" y="22"/>
                    <a:pt x="137" y="8"/>
                    <a:pt x="112" y="13"/>
                  </a:cubicBezTo>
                  <a:cubicBezTo>
                    <a:pt x="87" y="18"/>
                    <a:pt x="32" y="45"/>
                    <a:pt x="16" y="61"/>
                  </a:cubicBezTo>
                  <a:cubicBezTo>
                    <a:pt x="0" y="77"/>
                    <a:pt x="6" y="96"/>
                    <a:pt x="16" y="109"/>
                  </a:cubicBezTo>
                  <a:cubicBezTo>
                    <a:pt x="26" y="122"/>
                    <a:pt x="52" y="125"/>
                    <a:pt x="76" y="141"/>
                  </a:cubicBezTo>
                  <a:cubicBezTo>
                    <a:pt x="100" y="157"/>
                    <a:pt x="129" y="178"/>
                    <a:pt x="160" y="205"/>
                  </a:cubicBezTo>
                  <a:cubicBezTo>
                    <a:pt x="191" y="232"/>
                    <a:pt x="239" y="262"/>
                    <a:pt x="260" y="301"/>
                  </a:cubicBezTo>
                  <a:cubicBezTo>
                    <a:pt x="281" y="340"/>
                    <a:pt x="269" y="413"/>
                    <a:pt x="284" y="437"/>
                  </a:cubicBezTo>
                  <a:cubicBezTo>
                    <a:pt x="299" y="461"/>
                    <a:pt x="343" y="457"/>
                    <a:pt x="348" y="445"/>
                  </a:cubicBezTo>
                  <a:cubicBezTo>
                    <a:pt x="353" y="433"/>
                    <a:pt x="331" y="398"/>
                    <a:pt x="316" y="365"/>
                  </a:cubicBezTo>
                  <a:cubicBezTo>
                    <a:pt x="301" y="332"/>
                    <a:pt x="270" y="288"/>
                    <a:pt x="260" y="245"/>
                  </a:cubicBezTo>
                  <a:cubicBezTo>
                    <a:pt x="250" y="202"/>
                    <a:pt x="265" y="148"/>
                    <a:pt x="256" y="109"/>
                  </a:cubicBezTo>
                  <a:cubicBezTo>
                    <a:pt x="247" y="70"/>
                    <a:pt x="217" y="26"/>
                    <a:pt x="208" y="13"/>
                  </a:cubicBezTo>
                  <a:cubicBezTo>
                    <a:pt x="199" y="0"/>
                    <a:pt x="197" y="22"/>
                    <a:pt x="204" y="29"/>
                  </a:cubicBezTo>
                  <a:cubicBezTo>
                    <a:pt x="211" y="36"/>
                    <a:pt x="242" y="48"/>
                    <a:pt x="252" y="53"/>
                  </a:cubicBezTo>
                  <a:close/>
                </a:path>
              </a:pathLst>
            </a:custGeom>
            <a:solidFill>
              <a:srgbClr val="3366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705" name="Freeform 129"/>
            <p:cNvSpPr>
              <a:spLocks/>
            </p:cNvSpPr>
            <p:nvPr/>
          </p:nvSpPr>
          <p:spPr bwMode="auto">
            <a:xfrm>
              <a:off x="3552" y="2352"/>
              <a:ext cx="364" cy="18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8" y="120"/>
                </a:cxn>
                <a:cxn ang="0">
                  <a:pos x="144" y="48"/>
                </a:cxn>
                <a:cxn ang="0">
                  <a:pos x="288" y="0"/>
                </a:cxn>
                <a:cxn ang="0">
                  <a:pos x="348" y="48"/>
                </a:cxn>
                <a:cxn ang="0">
                  <a:pos x="192" y="96"/>
                </a:cxn>
                <a:cxn ang="0">
                  <a:pos x="36" y="176"/>
                </a:cxn>
                <a:cxn ang="0">
                  <a:pos x="0" y="144"/>
                </a:cxn>
              </a:cxnLst>
              <a:rect l="0" t="0" r="r" b="b"/>
              <a:pathLst>
                <a:path w="364" h="184">
                  <a:moveTo>
                    <a:pt x="0" y="144"/>
                  </a:moveTo>
                  <a:cubicBezTo>
                    <a:pt x="5" y="132"/>
                    <a:pt x="4" y="136"/>
                    <a:pt x="28" y="120"/>
                  </a:cubicBezTo>
                  <a:cubicBezTo>
                    <a:pt x="52" y="104"/>
                    <a:pt x="101" y="68"/>
                    <a:pt x="144" y="48"/>
                  </a:cubicBezTo>
                  <a:cubicBezTo>
                    <a:pt x="187" y="28"/>
                    <a:pt x="254" y="0"/>
                    <a:pt x="288" y="0"/>
                  </a:cubicBezTo>
                  <a:cubicBezTo>
                    <a:pt x="322" y="0"/>
                    <a:pt x="364" y="32"/>
                    <a:pt x="348" y="48"/>
                  </a:cubicBezTo>
                  <a:cubicBezTo>
                    <a:pt x="332" y="64"/>
                    <a:pt x="244" y="75"/>
                    <a:pt x="192" y="96"/>
                  </a:cubicBezTo>
                  <a:cubicBezTo>
                    <a:pt x="140" y="117"/>
                    <a:pt x="68" y="168"/>
                    <a:pt x="36" y="176"/>
                  </a:cubicBezTo>
                  <a:cubicBezTo>
                    <a:pt x="4" y="184"/>
                    <a:pt x="8" y="151"/>
                    <a:pt x="0" y="14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50" name="Group 74"/>
          <p:cNvGrpSpPr>
            <a:grpSpLocks/>
          </p:cNvGrpSpPr>
          <p:nvPr/>
        </p:nvGrpSpPr>
        <p:grpSpPr bwMode="auto">
          <a:xfrm>
            <a:off x="8510588" y="3962400"/>
            <a:ext cx="633412" cy="685800"/>
            <a:chOff x="2464" y="3024"/>
            <a:chExt cx="399" cy="432"/>
          </a:xfrm>
        </p:grpSpPr>
        <p:grpSp>
          <p:nvGrpSpPr>
            <p:cNvPr id="24651" name="Group 75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4652" name="Oval 76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53" name="Oval 77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54" name="Oval 78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4655" name="Freeform 79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56" name="Group 80"/>
          <p:cNvGrpSpPr>
            <a:grpSpLocks/>
          </p:cNvGrpSpPr>
          <p:nvPr/>
        </p:nvGrpSpPr>
        <p:grpSpPr bwMode="auto">
          <a:xfrm>
            <a:off x="152400" y="6096000"/>
            <a:ext cx="633413" cy="685800"/>
            <a:chOff x="2464" y="3024"/>
            <a:chExt cx="399" cy="432"/>
          </a:xfrm>
        </p:grpSpPr>
        <p:grpSp>
          <p:nvGrpSpPr>
            <p:cNvPr id="24657" name="Group 81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4658" name="Oval 82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59" name="Oval 83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60" name="Oval 84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4661" name="Freeform 85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62" name="Group 86"/>
          <p:cNvGrpSpPr>
            <a:grpSpLocks/>
          </p:cNvGrpSpPr>
          <p:nvPr/>
        </p:nvGrpSpPr>
        <p:grpSpPr bwMode="auto">
          <a:xfrm>
            <a:off x="5029200" y="4800600"/>
            <a:ext cx="633413" cy="685800"/>
            <a:chOff x="2464" y="3024"/>
            <a:chExt cx="399" cy="432"/>
          </a:xfrm>
        </p:grpSpPr>
        <p:grpSp>
          <p:nvGrpSpPr>
            <p:cNvPr id="24663" name="Group 87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24664" name="Oval 8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65" name="Oval 8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66" name="Oval 9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4667" name="Freeform 91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/>
              <a:ahLst/>
              <a:cxnLst>
                <a:cxn ang="0">
                  <a:pos x="0" y="318"/>
                </a:cxn>
                <a:cxn ang="0">
                  <a:pos x="454" y="318"/>
                </a:cxn>
                <a:cxn ang="0">
                  <a:pos x="0" y="0"/>
                </a:cxn>
                <a:cxn ang="0">
                  <a:pos x="0" y="544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5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49775 0.17245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" y="8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3" dur="2000" fill="hold"/>
                                        <p:tgtEl>
                                          <p:spTgt spid="246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5" dur="2000" fill="hold"/>
                                        <p:tgtEl>
                                          <p:spTgt spid="246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99167 0.32222 " pathEditMode="relative" ptsTypes="AA">
                                      <p:cBhvr>
                                        <p:cTn id="27" dur="5000" fill="hold"/>
                                        <p:tgtEl>
                                          <p:spTgt spid="24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99167 0.32222 " pathEditMode="relative" ptsTypes="AA">
                                      <p:cBhvr>
                                        <p:cTn id="29" dur="5000" fill="hold"/>
                                        <p:tgtEl>
                                          <p:spTgt spid="24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99167 0.32222 " pathEditMode="relative" ptsTypes="AA">
                                      <p:cBhvr>
                                        <p:cTn id="31" dur="5000" fill="hold"/>
                                        <p:tgtEl>
                                          <p:spTgt spid="246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4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4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9"/>
                  </p:tgtEl>
                </p:cond>
              </p:nextCondLst>
            </p:seq>
          </p:childTnLst>
        </p:cTn>
      </p:par>
    </p:tnLst>
    <p:bldLst>
      <p:bldP spid="24644" grpId="0" animBg="1"/>
      <p:bldP spid="24617" grpId="0" animBg="1"/>
      <p:bldP spid="2463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1372</Words>
  <Application>Microsoft Office PowerPoint</Application>
  <PresentationFormat>Экран (4:3)</PresentationFormat>
  <Paragraphs>233</Paragraphs>
  <Slides>22</Slides>
  <Notes>21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Кудрявцев Г.М.</dc:creator>
  <cp:lastModifiedBy>user</cp:lastModifiedBy>
  <cp:revision>44</cp:revision>
  <cp:lastPrinted>1601-01-01T00:00:00Z</cp:lastPrinted>
  <dcterms:created xsi:type="dcterms:W3CDTF">1601-01-01T00:00:00Z</dcterms:created>
  <dcterms:modified xsi:type="dcterms:W3CDTF">2012-11-28T16:14:27Z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