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146367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4708525" y="3549650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Овал 5"/>
          <p:cNvSpPr/>
          <p:nvPr/>
        </p:nvSpPr>
        <p:spPr>
          <a:xfrm>
            <a:off x="4540250" y="3525838"/>
            <a:ext cx="46038" cy="46037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479ED4-B672-42F0-B192-983911034781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8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54919-CFDB-45CD-A9CE-D1EFAE59148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6723EB-437D-4E12-B2E7-4E4F353EEB3C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9F2AAA-3517-446F-A121-CF46A502EC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F33ABB-5C7B-4C15-BD8E-C65C4332D0D9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6B7EBE-2055-4D16-84AD-3291A9ECBA3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5805A-A249-412E-861C-57E3BBBE63D4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0FA70-D72B-493D-A136-9851995DF5B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Прямая соединительная линия 3"/>
          <p:cNvCxnSpPr/>
          <p:nvPr/>
        </p:nvCxnSpPr>
        <p:spPr>
          <a:xfrm>
            <a:off x="685800" y="4916488"/>
            <a:ext cx="7924800" cy="4762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5B4A1F-E350-4DE2-A249-E27F27C95AE7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ED3A4B-FC94-4317-9480-1AD5632B70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6D3B53-57C1-4B4C-9638-A0B28F0A0747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4C6D9-F99C-4D38-901C-DDEB48B3C1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Прямая соединительная линия 6"/>
          <p:cNvCxnSpPr/>
          <p:nvPr/>
        </p:nvCxnSpPr>
        <p:spPr>
          <a:xfrm>
            <a:off x="563563" y="2179638"/>
            <a:ext cx="3748087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/>
        </p:nvCxnSpPr>
        <p:spPr>
          <a:xfrm>
            <a:off x="4754563" y="2179638"/>
            <a:ext cx="3749675" cy="1587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BE9803-8D60-4E5B-B759-B25991EA08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Дата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6DF2D0-F73A-4AA5-B965-F0C0676D14DF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41C69-B4AD-462B-B074-B0E44AEC4C7C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499995-DA40-4E11-AE4B-7CB943DCB2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40355D-7D9E-4701-AA8D-24CA36D77843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3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51F18-D9BA-410E-964D-C62F20FA48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ED6576-C921-48F1-BBCC-B85E43AB9A5E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9E6636-2553-4C58-98FE-2853BCD715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E8E9AF-0350-41C3-93ED-D47A44621C74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6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187503-DCE1-4DEA-983C-34053A0658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Текст 8"/>
          <p:cNvSpPr>
            <a:spLocks noGrp="1"/>
          </p:cNvSpPr>
          <p:nvPr>
            <p:ph type="body" idx="1"/>
          </p:nvPr>
        </p:nvSpPr>
        <p:spPr bwMode="auto">
          <a:xfrm>
            <a:off x="457200" y="1447800"/>
            <a:ext cx="8229600" cy="467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950"/>
            <a:ext cx="2590800" cy="38417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60A8D16A-F836-44A2-85BE-BB9FD79BD8B0}" type="datetimeFigureOut">
              <a:rPr lang="ru-RU"/>
              <a:pPr>
                <a:defRPr/>
              </a:pPr>
              <a:t>06.01.2014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950"/>
            <a:ext cx="3581400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725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600" baseline="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3B301D68-9BB5-47A1-B52F-AC4BD31023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7" r:id="rId1"/>
    <p:sldLayoutId id="2147483701" r:id="rId2"/>
    <p:sldLayoutId id="2147483708" r:id="rId3"/>
    <p:sldLayoutId id="2147483702" r:id="rId4"/>
    <p:sldLayoutId id="2147483709" r:id="rId5"/>
    <p:sldLayoutId id="2147483703" r:id="rId6"/>
    <p:sldLayoutId id="2147483704" r:id="rId7"/>
    <p:sldLayoutId id="2147483710" r:id="rId8"/>
    <p:sldLayoutId id="2147483711" r:id="rId9"/>
    <p:sldLayoutId id="2147483705" r:id="rId10"/>
    <p:sldLayoutId id="2147483706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lang="en-US" sz="4200" kern="1200" spc="-10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rgbClr val="F9F9F9"/>
          </a:solidFill>
          <a:latin typeface="Constantia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4888" indent="-228600" algn="l" rtl="0" fontAlgn="base">
        <a:spcBef>
          <a:spcPts val="300"/>
        </a:spcBef>
        <a:spcAft>
          <a:spcPct val="0"/>
        </a:spcAft>
        <a:buClr>
          <a:srgbClr val="B37732"/>
        </a:buClr>
        <a:buSzPct val="85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28600" algn="l" rtl="0" fontAlgn="base">
        <a:spcBef>
          <a:spcPts val="300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163" indent="-228600" algn="l" rtl="0" fontAlgn="base">
        <a:spcBef>
          <a:spcPts val="338"/>
        </a:spcBef>
        <a:spcAft>
          <a:spcPct val="0"/>
        </a:spcAft>
        <a:buClr>
          <a:srgbClr val="D6903D"/>
        </a:buClr>
        <a:buSzPct val="85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57625" y="4857750"/>
            <a:ext cx="5119688" cy="114300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Работу выполнила: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Ученица 11 класса «А»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err="1" smtClean="0">
                <a:solidFill>
                  <a:srgbClr val="7030A0"/>
                </a:solidFill>
              </a:rPr>
              <a:t>Шашкова</a:t>
            </a:r>
            <a:r>
              <a:rPr lang="ru-RU" dirty="0" smtClean="0">
                <a:solidFill>
                  <a:srgbClr val="7030A0"/>
                </a:solidFill>
              </a:rPr>
              <a:t> Мария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mtClean="0">
                <a:solidFill>
                  <a:srgbClr val="7030A0"/>
                </a:solidFill>
              </a:rPr>
              <a:t>Необычные животные</a:t>
            </a:r>
            <a:endParaRPr lang="ru-RU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72188" y="357188"/>
            <a:ext cx="2543175" cy="7143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u="sng" dirty="0" smtClean="0">
                <a:solidFill>
                  <a:schemeClr val="tx2">
                    <a:lumMod val="75000"/>
                  </a:schemeClr>
                </a:solidFill>
              </a:rPr>
              <a:t>Долгопят</a:t>
            </a:r>
            <a:endParaRPr lang="ru-RU" sz="3200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 descr="img18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4143" r="14143"/>
          <a:stretch>
            <a:fillRect/>
          </a:stretch>
        </p:blipFill>
        <p:spPr>
          <a:xfrm>
            <a:off x="500034" y="928670"/>
            <a:ext cx="5472000" cy="505640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72188" y="1143000"/>
            <a:ext cx="2614612" cy="4876800"/>
          </a:xfrm>
        </p:spPr>
        <p:txBody>
          <a:bodyPr>
            <a:normAutofit fontScale="92500" lnSpcReduction="20000"/>
          </a:bodyPr>
          <a:lstStyle/>
          <a:p>
            <a:pPr fontAlgn="auto">
              <a:defRPr/>
            </a:pPr>
            <a:r>
              <a:rPr lang="ru-RU" dirty="0" smtClean="0"/>
              <a:t>Эти животные обитают в Юго-Восточной Азии, относятся они к приматам. Их особенностью являются длинные задние лапы и крупная голова, которая способно развернуться практически на 360 градусов. Долгопята обладают хорошим слухом, их пальцы очень длинны, а ушли голые и округлые. Но больше всего они выделяются своими глазами, имеющими диаметр до 16 мм. Сами же зверьки довольно небольшие, их рост от 9 до 16 см.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3116"/>
            <a:ext cx="8229600" cy="12192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mtClean="0">
                <a:solidFill>
                  <a:schemeClr val="accent5">
                    <a:lumMod val="75000"/>
                  </a:schemeClr>
                </a:solidFill>
              </a:rPr>
              <a:t>Спасибо за внимание!</a:t>
            </a:r>
            <a:endParaRPr lang="ru-RU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15063" y="214313"/>
            <a:ext cx="2471737" cy="11430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i="1" u="sng" dirty="0" smtClean="0">
                <a:solidFill>
                  <a:schemeClr val="tx2">
                    <a:lumMod val="75000"/>
                  </a:schemeClr>
                </a:solidFill>
              </a:rPr>
              <a:t>Лиственный морской дракон</a:t>
            </a:r>
            <a:endParaRPr lang="ru-RU" sz="2400" i="1" u="sng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8195" name="Текст 3"/>
          <p:cNvSpPr>
            <a:spLocks noGrp="1"/>
          </p:cNvSpPr>
          <p:nvPr>
            <p:ph type="body" sz="half" idx="2"/>
          </p:nvPr>
        </p:nvSpPr>
        <p:spPr>
          <a:xfrm>
            <a:off x="6000750" y="1428750"/>
            <a:ext cx="2828925" cy="4857750"/>
          </a:xfrm>
        </p:spPr>
        <p:txBody>
          <a:bodyPr/>
          <a:lstStyle/>
          <a:p>
            <a:r>
              <a:rPr lang="ru-RU" smtClean="0"/>
              <a:t>Эта морская рыба является родственником морского конька и обитает в водах западной и южной части Австралии. Обычно морского дракона можно встретить на мелководье. В воде дракон двигается с помощью плавника, который находится на гребне шеи. Плавники животного полностью прозрачны. Дракон не так мал - он может вырастать до 45 см.</a:t>
            </a:r>
          </a:p>
        </p:txBody>
      </p:sp>
      <p:pic>
        <p:nvPicPr>
          <p:cNvPr id="7" name="Рисунок 6" descr="img5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5651" r="15651"/>
          <a:stretch>
            <a:fillRect/>
          </a:stretch>
        </p:blipFill>
        <p:spPr>
          <a:xfrm>
            <a:off x="357158" y="642918"/>
            <a:ext cx="5500726" cy="4989870"/>
          </a:xfrm>
          <a:effectLst>
            <a:softEdge rad="112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72188" y="500063"/>
            <a:ext cx="2614612" cy="50006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u="sng" dirty="0" smtClean="0">
                <a:solidFill>
                  <a:schemeClr val="tx2">
                    <a:lumMod val="75000"/>
                  </a:schemeClr>
                </a:solidFill>
              </a:rPr>
              <a:t>Ленивец</a:t>
            </a:r>
            <a:endParaRPr lang="ru-RU" sz="3200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 descr="img14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4255" r="14255"/>
          <a:stretch>
            <a:fillRect/>
          </a:stretch>
        </p:blipFill>
        <p:spPr>
          <a:xfrm>
            <a:off x="357158" y="928670"/>
            <a:ext cx="5544000" cy="512293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72188" y="1071563"/>
            <a:ext cx="2614612" cy="4948237"/>
          </a:xfrm>
        </p:spPr>
        <p:txBody>
          <a:bodyPr>
            <a:normAutofit fontScale="92500" lnSpcReduction="10000"/>
          </a:bodyPr>
          <a:lstStyle/>
          <a:p>
            <a:pPr fontAlgn="auto">
              <a:defRPr/>
            </a:pPr>
            <a:r>
              <a:rPr lang="ru-RU" dirty="0" smtClean="0"/>
              <a:t>Это неполнозубое млекопитающее обитает в Южной и Центральной Америке. Ленивец всем известен своей манерой обитания - практически все время он висит на ветке спиной в низ, проводя при этом во сне ежедневно 15 часов. Масса тела ленивцев колеблется от 4 до 9 кг, а их длина - около 60 сантиметров. Интересно, что животные так медлительны, что в их шерсти часто встречаются поселения бабочки-огневки.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0750" y="357188"/>
            <a:ext cx="2686050" cy="828675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u="sng" dirty="0" err="1" smtClean="0">
                <a:solidFill>
                  <a:schemeClr val="tx2">
                    <a:lumMod val="75000"/>
                  </a:schemeClr>
                </a:solidFill>
              </a:rPr>
              <a:t>Звездонос</a:t>
            </a:r>
            <a:endParaRPr lang="ru-RU" sz="2800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 descr="img16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7410" r="17410"/>
          <a:stretch>
            <a:fillRect/>
          </a:stretch>
        </p:blipFill>
        <p:spPr>
          <a:xfrm>
            <a:off x="428596" y="928670"/>
            <a:ext cx="5292000" cy="4890072"/>
          </a:xfrm>
        </p:spPr>
      </p:pic>
      <p:sp>
        <p:nvSpPr>
          <p:cNvPr id="10244" name="Текст 3"/>
          <p:cNvSpPr>
            <a:spLocks noGrp="1"/>
          </p:cNvSpPr>
          <p:nvPr>
            <p:ph type="body" sz="half" idx="2"/>
          </p:nvPr>
        </p:nvSpPr>
        <p:spPr>
          <a:xfrm>
            <a:off x="5929313" y="1143000"/>
            <a:ext cx="2757487" cy="4429125"/>
          </a:xfrm>
        </p:spPr>
        <p:txBody>
          <a:bodyPr/>
          <a:lstStyle/>
          <a:p>
            <a:r>
              <a:rPr lang="ru-RU" sz="1800" smtClean="0"/>
              <a:t>Это млекопитающее семейства кротовых питается насекомыми, а встречается в США и Канаде. Внешне звездонос отличается от своих собратьев по семейству лишь свойственным только ему рыльцом в виде розетки или звезды из 22 мясистых и подвижных голых лучей.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0" y="457200"/>
            <a:ext cx="2400300" cy="900113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u="sng" dirty="0" smtClean="0">
                <a:solidFill>
                  <a:schemeClr val="tx2">
                    <a:lumMod val="75000"/>
                  </a:schemeClr>
                </a:solidFill>
              </a:rPr>
              <a:t>Осьминог </a:t>
            </a:r>
            <a:r>
              <a:rPr lang="ru-RU" sz="2800" u="sng" dirty="0" err="1" smtClean="0">
                <a:solidFill>
                  <a:schemeClr val="tx2">
                    <a:lumMod val="75000"/>
                  </a:schemeClr>
                </a:solidFill>
              </a:rPr>
              <a:t>Дамбо</a:t>
            </a:r>
            <a:endParaRPr lang="ru-RU" sz="2800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 descr="img2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8154" r="8154"/>
          <a:stretch>
            <a:fillRect/>
          </a:stretch>
        </p:blipFill>
        <p:spPr>
          <a:xfrm>
            <a:off x="357158" y="928670"/>
            <a:ext cx="5544000" cy="512293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143625" y="1357313"/>
            <a:ext cx="2643188" cy="4705350"/>
          </a:xfrm>
        </p:spPr>
        <p:txBody>
          <a:bodyPr>
            <a:normAutofit fontScale="92500" lnSpcReduction="20000"/>
          </a:bodyPr>
          <a:lstStyle/>
          <a:p>
            <a:pPr fontAlgn="auto">
              <a:defRPr/>
            </a:pPr>
            <a:r>
              <a:rPr lang="ru-RU" dirty="0" smtClean="0"/>
              <a:t>Этот своеобразный осьминог представляет собой головоногих моллюсков. Живет он на глубине </a:t>
            </a:r>
            <a:r>
              <a:rPr lang="ru-RU" dirty="0" err="1" smtClean="0"/>
              <a:t>Тасманового</a:t>
            </a:r>
            <a:r>
              <a:rPr lang="ru-RU" dirty="0" smtClean="0"/>
              <a:t> моря, а размеры его невелики, с половину ладони человека. Прозвище осьминога пришло от имени слоненка </a:t>
            </a:r>
            <a:r>
              <a:rPr lang="ru-RU" dirty="0" err="1" smtClean="0"/>
              <a:t>Дамбо</a:t>
            </a:r>
            <a:r>
              <a:rPr lang="ru-RU" dirty="0" smtClean="0"/>
              <a:t>, известного </a:t>
            </a:r>
            <a:r>
              <a:rPr lang="ru-RU" dirty="0" err="1" smtClean="0"/>
              <a:t>мультперсонажа</a:t>
            </a:r>
            <a:r>
              <a:rPr lang="ru-RU" dirty="0" smtClean="0"/>
              <a:t>. Над ним все издевались из-за большого размера его ушей, осьминог же обладает парой длинных и похожих на весла плавниками, которые и напоминают уши.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86438" y="457200"/>
            <a:ext cx="2900362" cy="1066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u="sng" dirty="0" err="1" smtClean="0">
                <a:solidFill>
                  <a:schemeClr val="tx2">
                    <a:lumMod val="75000"/>
                  </a:schemeClr>
                </a:solidFill>
              </a:rPr>
              <a:t>Мадагаскарский</a:t>
            </a:r>
            <a:r>
              <a:rPr lang="ru-RU" sz="2400" u="sng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400" u="sng" dirty="0" err="1" smtClean="0">
                <a:solidFill>
                  <a:schemeClr val="tx2">
                    <a:lumMod val="75000"/>
                  </a:schemeClr>
                </a:solidFill>
              </a:rPr>
              <a:t>присосконог</a:t>
            </a:r>
            <a:endParaRPr lang="ru-RU" sz="2400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 descr="img2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3052" r="13052"/>
          <a:stretch>
            <a:fillRect/>
          </a:stretch>
        </p:blipFill>
        <p:spPr>
          <a:xfrm>
            <a:off x="428596" y="928670"/>
            <a:ext cx="5256000" cy="485680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15000" y="1600200"/>
            <a:ext cx="2971800" cy="4419600"/>
          </a:xfrm>
        </p:spPr>
        <p:txBody>
          <a:bodyPr>
            <a:normAutofit lnSpcReduction="10000"/>
          </a:bodyPr>
          <a:lstStyle/>
          <a:p>
            <a:pPr fontAlgn="auto">
              <a:defRPr/>
            </a:pPr>
            <a:r>
              <a:rPr lang="ru-RU" dirty="0" smtClean="0"/>
              <a:t>Это рукокрылое млекопитающее, как видно из названия, встречается лишь на Мадагаскаре. Зверек имеет всего 6 см в длину, а весит 8-10 грамм, при этом хвост может достигать 5 см. Убежищем для них служат свернутые листья пальм, к которым они и прилепляются своими присосками. Именно они и являются особой приметой животных. Эти животные охраняются законом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7875" y="457200"/>
            <a:ext cx="2828925" cy="1066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u="sng" dirty="0" smtClean="0">
                <a:solidFill>
                  <a:schemeClr val="tx2">
                    <a:lumMod val="75000"/>
                  </a:schemeClr>
                </a:solidFill>
              </a:rPr>
              <a:t>Аксолотль</a:t>
            </a:r>
            <a:endParaRPr lang="ru-RU" sz="3200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 descr="img8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757" r="12757"/>
          <a:stretch>
            <a:fillRect/>
          </a:stretch>
        </p:blipFill>
        <p:spPr>
          <a:xfrm>
            <a:off x="357158" y="928670"/>
            <a:ext cx="5364000" cy="4956604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86438" y="1600200"/>
            <a:ext cx="2900362" cy="4419600"/>
          </a:xfrm>
        </p:spPr>
        <p:txBody>
          <a:bodyPr>
            <a:normAutofit fontScale="92500"/>
          </a:bodyPr>
          <a:lstStyle/>
          <a:p>
            <a:pPr fontAlgn="auto">
              <a:defRPr/>
            </a:pPr>
            <a:r>
              <a:rPr lang="ru-RU" dirty="0" smtClean="0"/>
              <a:t>Проживает в горных прудах Мексики. Особой приметой аксолотля являются 6 лохматых и длинных веточек, растущих по 3 с каждой стороны головы. На самом деле это не украшение, а жабры. Плаванию аксолотля способствует широкий и длинный хвост. Это удивительное животное умеет дышать и жабрами, и легкими. Общая длина земноводного достигает 30 см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57875" y="457200"/>
            <a:ext cx="2828925" cy="10668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u="sng" dirty="0" smtClean="0">
                <a:solidFill>
                  <a:schemeClr val="tx2">
                    <a:lumMod val="75000"/>
                  </a:schemeClr>
                </a:solidFill>
              </a:rPr>
              <a:t>Плащеносная ящерица</a:t>
            </a:r>
            <a:endParaRPr lang="ru-RU" sz="2800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 descr="img10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228" r="12228"/>
          <a:stretch>
            <a:fillRect/>
          </a:stretch>
        </p:blipFill>
        <p:spPr>
          <a:xfrm>
            <a:off x="357158" y="928670"/>
            <a:ext cx="5292000" cy="4890072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786438" y="1600200"/>
            <a:ext cx="2900362" cy="4419600"/>
          </a:xfrm>
        </p:spPr>
        <p:txBody>
          <a:bodyPr>
            <a:normAutofit fontScale="92500" lnSpcReduction="20000"/>
          </a:bodyPr>
          <a:lstStyle/>
          <a:p>
            <a:pPr fontAlgn="auto">
              <a:defRPr/>
            </a:pPr>
            <a:r>
              <a:rPr lang="ru-RU" dirty="0" smtClean="0"/>
              <a:t>Этот зверь обитает в сухих степях и </a:t>
            </a:r>
            <a:r>
              <a:rPr lang="ru-RU" dirty="0" err="1" smtClean="0"/>
              <a:t>лесостепях</a:t>
            </a:r>
            <a:r>
              <a:rPr lang="ru-RU" dirty="0" smtClean="0"/>
              <a:t> Австралии и Новой Гвинеи. Ящерица может иметь разную окраску - от желто-коричневой, до черно- коричневой. Особенностью животного является кожная складка вокруг головы, похожая на воротник и прилегающая к телу. Почуяв опасность, животное открывает пасть и оттопыривает свой яркий воротник, который может отстоять от тела и на 30 см. Ящерица становится на задние лапы, начинает шипеть и бить хвостом по земле.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929313" y="457200"/>
            <a:ext cx="2757487" cy="6858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u="sng" dirty="0" smtClean="0">
                <a:solidFill>
                  <a:schemeClr val="tx2">
                    <a:lumMod val="75000"/>
                  </a:schemeClr>
                </a:solidFill>
              </a:rPr>
              <a:t>Рыба-капля</a:t>
            </a:r>
            <a:endParaRPr lang="ru-RU" sz="3200" u="sng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 descr="img12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2020" r="12020"/>
          <a:stretch>
            <a:fillRect/>
          </a:stretch>
        </p:blipFill>
        <p:spPr>
          <a:xfrm>
            <a:off x="428596" y="857232"/>
            <a:ext cx="5256000" cy="4856806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857875" y="1214438"/>
            <a:ext cx="2828925" cy="4805362"/>
          </a:xfrm>
        </p:spPr>
        <p:txBody>
          <a:bodyPr>
            <a:normAutofit fontScale="92500"/>
          </a:bodyPr>
          <a:lstStyle/>
          <a:p>
            <a:pPr fontAlgn="auto">
              <a:defRPr/>
            </a:pPr>
            <a:r>
              <a:rPr lang="ru-RU" dirty="0" smtClean="0"/>
              <a:t>Рыба обитает в Тихом, Индийском и Атлантическом океане, предпочитая большую глубину (около 2800 метров). В таких местах давление превышает обычно в несколько десятком раз, поэтому гелеобразный состав тела с плотностью, меньшей чем у воды, и помогает рыбе сохранять жизнеспособность и плавать с небольшим расходом энергии. Длина тела у рыбы-капли может достигать 65 см.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54</TotalTime>
  <Words>596</Words>
  <Application>Microsoft Office PowerPoint</Application>
  <PresentationFormat>Экран (4:3)</PresentationFormat>
  <Paragraphs>23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Constantia</vt:lpstr>
      <vt:lpstr>Arial</vt:lpstr>
      <vt:lpstr>Wingdings 2</vt:lpstr>
      <vt:lpstr>Calibri</vt:lpstr>
      <vt:lpstr>Бумажная</vt:lpstr>
      <vt:lpstr>Необычные животные</vt:lpstr>
      <vt:lpstr>Лиственный морской дракон</vt:lpstr>
      <vt:lpstr>Ленивец</vt:lpstr>
      <vt:lpstr>Звездонос</vt:lpstr>
      <vt:lpstr>Осьминог Дамбо</vt:lpstr>
      <vt:lpstr>Мадагаскарский присосконог</vt:lpstr>
      <vt:lpstr>Аксолотль</vt:lpstr>
      <vt:lpstr>Плащеносная ящерица</vt:lpstr>
      <vt:lpstr>Рыба-капля</vt:lpstr>
      <vt:lpstr>Долгопят</vt:lpstr>
      <vt:lpstr>Спасибо за внимание!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Необычные животные</dc:title>
  <dc:creator>ADMIN</dc:creator>
  <cp:lastModifiedBy>ADMIN</cp:lastModifiedBy>
  <cp:revision>6</cp:revision>
  <dcterms:created xsi:type="dcterms:W3CDTF">2014-01-06T06:19:50Z</dcterms:created>
  <dcterms:modified xsi:type="dcterms:W3CDTF">2014-01-06T16:29:01Z</dcterms:modified>
</cp:coreProperties>
</file>