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79ED4-B672-42F0-B192-983911034781}" type="datetimeFigureOut">
              <a:rPr lang="ru-RU"/>
              <a:pPr>
                <a:defRPr/>
              </a:pPr>
              <a:t>06.01.2014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54919-CFDB-45CD-A9CE-D1EFAE591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723EB-437D-4E12-B2E7-4E4F353EEB3C}" type="datetimeFigureOut">
              <a:rPr lang="ru-RU"/>
              <a:pPr>
                <a:defRPr/>
              </a:pPr>
              <a:t>06.01.2014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F2AAA-3517-446F-A121-CF46A502EC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33ABB-5C7B-4C15-BD8E-C65C4332D0D9}" type="datetimeFigureOut">
              <a:rPr lang="ru-RU"/>
              <a:pPr>
                <a:defRPr/>
              </a:pPr>
              <a:t>06.01.2014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B7EBE-2055-4D16-84AD-3291A9ECBA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5805A-A249-412E-861C-57E3BBBE63D4}" type="datetimeFigureOut">
              <a:rPr lang="ru-RU"/>
              <a:pPr>
                <a:defRPr/>
              </a:pPr>
              <a:t>06.01.2014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0FA70-D72B-493D-A136-9851995DF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B4A1F-E350-4DE2-A249-E27F27C95AE7}" type="datetimeFigureOut">
              <a:rPr lang="ru-RU"/>
              <a:pPr>
                <a:defRPr/>
              </a:pPr>
              <a:t>06.01.2014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D3A4B-FC94-4317-9480-1AD5632B7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D3B53-57C1-4B4C-9638-A0B28F0A0747}" type="datetimeFigureOut">
              <a:rPr lang="ru-RU"/>
              <a:pPr>
                <a:defRPr/>
              </a:pPr>
              <a:t>06.01.2014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4C6D9-F99C-4D38-901C-DDEB48B3C1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E9803-8D60-4E5B-B759-B25991EA08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DF2D0-F73A-4AA5-B965-F0C0676D14DF}" type="datetimeFigureOut">
              <a:rPr lang="ru-RU"/>
              <a:pPr>
                <a:defRPr/>
              </a:pPr>
              <a:t>06.01.2014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41C69-B4AD-462B-B074-B0E44AEC4C7C}" type="datetimeFigureOut">
              <a:rPr lang="ru-RU"/>
              <a:pPr>
                <a:defRPr/>
              </a:pPr>
              <a:t>06.01.2014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99995-DA40-4E11-AE4B-7CB943DCB2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0355D-7D9E-4701-AA8D-24CA36D77843}" type="datetimeFigureOut">
              <a:rPr lang="ru-RU"/>
              <a:pPr>
                <a:defRPr/>
              </a:pPr>
              <a:t>06.01.2014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51F18-D9BA-410E-964D-C62F20FA48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D6576-C921-48F1-BBCC-B85E43AB9A5E}" type="datetimeFigureOut">
              <a:rPr lang="ru-RU"/>
              <a:pPr>
                <a:defRPr/>
              </a:pPr>
              <a:t>06.01.2014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E6636-2553-4C58-98FE-2853BCD715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8E9AF-0350-41C3-93ED-D47A44621C74}" type="datetimeFigureOut">
              <a:rPr lang="ru-RU"/>
              <a:pPr>
                <a:defRPr/>
              </a:pPr>
              <a:t>06.01.2014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87503-DCE1-4DEA-983C-34053A0658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0A8D16A-F836-44A2-85BE-BB9FD79BD8B0}" type="datetimeFigureOut">
              <a:rPr lang="ru-RU"/>
              <a:pPr>
                <a:defRPr/>
              </a:pPr>
              <a:t>06.01.2014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B301D68-9BB5-47A1-B52F-AC4BD3102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1" r:id="rId2"/>
    <p:sldLayoutId id="2147483708" r:id="rId3"/>
    <p:sldLayoutId id="2147483702" r:id="rId4"/>
    <p:sldLayoutId id="2147483709" r:id="rId5"/>
    <p:sldLayoutId id="2147483703" r:id="rId6"/>
    <p:sldLayoutId id="2147483704" r:id="rId7"/>
    <p:sldLayoutId id="2147483710" r:id="rId8"/>
    <p:sldLayoutId id="2147483711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5" y="4857750"/>
            <a:ext cx="5119688" cy="11430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Работу выполнила: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Ученица 11 класса «А»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>
                <a:solidFill>
                  <a:srgbClr val="7030A0"/>
                </a:solidFill>
              </a:rPr>
              <a:t>Шашкова</a:t>
            </a:r>
            <a:r>
              <a:rPr lang="ru-RU" dirty="0" smtClean="0">
                <a:solidFill>
                  <a:srgbClr val="7030A0"/>
                </a:solidFill>
              </a:rPr>
              <a:t> Мария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solidFill>
                  <a:srgbClr val="7030A0"/>
                </a:solidFill>
              </a:rPr>
              <a:t>Необычные животные</a:t>
            </a:r>
            <a:endParaRPr lang="ru-RU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2188" y="357188"/>
            <a:ext cx="2543175" cy="7143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u="sng" dirty="0" smtClean="0">
                <a:solidFill>
                  <a:schemeClr val="tx2">
                    <a:lumMod val="75000"/>
                  </a:schemeClr>
                </a:solidFill>
              </a:rPr>
              <a:t>Долгопят</a:t>
            </a:r>
            <a:endParaRPr lang="ru-RU" sz="320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img18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4143" r="14143"/>
          <a:stretch>
            <a:fillRect/>
          </a:stretch>
        </p:blipFill>
        <p:spPr>
          <a:xfrm>
            <a:off x="500034" y="928670"/>
            <a:ext cx="5472000" cy="505640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72188" y="1143000"/>
            <a:ext cx="2614612" cy="4876800"/>
          </a:xfrm>
        </p:spPr>
        <p:txBody>
          <a:bodyPr>
            <a:normAutofit fontScale="92500" lnSpcReduction="20000"/>
          </a:bodyPr>
          <a:lstStyle/>
          <a:p>
            <a:pPr fontAlgn="auto">
              <a:defRPr/>
            </a:pPr>
            <a:r>
              <a:rPr lang="ru-RU" dirty="0" smtClean="0"/>
              <a:t>Эти животные обитают в Юго-Восточной Азии, относятся они к приматам. Их особенностью являются длинные задние лапы и крупная голова, которая способно развернуться практически на 360 градусов. Долгопята обладают хорошим слухом, их пальцы очень длинны, а ушли голые и округлые. Но больше всего они выделяются своими глазами, имеющими диаметр до 16 мм. Сами же зверьки довольно небольшие, их рост от 9 до 16 см.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3116"/>
            <a:ext cx="8229600" cy="1219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>
                <a:solidFill>
                  <a:schemeClr val="accent5">
                    <a:lumMod val="75000"/>
                  </a:schemeClr>
                </a:solidFill>
              </a:rPr>
              <a:t>Спасибо за внимание!</a:t>
            </a:r>
            <a:endParaRPr lang="ru-RU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5063" y="214313"/>
            <a:ext cx="2471737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i="1" u="sng" dirty="0" smtClean="0">
                <a:solidFill>
                  <a:schemeClr val="tx2">
                    <a:lumMod val="75000"/>
                  </a:schemeClr>
                </a:solidFill>
              </a:rPr>
              <a:t>Лиственный морской дракон</a:t>
            </a:r>
            <a:endParaRPr lang="ru-RU" sz="2400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195" name="Текст 3"/>
          <p:cNvSpPr>
            <a:spLocks noGrp="1"/>
          </p:cNvSpPr>
          <p:nvPr>
            <p:ph type="body" sz="half" idx="2"/>
          </p:nvPr>
        </p:nvSpPr>
        <p:spPr>
          <a:xfrm>
            <a:off x="6000750" y="1428750"/>
            <a:ext cx="2828925" cy="4857750"/>
          </a:xfrm>
        </p:spPr>
        <p:txBody>
          <a:bodyPr/>
          <a:lstStyle/>
          <a:p>
            <a:r>
              <a:rPr lang="ru-RU" smtClean="0"/>
              <a:t>Эта морская рыба является родственником морского конька и обитает в водах западной и южной части Австралии. Обычно морского дракона можно встретить на мелководье. В воде дракон двигается с помощью плавника, который находится на гребне шеи. Плавники животного полностью прозрачны. Дракон не так мал - он может вырастать до 45 см.</a:t>
            </a:r>
          </a:p>
        </p:txBody>
      </p:sp>
      <p:pic>
        <p:nvPicPr>
          <p:cNvPr id="7" name="Рисунок 6" descr="img5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5651" r="15651"/>
          <a:stretch>
            <a:fillRect/>
          </a:stretch>
        </p:blipFill>
        <p:spPr>
          <a:xfrm>
            <a:off x="357158" y="642918"/>
            <a:ext cx="5500726" cy="4989870"/>
          </a:xfrm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2188" y="500063"/>
            <a:ext cx="2614612" cy="50006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u="sng" dirty="0" smtClean="0">
                <a:solidFill>
                  <a:schemeClr val="tx2">
                    <a:lumMod val="75000"/>
                  </a:schemeClr>
                </a:solidFill>
              </a:rPr>
              <a:t>Ленивец</a:t>
            </a:r>
            <a:endParaRPr lang="ru-RU" sz="320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img14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4255" r="14255"/>
          <a:stretch>
            <a:fillRect/>
          </a:stretch>
        </p:blipFill>
        <p:spPr>
          <a:xfrm>
            <a:off x="357158" y="928670"/>
            <a:ext cx="5544000" cy="512293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72188" y="1071563"/>
            <a:ext cx="2614612" cy="4948237"/>
          </a:xfrm>
        </p:spPr>
        <p:txBody>
          <a:bodyPr>
            <a:normAutofit fontScale="92500" lnSpcReduction="10000"/>
          </a:bodyPr>
          <a:lstStyle/>
          <a:p>
            <a:pPr fontAlgn="auto">
              <a:defRPr/>
            </a:pPr>
            <a:r>
              <a:rPr lang="ru-RU" dirty="0" smtClean="0"/>
              <a:t>Это неполнозубое млекопитающее обитает в Южной и Центральной Америке. Ленивец всем известен своей манерой обитания - практически все время он висит на ветке спиной в низ, проводя при этом во сне ежедневно 15 часов. Масса тела ленивцев колеблется от 4 до 9 кг, а их длина - около 60 сантиметров. Интересно, что животные так медлительны, что в их шерсти часто встречаются поселения бабочки-огневки.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0750" y="357188"/>
            <a:ext cx="2686050" cy="8286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u="sng" dirty="0" err="1" smtClean="0">
                <a:solidFill>
                  <a:schemeClr val="tx2">
                    <a:lumMod val="75000"/>
                  </a:schemeClr>
                </a:solidFill>
              </a:rPr>
              <a:t>Звездонос</a:t>
            </a:r>
            <a:endParaRPr lang="ru-RU" sz="280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img16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7410" r="17410"/>
          <a:stretch>
            <a:fillRect/>
          </a:stretch>
        </p:blipFill>
        <p:spPr>
          <a:xfrm>
            <a:off x="428596" y="928670"/>
            <a:ext cx="5292000" cy="4890072"/>
          </a:xfrm>
        </p:spPr>
      </p:pic>
      <p:sp>
        <p:nvSpPr>
          <p:cNvPr id="10244" name="Текст 3"/>
          <p:cNvSpPr>
            <a:spLocks noGrp="1"/>
          </p:cNvSpPr>
          <p:nvPr>
            <p:ph type="body" sz="half" idx="2"/>
          </p:nvPr>
        </p:nvSpPr>
        <p:spPr>
          <a:xfrm>
            <a:off x="5929313" y="1143000"/>
            <a:ext cx="2757487" cy="4429125"/>
          </a:xfrm>
        </p:spPr>
        <p:txBody>
          <a:bodyPr/>
          <a:lstStyle/>
          <a:p>
            <a:r>
              <a:rPr lang="ru-RU" sz="1800" smtClean="0"/>
              <a:t>Это млекопитающее семейства кротовых питается насекомыми, а встречается в США и Канаде. Внешне звездонос отличается от своих собратьев по семейству лишь свойственным только ему рыльцом в виде розетки или звезды из 22 мясистых и подвижных голых лучей.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0" y="457200"/>
            <a:ext cx="2400300" cy="9001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u="sng" dirty="0" smtClean="0">
                <a:solidFill>
                  <a:schemeClr val="tx2">
                    <a:lumMod val="75000"/>
                  </a:schemeClr>
                </a:solidFill>
              </a:rPr>
              <a:t>Осьминог </a:t>
            </a:r>
            <a:r>
              <a:rPr lang="ru-RU" sz="2800" u="sng" dirty="0" err="1" smtClean="0">
                <a:solidFill>
                  <a:schemeClr val="tx2">
                    <a:lumMod val="75000"/>
                  </a:schemeClr>
                </a:solidFill>
              </a:rPr>
              <a:t>Дамбо</a:t>
            </a:r>
            <a:endParaRPr lang="ru-RU" sz="280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img2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8154" r="8154"/>
          <a:stretch>
            <a:fillRect/>
          </a:stretch>
        </p:blipFill>
        <p:spPr>
          <a:xfrm>
            <a:off x="357158" y="928670"/>
            <a:ext cx="5544000" cy="512293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43625" y="1357313"/>
            <a:ext cx="2643188" cy="4705350"/>
          </a:xfrm>
        </p:spPr>
        <p:txBody>
          <a:bodyPr>
            <a:normAutofit fontScale="92500" lnSpcReduction="20000"/>
          </a:bodyPr>
          <a:lstStyle/>
          <a:p>
            <a:pPr fontAlgn="auto">
              <a:defRPr/>
            </a:pPr>
            <a:r>
              <a:rPr lang="ru-RU" dirty="0" smtClean="0"/>
              <a:t>Этот своеобразный осьминог представляет собой головоногих моллюсков. Живет он на глубине </a:t>
            </a:r>
            <a:r>
              <a:rPr lang="ru-RU" dirty="0" err="1" smtClean="0"/>
              <a:t>Тасманового</a:t>
            </a:r>
            <a:r>
              <a:rPr lang="ru-RU" dirty="0" smtClean="0"/>
              <a:t> моря, а размеры его невелики, с половину ладони человека. Прозвище осьминога пришло от имени слоненка </a:t>
            </a:r>
            <a:r>
              <a:rPr lang="ru-RU" dirty="0" err="1" smtClean="0"/>
              <a:t>Дамбо</a:t>
            </a:r>
            <a:r>
              <a:rPr lang="ru-RU" dirty="0" smtClean="0"/>
              <a:t>, известного </a:t>
            </a:r>
            <a:r>
              <a:rPr lang="ru-RU" dirty="0" err="1" smtClean="0"/>
              <a:t>мультперсонажа</a:t>
            </a:r>
            <a:r>
              <a:rPr lang="ru-RU" dirty="0" smtClean="0"/>
              <a:t>. Над ним все издевались из-за большого размера его ушей, осьминог же обладает парой длинных и похожих на весла плавниками, которые и напоминают уши.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6438" y="457200"/>
            <a:ext cx="2900362" cy="1066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u="sng" dirty="0" err="1" smtClean="0">
                <a:solidFill>
                  <a:schemeClr val="tx2">
                    <a:lumMod val="75000"/>
                  </a:schemeClr>
                </a:solidFill>
              </a:rPr>
              <a:t>Мадагаскарский</a:t>
            </a:r>
            <a:r>
              <a:rPr lang="ru-RU" sz="2400" u="sng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u="sng" dirty="0" err="1" smtClean="0">
                <a:solidFill>
                  <a:schemeClr val="tx2">
                    <a:lumMod val="75000"/>
                  </a:schemeClr>
                </a:solidFill>
              </a:rPr>
              <a:t>присосконог</a:t>
            </a:r>
            <a:endParaRPr lang="ru-RU" sz="240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img2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3052" r="13052"/>
          <a:stretch>
            <a:fillRect/>
          </a:stretch>
        </p:blipFill>
        <p:spPr>
          <a:xfrm>
            <a:off x="428596" y="928670"/>
            <a:ext cx="5256000" cy="485680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15000" y="1600200"/>
            <a:ext cx="2971800" cy="4419600"/>
          </a:xfrm>
        </p:spPr>
        <p:txBody>
          <a:bodyPr>
            <a:normAutofit lnSpcReduction="10000"/>
          </a:bodyPr>
          <a:lstStyle/>
          <a:p>
            <a:pPr fontAlgn="auto">
              <a:defRPr/>
            </a:pPr>
            <a:r>
              <a:rPr lang="ru-RU" dirty="0" smtClean="0"/>
              <a:t>Это рукокрылое млекопитающее, как видно из названия, встречается лишь на Мадагаскаре. Зверек имеет всего 6 см в длину, а весит 8-10 грамм, при этом хвост может достигать 5 см. Убежищем для них служат свернутые листья пальм, к которым они и прилепляются своими присосками. Именно они и являются особой приметой животных. Эти животные охраняются законом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57875" y="457200"/>
            <a:ext cx="2828925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u="sng" dirty="0" smtClean="0">
                <a:solidFill>
                  <a:schemeClr val="tx2">
                    <a:lumMod val="75000"/>
                  </a:schemeClr>
                </a:solidFill>
              </a:rPr>
              <a:t>Аксолотль</a:t>
            </a:r>
            <a:endParaRPr lang="ru-RU" sz="320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img8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757" r="12757"/>
          <a:stretch>
            <a:fillRect/>
          </a:stretch>
        </p:blipFill>
        <p:spPr>
          <a:xfrm>
            <a:off x="357158" y="928670"/>
            <a:ext cx="5364000" cy="495660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86438" y="1600200"/>
            <a:ext cx="2900362" cy="4419600"/>
          </a:xfrm>
        </p:spPr>
        <p:txBody>
          <a:bodyPr>
            <a:normAutofit fontScale="92500"/>
          </a:bodyPr>
          <a:lstStyle/>
          <a:p>
            <a:pPr fontAlgn="auto">
              <a:defRPr/>
            </a:pPr>
            <a:r>
              <a:rPr lang="ru-RU" dirty="0" smtClean="0"/>
              <a:t>Проживает в горных прудах Мексики. Особой приметой аксолотля являются 6 лохматых и длинных веточек, растущих по 3 с каждой стороны головы. На самом деле это не украшение, а жабры. Плаванию аксолотля способствует широкий и длинный хвост. Это удивительное животное умеет дышать и жабрами, и легкими. Общая длина земноводного достигает 30 см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57875" y="457200"/>
            <a:ext cx="2828925" cy="1066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u="sng" dirty="0" smtClean="0">
                <a:solidFill>
                  <a:schemeClr val="tx2">
                    <a:lumMod val="75000"/>
                  </a:schemeClr>
                </a:solidFill>
              </a:rPr>
              <a:t>Плащеносная ящерица</a:t>
            </a:r>
            <a:endParaRPr lang="ru-RU" sz="280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img1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228" r="12228"/>
          <a:stretch>
            <a:fillRect/>
          </a:stretch>
        </p:blipFill>
        <p:spPr>
          <a:xfrm>
            <a:off x="357158" y="928670"/>
            <a:ext cx="5292000" cy="489007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86438" y="1600200"/>
            <a:ext cx="2900362" cy="4419600"/>
          </a:xfrm>
        </p:spPr>
        <p:txBody>
          <a:bodyPr>
            <a:normAutofit fontScale="92500" lnSpcReduction="20000"/>
          </a:bodyPr>
          <a:lstStyle/>
          <a:p>
            <a:pPr fontAlgn="auto">
              <a:defRPr/>
            </a:pPr>
            <a:r>
              <a:rPr lang="ru-RU" dirty="0" smtClean="0"/>
              <a:t>Этот зверь обитает в сухих степях и </a:t>
            </a:r>
            <a:r>
              <a:rPr lang="ru-RU" dirty="0" err="1" smtClean="0"/>
              <a:t>лесостепях</a:t>
            </a:r>
            <a:r>
              <a:rPr lang="ru-RU" dirty="0" smtClean="0"/>
              <a:t> Австралии и Новой Гвинеи. Ящерица может иметь разную окраску - от желто-коричневой, до черно- коричневой. Особенностью животного является кожная складка вокруг головы, похожая на воротник и прилегающая к телу. Почуяв опасность, животное открывает пасть и оттопыривает свой яркий воротник, который может отстоять от тела и на 30 см. Ящерица становится на задние лапы, начинает шипеть и бить хвостом по земле.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29313" y="457200"/>
            <a:ext cx="2757487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u="sng" dirty="0" smtClean="0">
                <a:solidFill>
                  <a:schemeClr val="tx2">
                    <a:lumMod val="75000"/>
                  </a:schemeClr>
                </a:solidFill>
              </a:rPr>
              <a:t>Рыба-капля</a:t>
            </a:r>
            <a:endParaRPr lang="ru-RU" sz="320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img1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020" r="12020"/>
          <a:stretch>
            <a:fillRect/>
          </a:stretch>
        </p:blipFill>
        <p:spPr>
          <a:xfrm>
            <a:off x="428596" y="857232"/>
            <a:ext cx="5256000" cy="485680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857875" y="1214438"/>
            <a:ext cx="2828925" cy="4805362"/>
          </a:xfrm>
        </p:spPr>
        <p:txBody>
          <a:bodyPr>
            <a:normAutofit fontScale="92500"/>
          </a:bodyPr>
          <a:lstStyle/>
          <a:p>
            <a:pPr fontAlgn="auto">
              <a:defRPr/>
            </a:pPr>
            <a:r>
              <a:rPr lang="ru-RU" dirty="0" smtClean="0"/>
              <a:t>Рыба обитает в Тихом, Индийском и Атлантическом океане, предпочитая большую глубину (около 2800 метров). В таких местах давление превышает обычно в несколько десятком раз, поэтому гелеобразный состав тела с плотностью, меньшей чем у воды, и помогает рыбе сохранять жизнеспособность и плавать с небольшим расходом энергии. Длина тела у рыбы-капли может достигать 65 см.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54</TotalTime>
  <Words>596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Constantia</vt:lpstr>
      <vt:lpstr>Arial</vt:lpstr>
      <vt:lpstr>Wingdings 2</vt:lpstr>
      <vt:lpstr>Calibri</vt:lpstr>
      <vt:lpstr>Бумажная</vt:lpstr>
      <vt:lpstr>Необычные животные</vt:lpstr>
      <vt:lpstr>Лиственный морской дракон</vt:lpstr>
      <vt:lpstr>Ленивец</vt:lpstr>
      <vt:lpstr>Звездонос</vt:lpstr>
      <vt:lpstr>Осьминог Дамбо</vt:lpstr>
      <vt:lpstr>Мадагаскарский присосконог</vt:lpstr>
      <vt:lpstr>Аксолотль</vt:lpstr>
      <vt:lpstr>Плащеносная ящерица</vt:lpstr>
      <vt:lpstr>Рыба-капля</vt:lpstr>
      <vt:lpstr>Долгопят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Необычные животные</dc:title>
  <dc:creator>ADMIN</dc:creator>
  <cp:lastModifiedBy>ADMIN</cp:lastModifiedBy>
  <cp:revision>6</cp:revision>
  <dcterms:created xsi:type="dcterms:W3CDTF">2014-01-06T06:19:50Z</dcterms:created>
  <dcterms:modified xsi:type="dcterms:W3CDTF">2014-01-06T16:29:01Z</dcterms:modified>
</cp:coreProperties>
</file>