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73" r:id="rId3"/>
    <p:sldId id="256" r:id="rId4"/>
    <p:sldId id="268" r:id="rId5"/>
    <p:sldId id="269" r:id="rId6"/>
    <p:sldId id="270" r:id="rId7"/>
    <p:sldId id="271" r:id="rId8"/>
    <p:sldId id="272" r:id="rId9"/>
    <p:sldId id="274" r:id="rId10"/>
    <p:sldId id="275" r:id="rId11"/>
    <p:sldId id="276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6" r:id="rId20"/>
    <p:sldId id="265" r:id="rId21"/>
    <p:sldId id="267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6600"/>
    <a:srgbClr val="008000"/>
    <a:srgbClr val="66FF66"/>
    <a:srgbClr val="00CCFF"/>
    <a:srgbClr val="0000FF"/>
    <a:srgbClr val="66FF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70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A8710D4-BB7E-4BCD-BB2B-6535B36F499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B44740-C1CA-495E-8C0D-2DD58F7E8908}" type="slidenum">
              <a:rPr lang="ru-RU"/>
              <a:pPr/>
              <a:t>2</a:t>
            </a:fld>
            <a:endParaRPr lang="ru-RU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Н.Я. Виленкин. Математика 6 класс.  № 555. </a:t>
            </a:r>
          </a:p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2B8C08-3462-4757-9F26-96616AC2AD91}" type="slidenum">
              <a:rPr lang="ru-RU"/>
              <a:pPr/>
              <a:t>11</a:t>
            </a:fld>
            <a:endParaRPr lang="ru-RU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Математика 6 класс. Н.Я.Виленкин.  (Идея задачи)  № 1477    </a:t>
            </a:r>
            <a:r>
              <a:rPr lang="ru-RU" b="1"/>
              <a:t>Сделайте клик по кнопке «Показать» ( 3 раза)</a:t>
            </a:r>
          </a:p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EE0345-E090-4CEA-9B78-280A39EB636A}" type="slidenum">
              <a:rPr lang="ru-RU"/>
              <a:pPr/>
              <a:t>12</a:t>
            </a:fld>
            <a:endParaRPr lang="ru-RU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038944-61F5-4E08-B643-2C9A74A63570}" type="slidenum">
              <a:rPr lang="ru-RU"/>
              <a:pPr/>
              <a:t>13</a:t>
            </a:fld>
            <a:endParaRPr lang="ru-RU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Математика 5 класс (часть 2). Г.В. Дорофеев, Л.Г. Петерсон.  </a:t>
            </a:r>
            <a:r>
              <a:rPr lang="ru-RU" b="1"/>
              <a:t>№ 307.</a:t>
            </a:r>
          </a:p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106945-620C-4010-978F-13AC559F6F02}" type="slidenum">
              <a:rPr lang="ru-RU"/>
              <a:pPr/>
              <a:t>14</a:t>
            </a:fld>
            <a:endParaRPr lang="ru-RU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Математика 5 класс (часть 2). Г.В. Дорофеев, Л.Г. Петерсон.  </a:t>
            </a:r>
            <a:r>
              <a:rPr lang="ru-RU" b="1"/>
              <a:t>№ 307. Можно сделать клик на кнопку «Показать» несколько раз.</a:t>
            </a:r>
          </a:p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59CE8F-8CFB-45A0-B058-A2533CF9EF81}" type="slidenum">
              <a:rPr lang="ru-RU"/>
              <a:pPr/>
              <a:t>15</a:t>
            </a:fld>
            <a:endParaRPr lang="ru-RU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Математика 5 класс (часть 2). Г.В. Дорофеев, Л.Г. Петерсон.  </a:t>
            </a:r>
            <a:r>
              <a:rPr lang="ru-RU" b="1"/>
              <a:t>№ 307 (1).</a:t>
            </a:r>
          </a:p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8C69CD-F3FC-4531-9F6F-BCD013D63790}" type="slidenum">
              <a:rPr lang="ru-RU"/>
              <a:pPr/>
              <a:t>16</a:t>
            </a:fld>
            <a:endParaRPr lang="ru-RU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Математика 5 класс (часть 2). Г.В. Дорофеев, Л.Г. Петерсон.  </a:t>
            </a:r>
            <a:r>
              <a:rPr lang="ru-RU" b="1"/>
              <a:t>№ 307 (2).</a:t>
            </a:r>
          </a:p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789A51-7490-4714-BA74-B92E3ADBF96B}" type="slidenum">
              <a:rPr lang="ru-RU"/>
              <a:pPr/>
              <a:t>17</a:t>
            </a:fld>
            <a:endParaRPr lang="ru-RU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Математика 5 класс (часть 2). Г.В. Дорофеев, Л.Г. Петерсон.  </a:t>
            </a:r>
            <a:r>
              <a:rPr lang="ru-RU" b="1"/>
              <a:t>№ 307 (3). Можно сделать клик на кнопку «Показать» несколько раз.</a:t>
            </a:r>
          </a:p>
          <a:p>
            <a:endParaRPr lang="ru-RU" b="1"/>
          </a:p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0BB7AC-2EC7-4E48-BA9C-BD82798651C6}" type="slidenum">
              <a:rPr lang="ru-RU"/>
              <a:pPr/>
              <a:t>18</a:t>
            </a:fld>
            <a:endParaRPr lang="ru-RU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Математика 5 класс (часть 2). Г.В. Дорофеев, Л.Г. Петерсон.  </a:t>
            </a:r>
            <a:r>
              <a:rPr lang="ru-RU" b="1"/>
              <a:t>№ 307 (4).</a:t>
            </a:r>
          </a:p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66694F-3D13-4412-B054-FEF1E7814EBE}" type="slidenum">
              <a:rPr lang="ru-RU"/>
              <a:pPr/>
              <a:t>20</a:t>
            </a:fld>
            <a:endParaRPr lang="ru-RU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Математика 5 класс (часть 2). Г.В. Дорофеев, Л.Г. Петерсон.  </a:t>
            </a:r>
            <a:r>
              <a:rPr lang="ru-RU" b="1"/>
              <a:t>№ 307 (4). Можно сделать клик на кнопку «Показать» несколько раз.</a:t>
            </a:r>
          </a:p>
          <a:p>
            <a:endParaRPr lang="ru-RU" b="1"/>
          </a:p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06C2D8-3E06-4979-AFEB-BD53985DC874}" type="slidenum">
              <a:rPr lang="ru-RU"/>
              <a:pPr/>
              <a:t>21</a:t>
            </a:fld>
            <a:endParaRPr lang="ru-RU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Математика 5 класс (часть 2). Г.В. Дорофеев, Л.Г. Петерсон.  </a:t>
            </a:r>
            <a:r>
              <a:rPr lang="ru-RU" b="1"/>
              <a:t>№ 307 (4). Можно сделать клик на кнопку «Показать» несколько раз.</a:t>
            </a:r>
          </a:p>
          <a:p>
            <a:endParaRPr lang="ru-RU" b="1"/>
          </a:p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FB08E5-A3B1-465B-846C-0BB62B8CDD24}" type="slidenum">
              <a:rPr lang="ru-RU"/>
              <a:pPr/>
              <a:t>3</a:t>
            </a:fld>
            <a:endParaRPr lang="ru-RU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Математика 5 класс (часть 2). Г.В. Дорофеев, Л.Г. Петерсон.  </a:t>
            </a:r>
            <a:r>
              <a:rPr lang="ru-RU" b="1"/>
              <a:t>№ 304 (2).</a:t>
            </a:r>
          </a:p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C7BF77-8BA3-4EAE-9598-7CB83EFD1F0C}" type="slidenum">
              <a:rPr lang="ru-RU"/>
              <a:pPr/>
              <a:t>4</a:t>
            </a:fld>
            <a:endParaRPr lang="ru-RU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Математика 5 класс (часть 2). Г.В. Дорофеев, Л.Г. Петерсон.  </a:t>
            </a:r>
            <a:r>
              <a:rPr lang="ru-RU" b="1"/>
              <a:t>№ 304 (2).</a:t>
            </a:r>
          </a:p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898BB1-B7FE-4192-915D-BAB93230DB97}" type="slidenum">
              <a:rPr lang="ru-RU"/>
              <a:pPr/>
              <a:t>5</a:t>
            </a:fld>
            <a:endParaRPr lang="ru-RU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Н.Я. Виленкин. Математика 6 класс.  № 462.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DEA71A-99EF-455B-BD66-A1C031CB30AB}" type="slidenum">
              <a:rPr lang="ru-RU"/>
              <a:pPr/>
              <a:t>6</a:t>
            </a:fld>
            <a:endParaRPr lang="ru-RU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Математика 5 класс (часть 2). Г.В. Дорофеев, Л.Г. Петерсон.  </a:t>
            </a:r>
            <a:r>
              <a:rPr lang="ru-RU" b="1"/>
              <a:t>№ 662.</a:t>
            </a:r>
          </a:p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E479F6-0375-4B08-9D86-5AF95E9576B4}" type="slidenum">
              <a:rPr lang="ru-RU"/>
              <a:pPr/>
              <a:t>7</a:t>
            </a:fld>
            <a:endParaRPr lang="ru-RU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Г.В. Дорофеев, Л.Г. Петерсон, 5 класс (часть 2).     № 1119.</a:t>
            </a:r>
          </a:p>
          <a:p>
            <a:endParaRPr lang="ru-RU"/>
          </a:p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17004-9F30-4919-8D31-65A65ABF648D}" type="slidenum">
              <a:rPr lang="ru-RU"/>
              <a:pPr/>
              <a:t>8</a:t>
            </a:fld>
            <a:endParaRPr lang="ru-RU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Математика 6 класс. Н.Я.Виленкин.  № 4</a:t>
            </a:r>
            <a:r>
              <a:rPr lang="en-US"/>
              <a:t>61</a:t>
            </a:r>
            <a:r>
              <a:rPr lang="ru-RU"/>
              <a:t>.</a:t>
            </a:r>
          </a:p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132CC0-DDB7-4D57-A9E2-B6F104A754D6}" type="slidenum">
              <a:rPr lang="ru-RU"/>
              <a:pPr/>
              <a:t>9</a:t>
            </a:fld>
            <a:endParaRPr lang="ru-RU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Математика 6 класс. Н.Я.Виленкин.  № 526.</a:t>
            </a:r>
          </a:p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530878-FAC5-4F1C-BDF9-4DC7EF686DFF}" type="slidenum">
              <a:rPr lang="ru-RU"/>
              <a:pPr/>
              <a:t>10</a:t>
            </a:fld>
            <a:endParaRPr lang="ru-RU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Математика 6 класс. Н.Я.Виленкин.  № 527.</a:t>
            </a:r>
          </a:p>
          <a:p>
            <a:endParaRPr lang="ru-RU"/>
          </a:p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7B3FE-B5E5-4D06-9417-3CF7C49443C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2370B2-2496-4147-A510-46B1D8EA0CB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7E0DEE-7A72-4660-893E-7EF4AD18A05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C1575A-4436-4154-8260-BC2C25EAA25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1BD553-D7FE-4480-A405-6B383F9631B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47F2DD-D639-4BB1-947E-6A3685A2FFC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1841DD-F4CA-4D13-BE30-122B4C175C2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53AFD2-C6CE-4EC9-B541-8E6EFF455B5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B4ADF1-2155-4FA9-9BE4-500D70EF2B4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710419-1A5A-443B-A0EB-EE0BEA62E78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8D2C0-D98C-4035-9245-C845B649E4E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FF"/>
            </a:gs>
            <a:gs pos="50000">
              <a:schemeClr val="bg1"/>
            </a:gs>
            <a:gs pos="100000">
              <a:srgbClr val="CCFF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D0143C5-CE0E-4C1F-9CE5-F5A6383FDCA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image" Target="../media/image38.w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37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.jpeg"/><Relationship Id="rId11" Type="http://schemas.openxmlformats.org/officeDocument/2006/relationships/image" Target="../media/image36.gif"/><Relationship Id="rId5" Type="http://schemas.openxmlformats.org/officeDocument/2006/relationships/image" Target="../media/image32.wmf"/><Relationship Id="rId10" Type="http://schemas.openxmlformats.org/officeDocument/2006/relationships/image" Target="../media/image35.gif"/><Relationship Id="rId4" Type="http://schemas.openxmlformats.org/officeDocument/2006/relationships/oleObject" Target="../embeddings/oleObject22.bin"/><Relationship Id="rId9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oleObject" Target="../embeddings/oleObject2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5.jpeg"/><Relationship Id="rId5" Type="http://schemas.openxmlformats.org/officeDocument/2006/relationships/image" Target="../media/image4.jpe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2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48.gif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0.bin"/><Relationship Id="rId5" Type="http://schemas.openxmlformats.org/officeDocument/2006/relationships/oleObject" Target="../embeddings/oleObject29.bin"/><Relationship Id="rId4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gif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3.bin"/><Relationship Id="rId5" Type="http://schemas.openxmlformats.org/officeDocument/2006/relationships/oleObject" Target="../embeddings/oleObject32.bin"/><Relationship Id="rId4" Type="http://schemas.openxmlformats.org/officeDocument/2006/relationships/image" Target="../media/image55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oleObject36.bin"/><Relationship Id="rId4" Type="http://schemas.openxmlformats.org/officeDocument/2006/relationships/oleObject" Target="../embeddings/oleObject3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gif"/><Relationship Id="rId5" Type="http://schemas.openxmlformats.org/officeDocument/2006/relationships/image" Target="../media/image60.gif"/><Relationship Id="rId4" Type="http://schemas.openxmlformats.org/officeDocument/2006/relationships/image" Target="../media/image59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3.gif"/><Relationship Id="rId9" Type="http://schemas.openxmlformats.org/officeDocument/2006/relationships/image" Target="../media/image1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9.jpeg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2"/>
          <p:cNvSpPr>
            <a:spLocks noChangeArrowheads="1" noChangeShapeType="1" noTextEdit="1"/>
          </p:cNvSpPr>
          <p:nvPr/>
        </p:nvSpPr>
        <p:spPr bwMode="auto">
          <a:xfrm>
            <a:off x="490538" y="5337175"/>
            <a:ext cx="8348662" cy="758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6350">
                <a:solidFill>
                  <a:schemeClr val="tx1"/>
                </a:solidFill>
                <a:round/>
                <a:headEnd/>
                <a:tailEnd/>
              </a:ln>
              <a:solidFill>
                <a:srgbClr val="CC0099"/>
              </a:solidFill>
              <a:latin typeface="Arial"/>
              <a:cs typeface="Arial"/>
            </a:endParaRPr>
          </a:p>
        </p:txBody>
      </p:sp>
      <p:grpSp>
        <p:nvGrpSpPr>
          <p:cNvPr id="6147" name="Group 3"/>
          <p:cNvGrpSpPr>
            <a:grpSpLocks/>
          </p:cNvGrpSpPr>
          <p:nvPr/>
        </p:nvGrpSpPr>
        <p:grpSpPr bwMode="auto">
          <a:xfrm>
            <a:off x="266700" y="279400"/>
            <a:ext cx="8585200" cy="6235700"/>
            <a:chOff x="168" y="176"/>
            <a:chExt cx="5408" cy="3928"/>
          </a:xfrm>
        </p:grpSpPr>
        <p:sp>
          <p:nvSpPr>
            <p:cNvPr id="6148" name="Freeform 4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64" y="0"/>
                </a:cxn>
              </a:cxnLst>
              <a:rect l="0" t="0" r="r" b="b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ap="flat" cmpd="tri">
              <a:solidFill>
                <a:srgbClr val="CC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149" name="Freeform 5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48" y="0"/>
                </a:cxn>
              </a:cxnLst>
              <a:rect l="0" t="0" r="r" b="b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ap="flat" cmpd="tri">
              <a:solidFill>
                <a:srgbClr val="CC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150" name="Freeform 6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376"/>
                </a:cxn>
              </a:cxnLst>
              <a:rect l="0" t="0" r="r" b="b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ap="flat" cmpd="tri">
              <a:solidFill>
                <a:srgbClr val="CC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151" name="Freeform 7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3376"/>
                </a:cxn>
              </a:cxnLst>
              <a:rect l="0" t="0" r="r" b="b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ap="flat" cmpd="tri">
              <a:solidFill>
                <a:srgbClr val="CC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152" name="Freeform 8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8" y="80"/>
                </a:cxn>
                <a:cxn ang="0">
                  <a:pos x="272" y="288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CC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153" name="Freeform 9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8" y="80"/>
                </a:cxn>
                <a:cxn ang="0">
                  <a:pos x="272" y="288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CC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154" name="Freeform 10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8" y="80"/>
                </a:cxn>
                <a:cxn ang="0">
                  <a:pos x="272" y="288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CC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155" name="Freeform 11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8" y="80"/>
                </a:cxn>
                <a:cxn ang="0">
                  <a:pos x="272" y="288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CC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156" name="WordArt 12"/>
          <p:cNvSpPr>
            <a:spLocks noChangeArrowheads="1" noChangeShapeType="1" noTextEdit="1"/>
          </p:cNvSpPr>
          <p:nvPr/>
        </p:nvSpPr>
        <p:spPr bwMode="auto">
          <a:xfrm>
            <a:off x="533400" y="533400"/>
            <a:ext cx="7932738" cy="33528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ru-RU" sz="6600" b="1" kern="10">
                <a:ln w="635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Умножение дробей</a:t>
            </a:r>
          </a:p>
        </p:txBody>
      </p:sp>
      <p:sp>
        <p:nvSpPr>
          <p:cNvPr id="6157" name="WordArt 13"/>
          <p:cNvSpPr>
            <a:spLocks noChangeArrowheads="1" noChangeShapeType="1" noTextEdit="1"/>
          </p:cNvSpPr>
          <p:nvPr/>
        </p:nvSpPr>
        <p:spPr bwMode="auto">
          <a:xfrm>
            <a:off x="762000" y="3733800"/>
            <a:ext cx="7772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Коллекция задач для 6 класса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48" name="Group 64"/>
          <p:cNvGrpSpPr>
            <a:grpSpLocks/>
          </p:cNvGrpSpPr>
          <p:nvPr/>
        </p:nvGrpSpPr>
        <p:grpSpPr bwMode="auto">
          <a:xfrm>
            <a:off x="152400" y="76200"/>
            <a:ext cx="8534400" cy="2314575"/>
            <a:chOff x="96" y="192"/>
            <a:chExt cx="5376" cy="1458"/>
          </a:xfrm>
        </p:grpSpPr>
        <p:sp>
          <p:nvSpPr>
            <p:cNvPr id="41988" name="Text Box 4"/>
            <p:cNvSpPr txBox="1">
              <a:spLocks noChangeArrowheads="1"/>
            </p:cNvSpPr>
            <p:nvPr/>
          </p:nvSpPr>
          <p:spPr bwMode="auto">
            <a:xfrm>
              <a:off x="96" y="192"/>
              <a:ext cx="5376" cy="1458"/>
            </a:xfrm>
            <a:prstGeom prst="rect">
              <a:avLst/>
            </a:prstGeom>
            <a:noFill/>
            <a:ln w="9525" algn="ctr">
              <a:noFill/>
              <a:prstDash val="sysDot"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ru-RU" sz="2400" b="1"/>
                <a:t>        Квартира состоит из двух комнат. Длина большей</a:t>
              </a:r>
            </a:p>
            <a:p>
              <a:endParaRPr lang="ru-RU" sz="1400" b="1"/>
            </a:p>
            <a:p>
              <a:r>
                <a:rPr lang="ru-RU" sz="2400" b="1"/>
                <a:t>комнаты               , а ширина 4 м. Длина меньшей</a:t>
              </a:r>
            </a:p>
            <a:p>
              <a:endParaRPr lang="ru-RU" b="1"/>
            </a:p>
            <a:p>
              <a:r>
                <a:rPr lang="ru-RU" sz="2400" b="1"/>
                <a:t>комнаты 4 м, а ширина               . На сколько площадь</a:t>
              </a:r>
            </a:p>
            <a:p>
              <a:endParaRPr lang="ru-RU" b="1"/>
            </a:p>
            <a:p>
              <a:r>
                <a:rPr lang="ru-RU" sz="2400" b="1"/>
                <a:t>одной комнаты меньше площади другой?</a:t>
              </a:r>
            </a:p>
          </p:txBody>
        </p:sp>
        <p:graphicFrame>
          <p:nvGraphicFramePr>
            <p:cNvPr id="41989" name="Object 5"/>
            <p:cNvGraphicFramePr>
              <a:graphicFrameLocks noChangeAspect="1"/>
            </p:cNvGraphicFramePr>
            <p:nvPr/>
          </p:nvGraphicFramePr>
          <p:xfrm>
            <a:off x="2400" y="768"/>
            <a:ext cx="768" cy="721"/>
          </p:xfrm>
          <a:graphic>
            <a:graphicData uri="http://schemas.openxmlformats.org/presentationml/2006/ole">
              <p:oleObj spid="_x0000_s41989" name="Формула" r:id="rId4" imgW="419040" imgH="393480" progId="Equation.3">
                <p:embed/>
              </p:oleObj>
            </a:graphicData>
          </a:graphic>
        </p:graphicFrame>
        <p:pic>
          <p:nvPicPr>
            <p:cNvPr id="41990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68" y="346"/>
              <a:ext cx="756" cy="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41991" name="Freeform 7" descr="Дуб"/>
          <p:cNvSpPr>
            <a:spLocks/>
          </p:cNvSpPr>
          <p:nvPr/>
        </p:nvSpPr>
        <p:spPr bwMode="auto">
          <a:xfrm>
            <a:off x="-266700" y="3429000"/>
            <a:ext cx="9410700" cy="2616200"/>
          </a:xfrm>
          <a:custGeom>
            <a:avLst/>
            <a:gdLst/>
            <a:ahLst/>
            <a:cxnLst>
              <a:cxn ang="0">
                <a:pos x="0" y="968"/>
              </a:cxn>
              <a:cxn ang="0">
                <a:pos x="1496" y="8"/>
              </a:cxn>
              <a:cxn ang="0">
                <a:pos x="5928" y="0"/>
              </a:cxn>
              <a:cxn ang="0">
                <a:pos x="4152" y="1648"/>
              </a:cxn>
              <a:cxn ang="0">
                <a:pos x="1240" y="1616"/>
              </a:cxn>
              <a:cxn ang="0">
                <a:pos x="2088" y="984"/>
              </a:cxn>
              <a:cxn ang="0">
                <a:pos x="264" y="960"/>
              </a:cxn>
              <a:cxn ang="0">
                <a:pos x="0" y="968"/>
              </a:cxn>
            </a:cxnLst>
            <a:rect l="0" t="0" r="r" b="b"/>
            <a:pathLst>
              <a:path w="5928" h="1648">
                <a:moveTo>
                  <a:pt x="0" y="968"/>
                </a:moveTo>
                <a:lnTo>
                  <a:pt x="1496" y="8"/>
                </a:lnTo>
                <a:lnTo>
                  <a:pt x="5928" y="0"/>
                </a:lnTo>
                <a:lnTo>
                  <a:pt x="4152" y="1648"/>
                </a:lnTo>
                <a:lnTo>
                  <a:pt x="1240" y="1616"/>
                </a:lnTo>
                <a:lnTo>
                  <a:pt x="2088" y="984"/>
                </a:lnTo>
                <a:lnTo>
                  <a:pt x="264" y="960"/>
                </a:lnTo>
                <a:lnTo>
                  <a:pt x="0" y="968"/>
                </a:lnTo>
                <a:close/>
              </a:path>
            </a:pathLst>
          </a:custGeom>
          <a:blipFill dpi="0" rotWithShape="1">
            <a:blip r:embed="rId6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992" name="Line 8"/>
          <p:cNvSpPr>
            <a:spLocks noChangeShapeType="1"/>
          </p:cNvSpPr>
          <p:nvPr/>
        </p:nvSpPr>
        <p:spPr bwMode="auto">
          <a:xfrm>
            <a:off x="2819400" y="4953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993" name="Freeform 9"/>
          <p:cNvSpPr>
            <a:spLocks/>
          </p:cNvSpPr>
          <p:nvPr/>
        </p:nvSpPr>
        <p:spPr bwMode="auto">
          <a:xfrm>
            <a:off x="1727200" y="3454400"/>
            <a:ext cx="3454400" cy="2527300"/>
          </a:xfrm>
          <a:custGeom>
            <a:avLst/>
            <a:gdLst/>
            <a:ahLst/>
            <a:cxnLst>
              <a:cxn ang="0">
                <a:pos x="0" y="1592"/>
              </a:cxn>
              <a:cxn ang="0">
                <a:pos x="2176" y="0"/>
              </a:cxn>
            </a:cxnLst>
            <a:rect l="0" t="0" r="r" b="b"/>
            <a:pathLst>
              <a:path w="2176" h="1592">
                <a:moveTo>
                  <a:pt x="0" y="1592"/>
                </a:moveTo>
                <a:lnTo>
                  <a:pt x="2176" y="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41994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0" y="4343400"/>
            <a:ext cx="1524000" cy="143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995" name="Rectangle 11"/>
          <p:cNvSpPr>
            <a:spLocks noChangeArrowheads="1"/>
          </p:cNvSpPr>
          <p:nvPr/>
        </p:nvSpPr>
        <p:spPr bwMode="auto">
          <a:xfrm rot="-2126722">
            <a:off x="457200" y="3565525"/>
            <a:ext cx="9842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 м</a:t>
            </a: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3581400" y="6049963"/>
            <a:ext cx="9842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 м</a:t>
            </a:r>
          </a:p>
        </p:txBody>
      </p:sp>
      <p:graphicFrame>
        <p:nvGraphicFramePr>
          <p:cNvPr id="41997" name="Object 13"/>
          <p:cNvGraphicFramePr>
            <a:graphicFrameLocks noChangeAspect="1"/>
          </p:cNvGraphicFramePr>
          <p:nvPr/>
        </p:nvGraphicFramePr>
        <p:xfrm>
          <a:off x="533400" y="4876800"/>
          <a:ext cx="1371600" cy="1287463"/>
        </p:xfrm>
        <a:graphic>
          <a:graphicData uri="http://schemas.openxmlformats.org/presentationml/2006/ole">
            <p:oleObj spid="_x0000_s41997" name="Формула" r:id="rId7" imgW="419040" imgH="393480" progId="Equation.3">
              <p:embed/>
            </p:oleObj>
          </a:graphicData>
        </a:graphic>
      </p:graphicFrame>
      <p:grpSp>
        <p:nvGrpSpPr>
          <p:cNvPr id="41998" name="Group 14"/>
          <p:cNvGrpSpPr>
            <a:grpSpLocks/>
          </p:cNvGrpSpPr>
          <p:nvPr/>
        </p:nvGrpSpPr>
        <p:grpSpPr bwMode="auto">
          <a:xfrm>
            <a:off x="5715000" y="3352800"/>
            <a:ext cx="533400" cy="731838"/>
            <a:chOff x="2360" y="1101"/>
            <a:chExt cx="1548" cy="1645"/>
          </a:xfrm>
        </p:grpSpPr>
        <p:sp>
          <p:nvSpPr>
            <p:cNvPr id="41999" name="Freeform 15"/>
            <p:cNvSpPr>
              <a:spLocks/>
            </p:cNvSpPr>
            <p:nvPr/>
          </p:nvSpPr>
          <p:spPr bwMode="auto">
            <a:xfrm rot="535958">
              <a:off x="2708" y="1149"/>
              <a:ext cx="156" cy="1229"/>
            </a:xfrm>
            <a:custGeom>
              <a:avLst/>
              <a:gdLst/>
              <a:ahLst/>
              <a:cxnLst>
                <a:cxn ang="0">
                  <a:pos x="84" y="12"/>
                </a:cxn>
                <a:cxn ang="0">
                  <a:pos x="0" y="1020"/>
                </a:cxn>
                <a:cxn ang="0">
                  <a:pos x="36" y="1020"/>
                </a:cxn>
                <a:cxn ang="0">
                  <a:pos x="156" y="0"/>
                </a:cxn>
                <a:cxn ang="0">
                  <a:pos x="84" y="12"/>
                </a:cxn>
              </a:cxnLst>
              <a:rect l="0" t="0" r="r" b="b"/>
              <a:pathLst>
                <a:path w="156" h="1020">
                  <a:moveTo>
                    <a:pt x="84" y="12"/>
                  </a:moveTo>
                  <a:lnTo>
                    <a:pt x="0" y="1020"/>
                  </a:lnTo>
                  <a:lnTo>
                    <a:pt x="36" y="1020"/>
                  </a:lnTo>
                  <a:lnTo>
                    <a:pt x="156" y="0"/>
                  </a:lnTo>
                  <a:lnTo>
                    <a:pt x="84" y="12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000" name="Freeform 16"/>
            <p:cNvSpPr>
              <a:spLocks/>
            </p:cNvSpPr>
            <p:nvPr/>
          </p:nvSpPr>
          <p:spPr bwMode="auto">
            <a:xfrm rot="20905464" flipH="1">
              <a:off x="3752" y="1101"/>
              <a:ext cx="156" cy="1229"/>
            </a:xfrm>
            <a:custGeom>
              <a:avLst/>
              <a:gdLst/>
              <a:ahLst/>
              <a:cxnLst>
                <a:cxn ang="0">
                  <a:pos x="84" y="12"/>
                </a:cxn>
                <a:cxn ang="0">
                  <a:pos x="0" y="1020"/>
                </a:cxn>
                <a:cxn ang="0">
                  <a:pos x="36" y="1020"/>
                </a:cxn>
                <a:cxn ang="0">
                  <a:pos x="156" y="0"/>
                </a:cxn>
                <a:cxn ang="0">
                  <a:pos x="84" y="12"/>
                </a:cxn>
              </a:cxnLst>
              <a:rect l="0" t="0" r="r" b="b"/>
              <a:pathLst>
                <a:path w="156" h="1020">
                  <a:moveTo>
                    <a:pt x="84" y="12"/>
                  </a:moveTo>
                  <a:lnTo>
                    <a:pt x="0" y="1020"/>
                  </a:lnTo>
                  <a:lnTo>
                    <a:pt x="36" y="1020"/>
                  </a:lnTo>
                  <a:lnTo>
                    <a:pt x="156" y="0"/>
                  </a:lnTo>
                  <a:lnTo>
                    <a:pt x="84" y="12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001" name="Freeform 17"/>
            <p:cNvSpPr>
              <a:spLocks/>
            </p:cNvSpPr>
            <p:nvPr/>
          </p:nvSpPr>
          <p:spPr bwMode="auto">
            <a:xfrm rot="535958">
              <a:off x="2420" y="1517"/>
              <a:ext cx="156" cy="1229"/>
            </a:xfrm>
            <a:custGeom>
              <a:avLst/>
              <a:gdLst/>
              <a:ahLst/>
              <a:cxnLst>
                <a:cxn ang="0">
                  <a:pos x="84" y="12"/>
                </a:cxn>
                <a:cxn ang="0">
                  <a:pos x="0" y="1020"/>
                </a:cxn>
                <a:cxn ang="0">
                  <a:pos x="36" y="1020"/>
                </a:cxn>
                <a:cxn ang="0">
                  <a:pos x="156" y="0"/>
                </a:cxn>
                <a:cxn ang="0">
                  <a:pos x="84" y="12"/>
                </a:cxn>
              </a:cxnLst>
              <a:rect l="0" t="0" r="r" b="b"/>
              <a:pathLst>
                <a:path w="156" h="1020">
                  <a:moveTo>
                    <a:pt x="84" y="12"/>
                  </a:moveTo>
                  <a:lnTo>
                    <a:pt x="0" y="1020"/>
                  </a:lnTo>
                  <a:lnTo>
                    <a:pt x="36" y="1020"/>
                  </a:lnTo>
                  <a:lnTo>
                    <a:pt x="156" y="0"/>
                  </a:lnTo>
                  <a:lnTo>
                    <a:pt x="84" y="12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002" name="Freeform 18"/>
            <p:cNvSpPr>
              <a:spLocks/>
            </p:cNvSpPr>
            <p:nvPr/>
          </p:nvSpPr>
          <p:spPr bwMode="auto">
            <a:xfrm>
              <a:off x="2360" y="1128"/>
              <a:ext cx="1536" cy="400"/>
            </a:xfrm>
            <a:custGeom>
              <a:avLst/>
              <a:gdLst/>
              <a:ahLst/>
              <a:cxnLst>
                <a:cxn ang="0">
                  <a:pos x="384" y="0"/>
                </a:cxn>
                <a:cxn ang="0">
                  <a:pos x="1536" y="0"/>
                </a:cxn>
                <a:cxn ang="0">
                  <a:pos x="1120" y="400"/>
                </a:cxn>
                <a:cxn ang="0">
                  <a:pos x="0" y="400"/>
                </a:cxn>
                <a:cxn ang="0">
                  <a:pos x="384" y="0"/>
                </a:cxn>
              </a:cxnLst>
              <a:rect l="0" t="0" r="r" b="b"/>
              <a:pathLst>
                <a:path w="1536" h="400">
                  <a:moveTo>
                    <a:pt x="384" y="0"/>
                  </a:moveTo>
                  <a:lnTo>
                    <a:pt x="1536" y="0"/>
                  </a:lnTo>
                  <a:lnTo>
                    <a:pt x="1120" y="400"/>
                  </a:lnTo>
                  <a:lnTo>
                    <a:pt x="0" y="400"/>
                  </a:lnTo>
                  <a:lnTo>
                    <a:pt x="38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9900FF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003" name="Freeform 19"/>
            <p:cNvSpPr>
              <a:spLocks/>
            </p:cNvSpPr>
            <p:nvPr/>
          </p:nvSpPr>
          <p:spPr bwMode="auto">
            <a:xfrm>
              <a:off x="2360" y="1168"/>
              <a:ext cx="1536" cy="384"/>
            </a:xfrm>
            <a:custGeom>
              <a:avLst/>
              <a:gdLst/>
              <a:ahLst/>
              <a:cxnLst>
                <a:cxn ang="0">
                  <a:pos x="0" y="384"/>
                </a:cxn>
                <a:cxn ang="0">
                  <a:pos x="1120" y="384"/>
                </a:cxn>
                <a:cxn ang="0">
                  <a:pos x="1536" y="0"/>
                </a:cxn>
              </a:cxnLst>
              <a:rect l="0" t="0" r="r" b="b"/>
              <a:pathLst>
                <a:path w="1536" h="384">
                  <a:moveTo>
                    <a:pt x="0" y="384"/>
                  </a:moveTo>
                  <a:lnTo>
                    <a:pt x="1120" y="384"/>
                  </a:lnTo>
                  <a:lnTo>
                    <a:pt x="1536" y="0"/>
                  </a:lnTo>
                </a:path>
              </a:pathLst>
            </a:custGeom>
            <a:noFill/>
            <a:ln w="76200" cap="flat" cmpd="sng">
              <a:solidFill>
                <a:srgbClr val="6600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004" name="Freeform 20"/>
            <p:cNvSpPr>
              <a:spLocks/>
            </p:cNvSpPr>
            <p:nvPr/>
          </p:nvSpPr>
          <p:spPr bwMode="auto">
            <a:xfrm rot="21243680" flipH="1">
              <a:off x="3480" y="1517"/>
              <a:ext cx="156" cy="1229"/>
            </a:xfrm>
            <a:custGeom>
              <a:avLst/>
              <a:gdLst/>
              <a:ahLst/>
              <a:cxnLst>
                <a:cxn ang="0">
                  <a:pos x="84" y="12"/>
                </a:cxn>
                <a:cxn ang="0">
                  <a:pos x="0" y="1020"/>
                </a:cxn>
                <a:cxn ang="0">
                  <a:pos x="36" y="1020"/>
                </a:cxn>
                <a:cxn ang="0">
                  <a:pos x="156" y="0"/>
                </a:cxn>
                <a:cxn ang="0">
                  <a:pos x="84" y="12"/>
                </a:cxn>
              </a:cxnLst>
              <a:rect l="0" t="0" r="r" b="b"/>
              <a:pathLst>
                <a:path w="156" h="1020">
                  <a:moveTo>
                    <a:pt x="84" y="12"/>
                  </a:moveTo>
                  <a:lnTo>
                    <a:pt x="0" y="1020"/>
                  </a:lnTo>
                  <a:lnTo>
                    <a:pt x="36" y="1020"/>
                  </a:lnTo>
                  <a:lnTo>
                    <a:pt x="156" y="0"/>
                  </a:lnTo>
                  <a:lnTo>
                    <a:pt x="84" y="12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2005" name="Group 21"/>
          <p:cNvGrpSpPr>
            <a:grpSpLocks/>
          </p:cNvGrpSpPr>
          <p:nvPr/>
        </p:nvGrpSpPr>
        <p:grpSpPr bwMode="auto">
          <a:xfrm>
            <a:off x="4572000" y="4876800"/>
            <a:ext cx="914400" cy="990600"/>
            <a:chOff x="379" y="238"/>
            <a:chExt cx="1090" cy="1436"/>
          </a:xfrm>
        </p:grpSpPr>
        <p:sp>
          <p:nvSpPr>
            <p:cNvPr id="42006" name="Freeform 22"/>
            <p:cNvSpPr>
              <a:spLocks/>
            </p:cNvSpPr>
            <p:nvPr/>
          </p:nvSpPr>
          <p:spPr bwMode="auto">
            <a:xfrm rot="698251">
              <a:off x="404" y="445"/>
              <a:ext cx="156" cy="1229"/>
            </a:xfrm>
            <a:custGeom>
              <a:avLst/>
              <a:gdLst/>
              <a:ahLst/>
              <a:cxnLst>
                <a:cxn ang="0">
                  <a:pos x="84" y="12"/>
                </a:cxn>
                <a:cxn ang="0">
                  <a:pos x="0" y="1020"/>
                </a:cxn>
                <a:cxn ang="0">
                  <a:pos x="36" y="1020"/>
                </a:cxn>
                <a:cxn ang="0">
                  <a:pos x="156" y="0"/>
                </a:cxn>
                <a:cxn ang="0">
                  <a:pos x="84" y="12"/>
                </a:cxn>
              </a:cxnLst>
              <a:rect l="0" t="0" r="r" b="b"/>
              <a:pathLst>
                <a:path w="156" h="1020">
                  <a:moveTo>
                    <a:pt x="84" y="12"/>
                  </a:moveTo>
                  <a:lnTo>
                    <a:pt x="0" y="1020"/>
                  </a:lnTo>
                  <a:lnTo>
                    <a:pt x="36" y="1020"/>
                  </a:lnTo>
                  <a:lnTo>
                    <a:pt x="156" y="0"/>
                  </a:lnTo>
                  <a:lnTo>
                    <a:pt x="84" y="12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007" name="Freeform 23"/>
            <p:cNvSpPr>
              <a:spLocks/>
            </p:cNvSpPr>
            <p:nvPr/>
          </p:nvSpPr>
          <p:spPr bwMode="auto">
            <a:xfrm>
              <a:off x="768" y="438"/>
              <a:ext cx="156" cy="1020"/>
            </a:xfrm>
            <a:custGeom>
              <a:avLst/>
              <a:gdLst/>
              <a:ahLst/>
              <a:cxnLst>
                <a:cxn ang="0">
                  <a:pos x="84" y="12"/>
                </a:cxn>
                <a:cxn ang="0">
                  <a:pos x="0" y="1020"/>
                </a:cxn>
                <a:cxn ang="0">
                  <a:pos x="36" y="1020"/>
                </a:cxn>
                <a:cxn ang="0">
                  <a:pos x="156" y="0"/>
                </a:cxn>
                <a:cxn ang="0">
                  <a:pos x="84" y="12"/>
                </a:cxn>
              </a:cxnLst>
              <a:rect l="0" t="0" r="r" b="b"/>
              <a:pathLst>
                <a:path w="156" h="1020">
                  <a:moveTo>
                    <a:pt x="84" y="12"/>
                  </a:moveTo>
                  <a:lnTo>
                    <a:pt x="0" y="1020"/>
                  </a:lnTo>
                  <a:lnTo>
                    <a:pt x="36" y="1020"/>
                  </a:lnTo>
                  <a:lnTo>
                    <a:pt x="156" y="0"/>
                  </a:lnTo>
                  <a:lnTo>
                    <a:pt x="84" y="12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008" name="Freeform 24"/>
            <p:cNvSpPr>
              <a:spLocks/>
            </p:cNvSpPr>
            <p:nvPr/>
          </p:nvSpPr>
          <p:spPr bwMode="auto">
            <a:xfrm rot="21064042" flipH="1">
              <a:off x="1192" y="413"/>
              <a:ext cx="156" cy="1229"/>
            </a:xfrm>
            <a:custGeom>
              <a:avLst/>
              <a:gdLst/>
              <a:ahLst/>
              <a:cxnLst>
                <a:cxn ang="0">
                  <a:pos x="84" y="12"/>
                </a:cxn>
                <a:cxn ang="0">
                  <a:pos x="0" y="1020"/>
                </a:cxn>
                <a:cxn ang="0">
                  <a:pos x="36" y="1020"/>
                </a:cxn>
                <a:cxn ang="0">
                  <a:pos x="156" y="0"/>
                </a:cxn>
                <a:cxn ang="0">
                  <a:pos x="84" y="12"/>
                </a:cxn>
              </a:cxnLst>
              <a:rect l="0" t="0" r="r" b="b"/>
              <a:pathLst>
                <a:path w="156" h="1020">
                  <a:moveTo>
                    <a:pt x="84" y="12"/>
                  </a:moveTo>
                  <a:lnTo>
                    <a:pt x="0" y="1020"/>
                  </a:lnTo>
                  <a:lnTo>
                    <a:pt x="36" y="1020"/>
                  </a:lnTo>
                  <a:lnTo>
                    <a:pt x="156" y="0"/>
                  </a:lnTo>
                  <a:lnTo>
                    <a:pt x="84" y="12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009" name="Freeform 25"/>
            <p:cNvSpPr>
              <a:spLocks/>
            </p:cNvSpPr>
            <p:nvPr/>
          </p:nvSpPr>
          <p:spPr bwMode="auto">
            <a:xfrm>
              <a:off x="389" y="352"/>
              <a:ext cx="1062" cy="144"/>
            </a:xfrm>
            <a:custGeom>
              <a:avLst/>
              <a:gdLst/>
              <a:ahLst/>
              <a:cxnLst>
                <a:cxn ang="0">
                  <a:pos x="13" y="4"/>
                </a:cxn>
                <a:cxn ang="0">
                  <a:pos x="17" y="56"/>
                </a:cxn>
                <a:cxn ang="0">
                  <a:pos x="117" y="96"/>
                </a:cxn>
                <a:cxn ang="0">
                  <a:pos x="249" y="128"/>
                </a:cxn>
                <a:cxn ang="0">
                  <a:pos x="385" y="136"/>
                </a:cxn>
                <a:cxn ang="0">
                  <a:pos x="549" y="144"/>
                </a:cxn>
                <a:cxn ang="0">
                  <a:pos x="681" y="136"/>
                </a:cxn>
                <a:cxn ang="0">
                  <a:pos x="861" y="116"/>
                </a:cxn>
                <a:cxn ang="0">
                  <a:pos x="1029" y="64"/>
                </a:cxn>
                <a:cxn ang="0">
                  <a:pos x="1057" y="0"/>
                </a:cxn>
              </a:cxnLst>
              <a:rect l="0" t="0" r="r" b="b"/>
              <a:pathLst>
                <a:path w="1062" h="144">
                  <a:moveTo>
                    <a:pt x="13" y="4"/>
                  </a:moveTo>
                  <a:cubicBezTo>
                    <a:pt x="14" y="13"/>
                    <a:pt x="0" y="41"/>
                    <a:pt x="17" y="56"/>
                  </a:cubicBezTo>
                  <a:cubicBezTo>
                    <a:pt x="34" y="71"/>
                    <a:pt x="79" y="84"/>
                    <a:pt x="117" y="96"/>
                  </a:cubicBezTo>
                  <a:cubicBezTo>
                    <a:pt x="155" y="108"/>
                    <a:pt x="204" y="121"/>
                    <a:pt x="249" y="128"/>
                  </a:cubicBezTo>
                  <a:cubicBezTo>
                    <a:pt x="294" y="135"/>
                    <a:pt x="335" y="133"/>
                    <a:pt x="385" y="136"/>
                  </a:cubicBezTo>
                  <a:cubicBezTo>
                    <a:pt x="435" y="139"/>
                    <a:pt x="500" y="144"/>
                    <a:pt x="549" y="144"/>
                  </a:cubicBezTo>
                  <a:cubicBezTo>
                    <a:pt x="598" y="144"/>
                    <a:pt x="629" y="141"/>
                    <a:pt x="681" y="136"/>
                  </a:cubicBezTo>
                  <a:cubicBezTo>
                    <a:pt x="733" y="131"/>
                    <a:pt x="803" y="128"/>
                    <a:pt x="861" y="116"/>
                  </a:cubicBezTo>
                  <a:cubicBezTo>
                    <a:pt x="919" y="104"/>
                    <a:pt x="996" y="83"/>
                    <a:pt x="1029" y="64"/>
                  </a:cubicBezTo>
                  <a:cubicBezTo>
                    <a:pt x="1062" y="45"/>
                    <a:pt x="1051" y="13"/>
                    <a:pt x="1057" y="0"/>
                  </a:cubicBezTo>
                </a:path>
              </a:pathLst>
            </a:custGeom>
            <a:noFill/>
            <a:ln w="76200" cap="flat" cmpd="sng">
              <a:solidFill>
                <a:srgbClr val="6600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010" name="Oval 26"/>
            <p:cNvSpPr>
              <a:spLocks noChangeArrowheads="1"/>
            </p:cNvSpPr>
            <p:nvPr/>
          </p:nvSpPr>
          <p:spPr bwMode="auto">
            <a:xfrm>
              <a:off x="379" y="238"/>
              <a:ext cx="1090" cy="23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9900FF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42011" name="Picture 27" descr="AO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8200" y="2895600"/>
            <a:ext cx="2514600" cy="1184275"/>
          </a:xfrm>
          <a:prstGeom prst="rect">
            <a:avLst/>
          </a:prstGeom>
          <a:noFill/>
        </p:spPr>
      </p:pic>
      <p:pic>
        <p:nvPicPr>
          <p:cNvPr id="42049" name="Picture 65" descr="karlosugol_b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8867" flipH="1">
            <a:off x="1371600" y="2286000"/>
            <a:ext cx="2895600" cy="1958975"/>
          </a:xfrm>
          <a:prstGeom prst="rect">
            <a:avLst/>
          </a:prstGeom>
          <a:noFill/>
        </p:spPr>
      </p:pic>
      <p:grpSp>
        <p:nvGrpSpPr>
          <p:cNvPr id="42056" name="Group 72"/>
          <p:cNvGrpSpPr>
            <a:grpSpLocks/>
          </p:cNvGrpSpPr>
          <p:nvPr/>
        </p:nvGrpSpPr>
        <p:grpSpPr bwMode="auto">
          <a:xfrm>
            <a:off x="7620000" y="1828800"/>
            <a:ext cx="1333500" cy="2000250"/>
            <a:chOff x="3168" y="2352"/>
            <a:chExt cx="840" cy="1260"/>
          </a:xfrm>
        </p:grpSpPr>
        <p:grpSp>
          <p:nvGrpSpPr>
            <p:cNvPr id="42050" name="Group 66"/>
            <p:cNvGrpSpPr>
              <a:grpSpLocks/>
            </p:cNvGrpSpPr>
            <p:nvPr/>
          </p:nvGrpSpPr>
          <p:grpSpPr bwMode="auto">
            <a:xfrm>
              <a:off x="3360" y="3168"/>
              <a:ext cx="402" cy="444"/>
              <a:chOff x="379" y="238"/>
              <a:chExt cx="1090" cy="1436"/>
            </a:xfrm>
          </p:grpSpPr>
          <p:sp>
            <p:nvSpPr>
              <p:cNvPr id="42051" name="Freeform 67"/>
              <p:cNvSpPr>
                <a:spLocks/>
              </p:cNvSpPr>
              <p:nvPr/>
            </p:nvSpPr>
            <p:spPr bwMode="auto">
              <a:xfrm rot="698251">
                <a:off x="404" y="445"/>
                <a:ext cx="156" cy="1229"/>
              </a:xfrm>
              <a:custGeom>
                <a:avLst/>
                <a:gdLst/>
                <a:ahLst/>
                <a:cxnLst>
                  <a:cxn ang="0">
                    <a:pos x="84" y="12"/>
                  </a:cxn>
                  <a:cxn ang="0">
                    <a:pos x="0" y="1020"/>
                  </a:cxn>
                  <a:cxn ang="0">
                    <a:pos x="36" y="1020"/>
                  </a:cxn>
                  <a:cxn ang="0">
                    <a:pos x="156" y="0"/>
                  </a:cxn>
                  <a:cxn ang="0">
                    <a:pos x="84" y="12"/>
                  </a:cxn>
                </a:cxnLst>
                <a:rect l="0" t="0" r="r" b="b"/>
                <a:pathLst>
                  <a:path w="156" h="1020">
                    <a:moveTo>
                      <a:pt x="84" y="12"/>
                    </a:moveTo>
                    <a:lnTo>
                      <a:pt x="0" y="1020"/>
                    </a:lnTo>
                    <a:lnTo>
                      <a:pt x="36" y="1020"/>
                    </a:lnTo>
                    <a:lnTo>
                      <a:pt x="156" y="0"/>
                    </a:lnTo>
                    <a:lnTo>
                      <a:pt x="84" y="1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052" name="Freeform 68"/>
              <p:cNvSpPr>
                <a:spLocks/>
              </p:cNvSpPr>
              <p:nvPr/>
            </p:nvSpPr>
            <p:spPr bwMode="auto">
              <a:xfrm>
                <a:off x="768" y="438"/>
                <a:ext cx="156" cy="1020"/>
              </a:xfrm>
              <a:custGeom>
                <a:avLst/>
                <a:gdLst/>
                <a:ahLst/>
                <a:cxnLst>
                  <a:cxn ang="0">
                    <a:pos x="84" y="12"/>
                  </a:cxn>
                  <a:cxn ang="0">
                    <a:pos x="0" y="1020"/>
                  </a:cxn>
                  <a:cxn ang="0">
                    <a:pos x="36" y="1020"/>
                  </a:cxn>
                  <a:cxn ang="0">
                    <a:pos x="156" y="0"/>
                  </a:cxn>
                  <a:cxn ang="0">
                    <a:pos x="84" y="12"/>
                  </a:cxn>
                </a:cxnLst>
                <a:rect l="0" t="0" r="r" b="b"/>
                <a:pathLst>
                  <a:path w="156" h="1020">
                    <a:moveTo>
                      <a:pt x="84" y="12"/>
                    </a:moveTo>
                    <a:lnTo>
                      <a:pt x="0" y="1020"/>
                    </a:lnTo>
                    <a:lnTo>
                      <a:pt x="36" y="1020"/>
                    </a:lnTo>
                    <a:lnTo>
                      <a:pt x="156" y="0"/>
                    </a:lnTo>
                    <a:lnTo>
                      <a:pt x="84" y="1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053" name="Freeform 69"/>
              <p:cNvSpPr>
                <a:spLocks/>
              </p:cNvSpPr>
              <p:nvPr/>
            </p:nvSpPr>
            <p:spPr bwMode="auto">
              <a:xfrm rot="21064042" flipH="1">
                <a:off x="1192" y="413"/>
                <a:ext cx="156" cy="1229"/>
              </a:xfrm>
              <a:custGeom>
                <a:avLst/>
                <a:gdLst/>
                <a:ahLst/>
                <a:cxnLst>
                  <a:cxn ang="0">
                    <a:pos x="84" y="12"/>
                  </a:cxn>
                  <a:cxn ang="0">
                    <a:pos x="0" y="1020"/>
                  </a:cxn>
                  <a:cxn ang="0">
                    <a:pos x="36" y="1020"/>
                  </a:cxn>
                  <a:cxn ang="0">
                    <a:pos x="156" y="0"/>
                  </a:cxn>
                  <a:cxn ang="0">
                    <a:pos x="84" y="12"/>
                  </a:cxn>
                </a:cxnLst>
                <a:rect l="0" t="0" r="r" b="b"/>
                <a:pathLst>
                  <a:path w="156" h="1020">
                    <a:moveTo>
                      <a:pt x="84" y="12"/>
                    </a:moveTo>
                    <a:lnTo>
                      <a:pt x="0" y="1020"/>
                    </a:lnTo>
                    <a:lnTo>
                      <a:pt x="36" y="1020"/>
                    </a:lnTo>
                    <a:lnTo>
                      <a:pt x="156" y="0"/>
                    </a:lnTo>
                    <a:lnTo>
                      <a:pt x="84" y="1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054" name="Freeform 70"/>
              <p:cNvSpPr>
                <a:spLocks/>
              </p:cNvSpPr>
              <p:nvPr/>
            </p:nvSpPr>
            <p:spPr bwMode="auto">
              <a:xfrm>
                <a:off x="389" y="352"/>
                <a:ext cx="1062" cy="144"/>
              </a:xfrm>
              <a:custGeom>
                <a:avLst/>
                <a:gdLst/>
                <a:ahLst/>
                <a:cxnLst>
                  <a:cxn ang="0">
                    <a:pos x="13" y="4"/>
                  </a:cxn>
                  <a:cxn ang="0">
                    <a:pos x="17" y="56"/>
                  </a:cxn>
                  <a:cxn ang="0">
                    <a:pos x="117" y="96"/>
                  </a:cxn>
                  <a:cxn ang="0">
                    <a:pos x="249" y="128"/>
                  </a:cxn>
                  <a:cxn ang="0">
                    <a:pos x="385" y="136"/>
                  </a:cxn>
                  <a:cxn ang="0">
                    <a:pos x="549" y="144"/>
                  </a:cxn>
                  <a:cxn ang="0">
                    <a:pos x="681" y="136"/>
                  </a:cxn>
                  <a:cxn ang="0">
                    <a:pos x="861" y="116"/>
                  </a:cxn>
                  <a:cxn ang="0">
                    <a:pos x="1029" y="64"/>
                  </a:cxn>
                  <a:cxn ang="0">
                    <a:pos x="1057" y="0"/>
                  </a:cxn>
                </a:cxnLst>
                <a:rect l="0" t="0" r="r" b="b"/>
                <a:pathLst>
                  <a:path w="1062" h="144">
                    <a:moveTo>
                      <a:pt x="13" y="4"/>
                    </a:moveTo>
                    <a:cubicBezTo>
                      <a:pt x="14" y="13"/>
                      <a:pt x="0" y="41"/>
                      <a:pt x="17" y="56"/>
                    </a:cubicBezTo>
                    <a:cubicBezTo>
                      <a:pt x="34" y="71"/>
                      <a:pt x="79" y="84"/>
                      <a:pt x="117" y="96"/>
                    </a:cubicBezTo>
                    <a:cubicBezTo>
                      <a:pt x="155" y="108"/>
                      <a:pt x="204" y="121"/>
                      <a:pt x="249" y="128"/>
                    </a:cubicBezTo>
                    <a:cubicBezTo>
                      <a:pt x="294" y="135"/>
                      <a:pt x="335" y="133"/>
                      <a:pt x="385" y="136"/>
                    </a:cubicBezTo>
                    <a:cubicBezTo>
                      <a:pt x="435" y="139"/>
                      <a:pt x="500" y="144"/>
                      <a:pt x="549" y="144"/>
                    </a:cubicBezTo>
                    <a:cubicBezTo>
                      <a:pt x="598" y="144"/>
                      <a:pt x="629" y="141"/>
                      <a:pt x="681" y="136"/>
                    </a:cubicBezTo>
                    <a:cubicBezTo>
                      <a:pt x="733" y="131"/>
                      <a:pt x="803" y="128"/>
                      <a:pt x="861" y="116"/>
                    </a:cubicBezTo>
                    <a:cubicBezTo>
                      <a:pt x="919" y="104"/>
                      <a:pt x="996" y="83"/>
                      <a:pt x="1029" y="64"/>
                    </a:cubicBezTo>
                    <a:cubicBezTo>
                      <a:pt x="1062" y="45"/>
                      <a:pt x="1051" y="13"/>
                      <a:pt x="1057" y="0"/>
                    </a:cubicBezTo>
                  </a:path>
                </a:pathLst>
              </a:custGeom>
              <a:noFill/>
              <a:ln w="76200" cap="flat" cmpd="sng">
                <a:solidFill>
                  <a:srgbClr val="66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055" name="Oval 71"/>
              <p:cNvSpPr>
                <a:spLocks noChangeArrowheads="1"/>
              </p:cNvSpPr>
              <p:nvPr/>
            </p:nvSpPr>
            <p:spPr bwMode="auto">
              <a:xfrm>
                <a:off x="379" y="238"/>
                <a:ext cx="1090" cy="230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9900FF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2012" name="Group 28"/>
            <p:cNvGrpSpPr>
              <a:grpSpLocks/>
            </p:cNvGrpSpPr>
            <p:nvPr/>
          </p:nvGrpSpPr>
          <p:grpSpPr bwMode="auto">
            <a:xfrm>
              <a:off x="3168" y="2352"/>
              <a:ext cx="840" cy="864"/>
              <a:chOff x="3528" y="2496"/>
              <a:chExt cx="1256" cy="1275"/>
            </a:xfrm>
          </p:grpSpPr>
          <p:grpSp>
            <p:nvGrpSpPr>
              <p:cNvPr id="42013" name="Group 29"/>
              <p:cNvGrpSpPr>
                <a:grpSpLocks/>
              </p:cNvGrpSpPr>
              <p:nvPr/>
            </p:nvGrpSpPr>
            <p:grpSpPr bwMode="auto">
              <a:xfrm>
                <a:off x="3528" y="2496"/>
                <a:ext cx="1256" cy="1272"/>
                <a:chOff x="376" y="1256"/>
                <a:chExt cx="2080" cy="2296"/>
              </a:xfrm>
            </p:grpSpPr>
            <p:sp>
              <p:nvSpPr>
                <p:cNvPr id="42014" name="Freeform 30"/>
                <p:cNvSpPr>
                  <a:spLocks/>
                </p:cNvSpPr>
                <p:nvPr/>
              </p:nvSpPr>
              <p:spPr bwMode="auto">
                <a:xfrm>
                  <a:off x="408" y="1912"/>
                  <a:ext cx="2000" cy="456"/>
                </a:xfrm>
                <a:custGeom>
                  <a:avLst/>
                  <a:gdLst/>
                  <a:ahLst/>
                  <a:cxnLst>
                    <a:cxn ang="0">
                      <a:pos x="0" y="456"/>
                    </a:cxn>
                    <a:cxn ang="0">
                      <a:pos x="1504" y="448"/>
                    </a:cxn>
                    <a:cxn ang="0">
                      <a:pos x="2000" y="0"/>
                    </a:cxn>
                    <a:cxn ang="0">
                      <a:pos x="504" y="0"/>
                    </a:cxn>
                    <a:cxn ang="0">
                      <a:pos x="0" y="456"/>
                    </a:cxn>
                  </a:cxnLst>
                  <a:rect l="0" t="0" r="r" b="b"/>
                  <a:pathLst>
                    <a:path w="2000" h="456">
                      <a:moveTo>
                        <a:pt x="0" y="456"/>
                      </a:moveTo>
                      <a:lnTo>
                        <a:pt x="1504" y="448"/>
                      </a:lnTo>
                      <a:lnTo>
                        <a:pt x="2000" y="0"/>
                      </a:lnTo>
                      <a:lnTo>
                        <a:pt x="504" y="0"/>
                      </a:lnTo>
                      <a:lnTo>
                        <a:pt x="0" y="45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50000">
                      <a:srgbClr val="00FFFF"/>
                    </a:gs>
                    <a:gs pos="100000">
                      <a:schemeClr val="bg1"/>
                    </a:gs>
                  </a:gsLst>
                  <a:lin ang="18900000" scaled="1"/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015" name="Freeform 31"/>
                <p:cNvSpPr>
                  <a:spLocks/>
                </p:cNvSpPr>
                <p:nvPr/>
              </p:nvSpPr>
              <p:spPr bwMode="auto">
                <a:xfrm>
                  <a:off x="1904" y="1928"/>
                  <a:ext cx="520" cy="1624"/>
                </a:xfrm>
                <a:custGeom>
                  <a:avLst/>
                  <a:gdLst/>
                  <a:ahLst/>
                  <a:cxnLst>
                    <a:cxn ang="0">
                      <a:pos x="16" y="1624"/>
                    </a:cxn>
                    <a:cxn ang="0">
                      <a:pos x="520" y="1096"/>
                    </a:cxn>
                    <a:cxn ang="0">
                      <a:pos x="504" y="0"/>
                    </a:cxn>
                    <a:cxn ang="0">
                      <a:pos x="0" y="448"/>
                    </a:cxn>
                    <a:cxn ang="0">
                      <a:pos x="16" y="1624"/>
                    </a:cxn>
                  </a:cxnLst>
                  <a:rect l="0" t="0" r="r" b="b"/>
                  <a:pathLst>
                    <a:path w="520" h="1624">
                      <a:moveTo>
                        <a:pt x="16" y="1624"/>
                      </a:moveTo>
                      <a:lnTo>
                        <a:pt x="520" y="1096"/>
                      </a:lnTo>
                      <a:lnTo>
                        <a:pt x="504" y="0"/>
                      </a:lnTo>
                      <a:lnTo>
                        <a:pt x="0" y="448"/>
                      </a:lnTo>
                      <a:lnTo>
                        <a:pt x="16" y="162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50000">
                      <a:srgbClr val="99FFCC"/>
                    </a:gs>
                    <a:gs pos="100000">
                      <a:schemeClr val="bg1"/>
                    </a:gs>
                  </a:gsLst>
                  <a:lin ang="18900000" scaled="1"/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016" name="Freeform 32"/>
                <p:cNvSpPr>
                  <a:spLocks/>
                </p:cNvSpPr>
                <p:nvPr/>
              </p:nvSpPr>
              <p:spPr bwMode="auto">
                <a:xfrm>
                  <a:off x="416" y="2376"/>
                  <a:ext cx="1504" cy="1168"/>
                </a:xfrm>
                <a:custGeom>
                  <a:avLst/>
                  <a:gdLst/>
                  <a:ahLst/>
                  <a:cxnLst>
                    <a:cxn ang="0">
                      <a:pos x="0" y="1168"/>
                    </a:cxn>
                    <a:cxn ang="0">
                      <a:pos x="1504" y="1168"/>
                    </a:cxn>
                    <a:cxn ang="0">
                      <a:pos x="1488" y="0"/>
                    </a:cxn>
                    <a:cxn ang="0">
                      <a:pos x="0" y="0"/>
                    </a:cxn>
                    <a:cxn ang="0">
                      <a:pos x="0" y="1168"/>
                    </a:cxn>
                  </a:cxnLst>
                  <a:rect l="0" t="0" r="r" b="b"/>
                  <a:pathLst>
                    <a:path w="1504" h="1168">
                      <a:moveTo>
                        <a:pt x="0" y="1168"/>
                      </a:moveTo>
                      <a:lnTo>
                        <a:pt x="1504" y="1168"/>
                      </a:lnTo>
                      <a:lnTo>
                        <a:pt x="1488" y="0"/>
                      </a:lnTo>
                      <a:lnTo>
                        <a:pt x="0" y="0"/>
                      </a:lnTo>
                      <a:lnTo>
                        <a:pt x="0" y="1168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50000">
                      <a:srgbClr val="99FFCC"/>
                    </a:gs>
                    <a:gs pos="100000">
                      <a:schemeClr val="bg1"/>
                    </a:gs>
                  </a:gsLst>
                  <a:lin ang="18900000" scaled="1"/>
                </a:gra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017" name="AutoShape 33"/>
                <p:cNvSpPr>
                  <a:spLocks noChangeArrowheads="1"/>
                </p:cNvSpPr>
                <p:nvPr/>
              </p:nvSpPr>
              <p:spPr bwMode="auto">
                <a:xfrm>
                  <a:off x="416" y="1504"/>
                  <a:ext cx="1992" cy="2048"/>
                </a:xfrm>
                <a:prstGeom prst="cube">
                  <a:avLst>
                    <a:gd name="adj" fmla="val 25000"/>
                  </a:avLst>
                </a:prstGeom>
                <a:noFill/>
                <a:ln w="28575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2018" name="Line 34"/>
                <p:cNvSpPr>
                  <a:spLocks noChangeShapeType="1"/>
                </p:cNvSpPr>
                <p:nvPr/>
              </p:nvSpPr>
              <p:spPr bwMode="auto">
                <a:xfrm>
                  <a:off x="912" y="1496"/>
                  <a:ext cx="0" cy="152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019" name="Freeform 35"/>
                <p:cNvSpPr>
                  <a:spLocks/>
                </p:cNvSpPr>
                <p:nvPr/>
              </p:nvSpPr>
              <p:spPr bwMode="auto">
                <a:xfrm>
                  <a:off x="424" y="3048"/>
                  <a:ext cx="1984" cy="496"/>
                </a:xfrm>
                <a:custGeom>
                  <a:avLst/>
                  <a:gdLst/>
                  <a:ahLst/>
                  <a:cxnLst>
                    <a:cxn ang="0">
                      <a:pos x="1984" y="8"/>
                    </a:cxn>
                    <a:cxn ang="0">
                      <a:pos x="496" y="0"/>
                    </a:cxn>
                    <a:cxn ang="0">
                      <a:pos x="0" y="496"/>
                    </a:cxn>
                  </a:cxnLst>
                  <a:rect l="0" t="0" r="r" b="b"/>
                  <a:pathLst>
                    <a:path w="1984" h="496">
                      <a:moveTo>
                        <a:pt x="1984" y="8"/>
                      </a:moveTo>
                      <a:lnTo>
                        <a:pt x="496" y="0"/>
                      </a:lnTo>
                      <a:lnTo>
                        <a:pt x="0" y="496"/>
                      </a:lnTo>
                    </a:path>
                  </a:pathLst>
                </a:custGeom>
                <a:noFill/>
                <a:ln w="9525" cap="flat" cmpd="sng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42020" name="Group 36"/>
                <p:cNvGrpSpPr>
                  <a:grpSpLocks/>
                </p:cNvGrpSpPr>
                <p:nvPr/>
              </p:nvGrpSpPr>
              <p:grpSpPr bwMode="auto">
                <a:xfrm>
                  <a:off x="2360" y="1256"/>
                  <a:ext cx="96" cy="248"/>
                  <a:chOff x="2360" y="1256"/>
                  <a:chExt cx="96" cy="248"/>
                </a:xfrm>
              </p:grpSpPr>
              <p:sp>
                <p:nvSpPr>
                  <p:cNvPr id="42021" name="Oval 37"/>
                  <p:cNvSpPr>
                    <a:spLocks noChangeArrowheads="1"/>
                  </p:cNvSpPr>
                  <p:nvPr/>
                </p:nvSpPr>
                <p:spPr bwMode="auto">
                  <a:xfrm>
                    <a:off x="2360" y="1256"/>
                    <a:ext cx="96" cy="1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FFFF">
                          <a:gamma/>
                          <a:shade val="46275"/>
                          <a:invGamma/>
                        </a:srgbClr>
                      </a:gs>
                      <a:gs pos="50000">
                        <a:srgbClr val="00FFFF"/>
                      </a:gs>
                      <a:gs pos="100000">
                        <a:srgbClr val="00FFFF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 algn="ctr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2022" name="Freeform 38"/>
                  <p:cNvSpPr>
                    <a:spLocks/>
                  </p:cNvSpPr>
                  <p:nvPr/>
                </p:nvSpPr>
                <p:spPr bwMode="auto">
                  <a:xfrm>
                    <a:off x="2400" y="1408"/>
                    <a:ext cx="1" cy="9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96"/>
                      </a:cxn>
                    </a:cxnLst>
                    <a:rect l="0" t="0" r="r" b="b"/>
                    <a:pathLst>
                      <a:path w="1" h="96">
                        <a:moveTo>
                          <a:pt x="0" y="0"/>
                        </a:moveTo>
                        <a:lnTo>
                          <a:pt x="0" y="96"/>
                        </a:lnTo>
                      </a:path>
                    </a:pathLst>
                  </a:custGeom>
                  <a:noFill/>
                  <a:ln w="38100" cap="flat" cmpd="sng">
                    <a:solidFill>
                      <a:srgbClr val="0000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2023" name="Group 39"/>
                <p:cNvGrpSpPr>
                  <a:grpSpLocks/>
                </p:cNvGrpSpPr>
                <p:nvPr/>
              </p:nvGrpSpPr>
              <p:grpSpPr bwMode="auto">
                <a:xfrm>
                  <a:off x="880" y="1280"/>
                  <a:ext cx="96" cy="248"/>
                  <a:chOff x="2360" y="1256"/>
                  <a:chExt cx="96" cy="248"/>
                </a:xfrm>
              </p:grpSpPr>
              <p:sp>
                <p:nvSpPr>
                  <p:cNvPr id="42024" name="Oval 40"/>
                  <p:cNvSpPr>
                    <a:spLocks noChangeArrowheads="1"/>
                  </p:cNvSpPr>
                  <p:nvPr/>
                </p:nvSpPr>
                <p:spPr bwMode="auto">
                  <a:xfrm>
                    <a:off x="2360" y="1256"/>
                    <a:ext cx="96" cy="1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FFFF">
                          <a:gamma/>
                          <a:shade val="46275"/>
                          <a:invGamma/>
                        </a:srgbClr>
                      </a:gs>
                      <a:gs pos="50000">
                        <a:srgbClr val="00FFFF"/>
                      </a:gs>
                      <a:gs pos="100000">
                        <a:srgbClr val="00FFFF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 algn="ctr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2025" name="Freeform 41"/>
                  <p:cNvSpPr>
                    <a:spLocks/>
                  </p:cNvSpPr>
                  <p:nvPr/>
                </p:nvSpPr>
                <p:spPr bwMode="auto">
                  <a:xfrm>
                    <a:off x="2400" y="1408"/>
                    <a:ext cx="1" cy="9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96"/>
                      </a:cxn>
                    </a:cxnLst>
                    <a:rect l="0" t="0" r="r" b="b"/>
                    <a:pathLst>
                      <a:path w="1" h="96">
                        <a:moveTo>
                          <a:pt x="0" y="0"/>
                        </a:moveTo>
                        <a:lnTo>
                          <a:pt x="0" y="96"/>
                        </a:lnTo>
                      </a:path>
                    </a:pathLst>
                  </a:custGeom>
                  <a:noFill/>
                  <a:ln w="38100" cap="flat" cmpd="sng">
                    <a:solidFill>
                      <a:srgbClr val="0000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2026" name="Group 42"/>
                <p:cNvGrpSpPr>
                  <a:grpSpLocks/>
                </p:cNvGrpSpPr>
                <p:nvPr/>
              </p:nvGrpSpPr>
              <p:grpSpPr bwMode="auto">
                <a:xfrm>
                  <a:off x="376" y="1784"/>
                  <a:ext cx="96" cy="248"/>
                  <a:chOff x="2360" y="1256"/>
                  <a:chExt cx="96" cy="248"/>
                </a:xfrm>
              </p:grpSpPr>
              <p:sp>
                <p:nvSpPr>
                  <p:cNvPr id="42027" name="Oval 43"/>
                  <p:cNvSpPr>
                    <a:spLocks noChangeArrowheads="1"/>
                  </p:cNvSpPr>
                  <p:nvPr/>
                </p:nvSpPr>
                <p:spPr bwMode="auto">
                  <a:xfrm>
                    <a:off x="2360" y="1256"/>
                    <a:ext cx="96" cy="1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FFFF">
                          <a:gamma/>
                          <a:shade val="46275"/>
                          <a:invGamma/>
                        </a:srgbClr>
                      </a:gs>
                      <a:gs pos="50000">
                        <a:srgbClr val="00FFFF"/>
                      </a:gs>
                      <a:gs pos="100000">
                        <a:srgbClr val="00FFFF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 algn="ctr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2028" name="Freeform 44"/>
                  <p:cNvSpPr>
                    <a:spLocks/>
                  </p:cNvSpPr>
                  <p:nvPr/>
                </p:nvSpPr>
                <p:spPr bwMode="auto">
                  <a:xfrm>
                    <a:off x="2400" y="1408"/>
                    <a:ext cx="1" cy="9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96"/>
                      </a:cxn>
                    </a:cxnLst>
                    <a:rect l="0" t="0" r="r" b="b"/>
                    <a:pathLst>
                      <a:path w="1" h="96">
                        <a:moveTo>
                          <a:pt x="0" y="0"/>
                        </a:moveTo>
                        <a:lnTo>
                          <a:pt x="0" y="96"/>
                        </a:lnTo>
                      </a:path>
                    </a:pathLst>
                  </a:custGeom>
                  <a:noFill/>
                  <a:ln w="38100" cap="flat" cmpd="sng">
                    <a:solidFill>
                      <a:srgbClr val="0000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2029" name="Group 45"/>
                <p:cNvGrpSpPr>
                  <a:grpSpLocks/>
                </p:cNvGrpSpPr>
                <p:nvPr/>
              </p:nvGrpSpPr>
              <p:grpSpPr bwMode="auto">
                <a:xfrm>
                  <a:off x="1864" y="1792"/>
                  <a:ext cx="96" cy="248"/>
                  <a:chOff x="2360" y="1256"/>
                  <a:chExt cx="96" cy="248"/>
                </a:xfrm>
              </p:grpSpPr>
              <p:sp>
                <p:nvSpPr>
                  <p:cNvPr id="42030" name="Oval 46"/>
                  <p:cNvSpPr>
                    <a:spLocks noChangeArrowheads="1"/>
                  </p:cNvSpPr>
                  <p:nvPr/>
                </p:nvSpPr>
                <p:spPr bwMode="auto">
                  <a:xfrm>
                    <a:off x="2360" y="1256"/>
                    <a:ext cx="96" cy="1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FFFF">
                          <a:gamma/>
                          <a:shade val="46275"/>
                          <a:invGamma/>
                        </a:srgbClr>
                      </a:gs>
                      <a:gs pos="50000">
                        <a:srgbClr val="00FFFF"/>
                      </a:gs>
                      <a:gs pos="100000">
                        <a:srgbClr val="00FFFF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 algn="ctr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2031" name="Freeform 47"/>
                  <p:cNvSpPr>
                    <a:spLocks/>
                  </p:cNvSpPr>
                  <p:nvPr/>
                </p:nvSpPr>
                <p:spPr bwMode="auto">
                  <a:xfrm>
                    <a:off x="2400" y="1408"/>
                    <a:ext cx="1" cy="9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96"/>
                      </a:cxn>
                    </a:cxnLst>
                    <a:rect l="0" t="0" r="r" b="b"/>
                    <a:pathLst>
                      <a:path w="1" h="96">
                        <a:moveTo>
                          <a:pt x="0" y="0"/>
                        </a:moveTo>
                        <a:lnTo>
                          <a:pt x="0" y="96"/>
                        </a:lnTo>
                      </a:path>
                    </a:pathLst>
                  </a:custGeom>
                  <a:noFill/>
                  <a:ln w="38100" cap="flat" cmpd="sng">
                    <a:solidFill>
                      <a:srgbClr val="0000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pic>
            <p:nvPicPr>
              <p:cNvPr id="42032" name="Picture 48" descr="f2"/>
              <p:cNvPicPr>
                <a:picLocks noChangeAspect="1" noChangeArrowheads="1" noCrop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 flipH="1">
                <a:off x="3631" y="3102"/>
                <a:ext cx="442" cy="492"/>
              </a:xfrm>
              <a:prstGeom prst="rect">
                <a:avLst/>
              </a:prstGeom>
              <a:noFill/>
            </p:spPr>
          </p:pic>
          <p:grpSp>
            <p:nvGrpSpPr>
              <p:cNvPr id="42033" name="Group 49"/>
              <p:cNvGrpSpPr>
                <a:grpSpLocks/>
              </p:cNvGrpSpPr>
              <p:nvPr/>
            </p:nvGrpSpPr>
            <p:grpSpPr bwMode="auto">
              <a:xfrm>
                <a:off x="3856" y="3544"/>
                <a:ext cx="106" cy="200"/>
                <a:chOff x="1448" y="3448"/>
                <a:chExt cx="304" cy="472"/>
              </a:xfrm>
            </p:grpSpPr>
            <p:sp>
              <p:nvSpPr>
                <p:cNvPr id="42034" name="Freeform 50"/>
                <p:cNvSpPr>
                  <a:spLocks/>
                </p:cNvSpPr>
                <p:nvPr/>
              </p:nvSpPr>
              <p:spPr bwMode="auto">
                <a:xfrm>
                  <a:off x="1648" y="3488"/>
                  <a:ext cx="104" cy="400"/>
                </a:xfrm>
                <a:custGeom>
                  <a:avLst/>
                  <a:gdLst/>
                  <a:ahLst/>
                  <a:cxnLst>
                    <a:cxn ang="0">
                      <a:pos x="0" y="400"/>
                    </a:cxn>
                    <a:cxn ang="0">
                      <a:pos x="72" y="336"/>
                    </a:cxn>
                    <a:cxn ang="0">
                      <a:pos x="80" y="272"/>
                    </a:cxn>
                    <a:cxn ang="0">
                      <a:pos x="16" y="200"/>
                    </a:cxn>
                    <a:cxn ang="0">
                      <a:pos x="48" y="96"/>
                    </a:cxn>
                    <a:cxn ang="0">
                      <a:pos x="104" y="0"/>
                    </a:cxn>
                  </a:cxnLst>
                  <a:rect l="0" t="0" r="r" b="b"/>
                  <a:pathLst>
                    <a:path w="104" h="400">
                      <a:moveTo>
                        <a:pt x="0" y="400"/>
                      </a:moveTo>
                      <a:cubicBezTo>
                        <a:pt x="29" y="378"/>
                        <a:pt x="59" y="357"/>
                        <a:pt x="72" y="336"/>
                      </a:cubicBezTo>
                      <a:cubicBezTo>
                        <a:pt x="85" y="315"/>
                        <a:pt x="89" y="295"/>
                        <a:pt x="80" y="272"/>
                      </a:cubicBezTo>
                      <a:cubicBezTo>
                        <a:pt x="71" y="249"/>
                        <a:pt x="21" y="229"/>
                        <a:pt x="16" y="200"/>
                      </a:cubicBezTo>
                      <a:cubicBezTo>
                        <a:pt x="11" y="171"/>
                        <a:pt x="33" y="129"/>
                        <a:pt x="48" y="96"/>
                      </a:cubicBezTo>
                      <a:cubicBezTo>
                        <a:pt x="63" y="63"/>
                        <a:pt x="95" y="16"/>
                        <a:pt x="104" y="0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33CC3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035" name="Freeform 51"/>
                <p:cNvSpPr>
                  <a:spLocks/>
                </p:cNvSpPr>
                <p:nvPr/>
              </p:nvSpPr>
              <p:spPr bwMode="auto">
                <a:xfrm rot="19539359" flipV="1">
                  <a:off x="1448" y="3520"/>
                  <a:ext cx="104" cy="400"/>
                </a:xfrm>
                <a:custGeom>
                  <a:avLst/>
                  <a:gdLst/>
                  <a:ahLst/>
                  <a:cxnLst>
                    <a:cxn ang="0">
                      <a:pos x="0" y="400"/>
                    </a:cxn>
                    <a:cxn ang="0">
                      <a:pos x="72" y="336"/>
                    </a:cxn>
                    <a:cxn ang="0">
                      <a:pos x="80" y="272"/>
                    </a:cxn>
                    <a:cxn ang="0">
                      <a:pos x="16" y="200"/>
                    </a:cxn>
                    <a:cxn ang="0">
                      <a:pos x="48" y="96"/>
                    </a:cxn>
                    <a:cxn ang="0">
                      <a:pos x="104" y="0"/>
                    </a:cxn>
                  </a:cxnLst>
                  <a:rect l="0" t="0" r="r" b="b"/>
                  <a:pathLst>
                    <a:path w="104" h="400">
                      <a:moveTo>
                        <a:pt x="0" y="400"/>
                      </a:moveTo>
                      <a:cubicBezTo>
                        <a:pt x="29" y="378"/>
                        <a:pt x="59" y="357"/>
                        <a:pt x="72" y="336"/>
                      </a:cubicBezTo>
                      <a:cubicBezTo>
                        <a:pt x="85" y="315"/>
                        <a:pt x="89" y="295"/>
                        <a:pt x="80" y="272"/>
                      </a:cubicBezTo>
                      <a:cubicBezTo>
                        <a:pt x="71" y="249"/>
                        <a:pt x="21" y="229"/>
                        <a:pt x="16" y="200"/>
                      </a:cubicBezTo>
                      <a:cubicBezTo>
                        <a:pt x="11" y="171"/>
                        <a:pt x="33" y="129"/>
                        <a:pt x="48" y="96"/>
                      </a:cubicBezTo>
                      <a:cubicBezTo>
                        <a:pt x="63" y="63"/>
                        <a:pt x="95" y="16"/>
                        <a:pt x="104" y="0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33CC3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036" name="Freeform 52"/>
                <p:cNvSpPr>
                  <a:spLocks/>
                </p:cNvSpPr>
                <p:nvPr/>
              </p:nvSpPr>
              <p:spPr bwMode="auto">
                <a:xfrm flipV="1">
                  <a:off x="1576" y="3448"/>
                  <a:ext cx="104" cy="400"/>
                </a:xfrm>
                <a:custGeom>
                  <a:avLst/>
                  <a:gdLst/>
                  <a:ahLst/>
                  <a:cxnLst>
                    <a:cxn ang="0">
                      <a:pos x="0" y="400"/>
                    </a:cxn>
                    <a:cxn ang="0">
                      <a:pos x="72" y="336"/>
                    </a:cxn>
                    <a:cxn ang="0">
                      <a:pos x="80" y="272"/>
                    </a:cxn>
                    <a:cxn ang="0">
                      <a:pos x="16" y="200"/>
                    </a:cxn>
                    <a:cxn ang="0">
                      <a:pos x="48" y="96"/>
                    </a:cxn>
                    <a:cxn ang="0">
                      <a:pos x="104" y="0"/>
                    </a:cxn>
                  </a:cxnLst>
                  <a:rect l="0" t="0" r="r" b="b"/>
                  <a:pathLst>
                    <a:path w="104" h="400">
                      <a:moveTo>
                        <a:pt x="0" y="400"/>
                      </a:moveTo>
                      <a:cubicBezTo>
                        <a:pt x="29" y="378"/>
                        <a:pt x="59" y="357"/>
                        <a:pt x="72" y="336"/>
                      </a:cubicBezTo>
                      <a:cubicBezTo>
                        <a:pt x="85" y="315"/>
                        <a:pt x="89" y="295"/>
                        <a:pt x="80" y="272"/>
                      </a:cubicBezTo>
                      <a:cubicBezTo>
                        <a:pt x="71" y="249"/>
                        <a:pt x="21" y="229"/>
                        <a:pt x="16" y="200"/>
                      </a:cubicBezTo>
                      <a:cubicBezTo>
                        <a:pt x="11" y="171"/>
                        <a:pt x="33" y="129"/>
                        <a:pt x="48" y="96"/>
                      </a:cubicBezTo>
                      <a:cubicBezTo>
                        <a:pt x="63" y="63"/>
                        <a:pt x="95" y="16"/>
                        <a:pt x="104" y="0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33CC3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42037" name="Freeform 53"/>
              <p:cNvSpPr>
                <a:spLocks/>
              </p:cNvSpPr>
              <p:nvPr/>
            </p:nvSpPr>
            <p:spPr bwMode="auto">
              <a:xfrm rot="771150">
                <a:off x="3823" y="3694"/>
                <a:ext cx="108" cy="77"/>
              </a:xfrm>
              <a:custGeom>
                <a:avLst/>
                <a:gdLst/>
                <a:ahLst/>
                <a:cxnLst>
                  <a:cxn ang="0">
                    <a:pos x="0" y="104"/>
                  </a:cxn>
                  <a:cxn ang="0">
                    <a:pos x="88" y="0"/>
                  </a:cxn>
                  <a:cxn ang="0">
                    <a:pos x="240" y="24"/>
                  </a:cxn>
                  <a:cxn ang="0">
                    <a:pos x="136" y="72"/>
                  </a:cxn>
                  <a:cxn ang="0">
                    <a:pos x="0" y="104"/>
                  </a:cxn>
                </a:cxnLst>
                <a:rect l="0" t="0" r="r" b="b"/>
                <a:pathLst>
                  <a:path w="240" h="104">
                    <a:moveTo>
                      <a:pt x="0" y="104"/>
                    </a:moveTo>
                    <a:lnTo>
                      <a:pt x="88" y="0"/>
                    </a:lnTo>
                    <a:lnTo>
                      <a:pt x="240" y="24"/>
                    </a:lnTo>
                    <a:lnTo>
                      <a:pt x="136" y="72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99330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038" name="Freeform 54"/>
              <p:cNvSpPr>
                <a:spLocks/>
              </p:cNvSpPr>
              <p:nvPr/>
            </p:nvSpPr>
            <p:spPr bwMode="auto">
              <a:xfrm rot="771150">
                <a:off x="4211" y="3674"/>
                <a:ext cx="82" cy="82"/>
              </a:xfrm>
              <a:custGeom>
                <a:avLst/>
                <a:gdLst/>
                <a:ahLst/>
                <a:cxnLst>
                  <a:cxn ang="0">
                    <a:pos x="0" y="104"/>
                  </a:cxn>
                  <a:cxn ang="0">
                    <a:pos x="88" y="0"/>
                  </a:cxn>
                  <a:cxn ang="0">
                    <a:pos x="240" y="24"/>
                  </a:cxn>
                  <a:cxn ang="0">
                    <a:pos x="136" y="72"/>
                  </a:cxn>
                  <a:cxn ang="0">
                    <a:pos x="0" y="104"/>
                  </a:cxn>
                </a:cxnLst>
                <a:rect l="0" t="0" r="r" b="b"/>
                <a:pathLst>
                  <a:path w="240" h="104">
                    <a:moveTo>
                      <a:pt x="0" y="104"/>
                    </a:moveTo>
                    <a:lnTo>
                      <a:pt x="88" y="0"/>
                    </a:lnTo>
                    <a:lnTo>
                      <a:pt x="240" y="24"/>
                    </a:lnTo>
                    <a:lnTo>
                      <a:pt x="136" y="72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99330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039" name="plant"/>
              <p:cNvSpPr>
                <a:spLocks noEditPoints="1" noChangeArrowheads="1"/>
              </p:cNvSpPr>
              <p:nvPr/>
            </p:nvSpPr>
            <p:spPr bwMode="auto">
              <a:xfrm>
                <a:off x="4092" y="3621"/>
                <a:ext cx="157" cy="73"/>
              </a:xfrm>
              <a:custGeom>
                <a:avLst/>
                <a:gdLst>
                  <a:gd name="T0" fmla="*/ 0 w 21600"/>
                  <a:gd name="T1" fmla="*/ 0 h 21600"/>
                  <a:gd name="T2" fmla="*/ 10800 w 21600"/>
                  <a:gd name="T3" fmla="*/ 0 h 21600"/>
                  <a:gd name="T4" fmla="*/ 21600 w 21600"/>
                  <a:gd name="T5" fmla="*/ 0 h 21600"/>
                  <a:gd name="T6" fmla="*/ 21600 w 21600"/>
                  <a:gd name="T7" fmla="*/ 10800 h 21600"/>
                  <a:gd name="T8" fmla="*/ 21600 w 21600"/>
                  <a:gd name="T9" fmla="*/ 21600 h 21600"/>
                  <a:gd name="T10" fmla="*/ 10800 w 21600"/>
                  <a:gd name="T11" fmla="*/ 21600 h 21600"/>
                  <a:gd name="T12" fmla="*/ 0 w 21600"/>
                  <a:gd name="T13" fmla="*/ 21600 h 21600"/>
                  <a:gd name="T14" fmla="*/ 0 w 21600"/>
                  <a:gd name="T15" fmla="*/ 10800 h 21600"/>
                  <a:gd name="T16" fmla="*/ 7100 w 21600"/>
                  <a:gd name="T17" fmla="*/ 10092 h 21600"/>
                  <a:gd name="T18" fmla="*/ 14545 w 21600"/>
                  <a:gd name="T19" fmla="*/ 1357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8" y="9002"/>
                    </a:moveTo>
                    <a:lnTo>
                      <a:pt x="9254" y="8422"/>
                    </a:lnTo>
                    <a:lnTo>
                      <a:pt x="9139" y="7935"/>
                    </a:lnTo>
                    <a:lnTo>
                      <a:pt x="8819" y="7355"/>
                    </a:lnTo>
                    <a:lnTo>
                      <a:pt x="8475" y="6728"/>
                    </a:lnTo>
                    <a:lnTo>
                      <a:pt x="8040" y="6287"/>
                    </a:lnTo>
                    <a:lnTo>
                      <a:pt x="7421" y="5707"/>
                    </a:lnTo>
                    <a:lnTo>
                      <a:pt x="6574" y="5429"/>
                    </a:lnTo>
                    <a:lnTo>
                      <a:pt x="5452" y="5313"/>
                    </a:lnTo>
                    <a:lnTo>
                      <a:pt x="4856" y="5220"/>
                    </a:lnTo>
                    <a:lnTo>
                      <a:pt x="4169" y="5220"/>
                    </a:lnTo>
                    <a:lnTo>
                      <a:pt x="3665" y="5104"/>
                    </a:lnTo>
                    <a:lnTo>
                      <a:pt x="3001" y="4872"/>
                    </a:lnTo>
                    <a:lnTo>
                      <a:pt x="2497" y="4756"/>
                    </a:lnTo>
                    <a:lnTo>
                      <a:pt x="2062" y="4408"/>
                    </a:lnTo>
                    <a:lnTo>
                      <a:pt x="1603" y="4083"/>
                    </a:lnTo>
                    <a:lnTo>
                      <a:pt x="1283" y="3689"/>
                    </a:lnTo>
                    <a:lnTo>
                      <a:pt x="1283" y="4315"/>
                    </a:lnTo>
                    <a:lnTo>
                      <a:pt x="1489" y="5104"/>
                    </a:lnTo>
                    <a:lnTo>
                      <a:pt x="1832" y="6055"/>
                    </a:lnTo>
                    <a:lnTo>
                      <a:pt x="2382" y="6914"/>
                    </a:lnTo>
                    <a:lnTo>
                      <a:pt x="2680" y="7471"/>
                    </a:lnTo>
                    <a:lnTo>
                      <a:pt x="3115" y="7935"/>
                    </a:lnTo>
                    <a:lnTo>
                      <a:pt x="3573" y="8213"/>
                    </a:lnTo>
                    <a:lnTo>
                      <a:pt x="4077" y="8654"/>
                    </a:lnTo>
                    <a:lnTo>
                      <a:pt x="4627" y="9002"/>
                    </a:lnTo>
                    <a:lnTo>
                      <a:pt x="5245" y="9234"/>
                    </a:lnTo>
                    <a:lnTo>
                      <a:pt x="6024" y="9443"/>
                    </a:lnTo>
                    <a:lnTo>
                      <a:pt x="6757" y="9628"/>
                    </a:lnTo>
                    <a:lnTo>
                      <a:pt x="5177" y="10069"/>
                    </a:lnTo>
                    <a:lnTo>
                      <a:pt x="3963" y="10649"/>
                    </a:lnTo>
                    <a:lnTo>
                      <a:pt x="3344" y="11044"/>
                    </a:lnTo>
                    <a:lnTo>
                      <a:pt x="2886" y="11600"/>
                    </a:lnTo>
                    <a:lnTo>
                      <a:pt x="2497" y="12041"/>
                    </a:lnTo>
                    <a:lnTo>
                      <a:pt x="1947" y="12343"/>
                    </a:lnTo>
                    <a:lnTo>
                      <a:pt x="1168" y="12668"/>
                    </a:lnTo>
                    <a:lnTo>
                      <a:pt x="0" y="12900"/>
                    </a:lnTo>
                    <a:lnTo>
                      <a:pt x="435" y="13248"/>
                    </a:lnTo>
                    <a:lnTo>
                      <a:pt x="779" y="13456"/>
                    </a:lnTo>
                    <a:lnTo>
                      <a:pt x="1283" y="13642"/>
                    </a:lnTo>
                    <a:lnTo>
                      <a:pt x="1718" y="13758"/>
                    </a:lnTo>
                    <a:lnTo>
                      <a:pt x="2680" y="13851"/>
                    </a:lnTo>
                    <a:lnTo>
                      <a:pt x="3573" y="13758"/>
                    </a:lnTo>
                    <a:lnTo>
                      <a:pt x="4512" y="13526"/>
                    </a:lnTo>
                    <a:lnTo>
                      <a:pt x="5360" y="13248"/>
                    </a:lnTo>
                    <a:lnTo>
                      <a:pt x="6139" y="12900"/>
                    </a:lnTo>
                    <a:lnTo>
                      <a:pt x="6757" y="12552"/>
                    </a:lnTo>
                    <a:lnTo>
                      <a:pt x="6459" y="13132"/>
                    </a:lnTo>
                    <a:lnTo>
                      <a:pt x="6139" y="13642"/>
                    </a:lnTo>
                    <a:lnTo>
                      <a:pt x="5910" y="14199"/>
                    </a:lnTo>
                    <a:lnTo>
                      <a:pt x="5681" y="14663"/>
                    </a:lnTo>
                    <a:lnTo>
                      <a:pt x="5681" y="15150"/>
                    </a:lnTo>
                    <a:lnTo>
                      <a:pt x="5681" y="15730"/>
                    </a:lnTo>
                    <a:lnTo>
                      <a:pt x="5681" y="16241"/>
                    </a:lnTo>
                    <a:lnTo>
                      <a:pt x="5795" y="16913"/>
                    </a:lnTo>
                    <a:lnTo>
                      <a:pt x="5910" y="17586"/>
                    </a:lnTo>
                    <a:lnTo>
                      <a:pt x="5910" y="18213"/>
                    </a:lnTo>
                    <a:lnTo>
                      <a:pt x="5795" y="18885"/>
                    </a:lnTo>
                    <a:lnTo>
                      <a:pt x="5566" y="19396"/>
                    </a:lnTo>
                    <a:lnTo>
                      <a:pt x="5245" y="19976"/>
                    </a:lnTo>
                    <a:lnTo>
                      <a:pt x="4971" y="20370"/>
                    </a:lnTo>
                    <a:lnTo>
                      <a:pt x="4512" y="20811"/>
                    </a:lnTo>
                    <a:lnTo>
                      <a:pt x="4077" y="21043"/>
                    </a:lnTo>
                    <a:lnTo>
                      <a:pt x="5177" y="20927"/>
                    </a:lnTo>
                    <a:lnTo>
                      <a:pt x="6253" y="20486"/>
                    </a:lnTo>
                    <a:lnTo>
                      <a:pt x="7421" y="19976"/>
                    </a:lnTo>
                    <a:lnTo>
                      <a:pt x="8361" y="19187"/>
                    </a:lnTo>
                    <a:lnTo>
                      <a:pt x="8819" y="18769"/>
                    </a:lnTo>
                    <a:lnTo>
                      <a:pt x="9139" y="18213"/>
                    </a:lnTo>
                    <a:lnTo>
                      <a:pt x="9437" y="17772"/>
                    </a:lnTo>
                    <a:lnTo>
                      <a:pt x="9643" y="17261"/>
                    </a:lnTo>
                    <a:lnTo>
                      <a:pt x="9872" y="16681"/>
                    </a:lnTo>
                    <a:lnTo>
                      <a:pt x="9872" y="16171"/>
                    </a:lnTo>
                    <a:lnTo>
                      <a:pt x="9872" y="15614"/>
                    </a:lnTo>
                    <a:lnTo>
                      <a:pt x="9758" y="15057"/>
                    </a:lnTo>
                    <a:lnTo>
                      <a:pt x="10216" y="15498"/>
                    </a:lnTo>
                    <a:lnTo>
                      <a:pt x="10537" y="16241"/>
                    </a:lnTo>
                    <a:lnTo>
                      <a:pt x="10834" y="17145"/>
                    </a:lnTo>
                    <a:lnTo>
                      <a:pt x="11041" y="18213"/>
                    </a:lnTo>
                    <a:lnTo>
                      <a:pt x="11155" y="19187"/>
                    </a:lnTo>
                    <a:lnTo>
                      <a:pt x="11155" y="20185"/>
                    </a:lnTo>
                    <a:lnTo>
                      <a:pt x="11155" y="20579"/>
                    </a:lnTo>
                    <a:lnTo>
                      <a:pt x="11041" y="21043"/>
                    </a:lnTo>
                    <a:lnTo>
                      <a:pt x="10926" y="21391"/>
                    </a:lnTo>
                    <a:lnTo>
                      <a:pt x="10766" y="21600"/>
                    </a:lnTo>
                    <a:lnTo>
                      <a:pt x="11499" y="21484"/>
                    </a:lnTo>
                    <a:lnTo>
                      <a:pt x="12323" y="21043"/>
                    </a:lnTo>
                    <a:lnTo>
                      <a:pt x="13102" y="20370"/>
                    </a:lnTo>
                    <a:lnTo>
                      <a:pt x="13606" y="19628"/>
                    </a:lnTo>
                    <a:lnTo>
                      <a:pt x="13950" y="19071"/>
                    </a:lnTo>
                    <a:lnTo>
                      <a:pt x="14064" y="18677"/>
                    </a:lnTo>
                    <a:lnTo>
                      <a:pt x="14179" y="18097"/>
                    </a:lnTo>
                    <a:lnTo>
                      <a:pt x="14293" y="17586"/>
                    </a:lnTo>
                    <a:lnTo>
                      <a:pt x="14179" y="16913"/>
                    </a:lnTo>
                    <a:lnTo>
                      <a:pt x="14064" y="16241"/>
                    </a:lnTo>
                    <a:lnTo>
                      <a:pt x="13835" y="15614"/>
                    </a:lnTo>
                    <a:lnTo>
                      <a:pt x="13560" y="14872"/>
                    </a:lnTo>
                    <a:lnTo>
                      <a:pt x="13950" y="14941"/>
                    </a:lnTo>
                    <a:lnTo>
                      <a:pt x="14408" y="15150"/>
                    </a:lnTo>
                    <a:lnTo>
                      <a:pt x="14843" y="15266"/>
                    </a:lnTo>
                    <a:lnTo>
                      <a:pt x="15232" y="15614"/>
                    </a:lnTo>
                    <a:lnTo>
                      <a:pt x="15576" y="15846"/>
                    </a:lnTo>
                    <a:lnTo>
                      <a:pt x="15897" y="16171"/>
                    </a:lnTo>
                    <a:lnTo>
                      <a:pt x="16126" y="16473"/>
                    </a:lnTo>
                    <a:lnTo>
                      <a:pt x="16240" y="16913"/>
                    </a:lnTo>
                    <a:lnTo>
                      <a:pt x="16515" y="17261"/>
                    </a:lnTo>
                    <a:lnTo>
                      <a:pt x="17088" y="17586"/>
                    </a:lnTo>
                    <a:lnTo>
                      <a:pt x="17798" y="17865"/>
                    </a:lnTo>
                    <a:lnTo>
                      <a:pt x="18576" y="18097"/>
                    </a:lnTo>
                    <a:lnTo>
                      <a:pt x="19424" y="18213"/>
                    </a:lnTo>
                    <a:lnTo>
                      <a:pt x="20317" y="18213"/>
                    </a:lnTo>
                    <a:lnTo>
                      <a:pt x="21050" y="18213"/>
                    </a:lnTo>
                    <a:lnTo>
                      <a:pt x="21600" y="17865"/>
                    </a:lnTo>
                    <a:lnTo>
                      <a:pt x="21165" y="17656"/>
                    </a:lnTo>
                    <a:lnTo>
                      <a:pt x="20592" y="17470"/>
                    </a:lnTo>
                    <a:lnTo>
                      <a:pt x="20088" y="17029"/>
                    </a:lnTo>
                    <a:lnTo>
                      <a:pt x="19653" y="16681"/>
                    </a:lnTo>
                    <a:lnTo>
                      <a:pt x="19195" y="16241"/>
                    </a:lnTo>
                    <a:lnTo>
                      <a:pt x="18920" y="15962"/>
                    </a:lnTo>
                    <a:lnTo>
                      <a:pt x="18576" y="15498"/>
                    </a:lnTo>
                    <a:lnTo>
                      <a:pt x="18576" y="15057"/>
                    </a:lnTo>
                    <a:lnTo>
                      <a:pt x="18485" y="14756"/>
                    </a:lnTo>
                    <a:lnTo>
                      <a:pt x="18256" y="14199"/>
                    </a:lnTo>
                    <a:lnTo>
                      <a:pt x="17912" y="13526"/>
                    </a:lnTo>
                    <a:lnTo>
                      <a:pt x="17523" y="13016"/>
                    </a:lnTo>
                    <a:lnTo>
                      <a:pt x="16973" y="12436"/>
                    </a:lnTo>
                    <a:lnTo>
                      <a:pt x="16355" y="12041"/>
                    </a:lnTo>
                    <a:lnTo>
                      <a:pt x="16011" y="11832"/>
                    </a:lnTo>
                    <a:lnTo>
                      <a:pt x="15690" y="11716"/>
                    </a:lnTo>
                    <a:lnTo>
                      <a:pt x="15232" y="11716"/>
                    </a:lnTo>
                    <a:lnTo>
                      <a:pt x="14843" y="11716"/>
                    </a:lnTo>
                    <a:lnTo>
                      <a:pt x="15461" y="11252"/>
                    </a:lnTo>
                    <a:lnTo>
                      <a:pt x="16126" y="10858"/>
                    </a:lnTo>
                    <a:lnTo>
                      <a:pt x="16973" y="10649"/>
                    </a:lnTo>
                    <a:lnTo>
                      <a:pt x="17798" y="10417"/>
                    </a:lnTo>
                    <a:lnTo>
                      <a:pt x="18806" y="10301"/>
                    </a:lnTo>
                    <a:lnTo>
                      <a:pt x="19653" y="10301"/>
                    </a:lnTo>
                    <a:lnTo>
                      <a:pt x="20478" y="10417"/>
                    </a:lnTo>
                    <a:lnTo>
                      <a:pt x="21256" y="10533"/>
                    </a:lnTo>
                    <a:lnTo>
                      <a:pt x="20707" y="9837"/>
                    </a:lnTo>
                    <a:lnTo>
                      <a:pt x="19859" y="9234"/>
                    </a:lnTo>
                    <a:lnTo>
                      <a:pt x="18806" y="8538"/>
                    </a:lnTo>
                    <a:lnTo>
                      <a:pt x="17637" y="8144"/>
                    </a:lnTo>
                    <a:lnTo>
                      <a:pt x="16973" y="8027"/>
                    </a:lnTo>
                    <a:lnTo>
                      <a:pt x="16355" y="7935"/>
                    </a:lnTo>
                    <a:lnTo>
                      <a:pt x="15805" y="7935"/>
                    </a:lnTo>
                    <a:lnTo>
                      <a:pt x="15118" y="8027"/>
                    </a:lnTo>
                    <a:lnTo>
                      <a:pt x="14614" y="8144"/>
                    </a:lnTo>
                    <a:lnTo>
                      <a:pt x="14064" y="8422"/>
                    </a:lnTo>
                    <a:lnTo>
                      <a:pt x="13606" y="8886"/>
                    </a:lnTo>
                    <a:lnTo>
                      <a:pt x="13217" y="9327"/>
                    </a:lnTo>
                    <a:lnTo>
                      <a:pt x="13606" y="8538"/>
                    </a:lnTo>
                    <a:lnTo>
                      <a:pt x="13950" y="7935"/>
                    </a:lnTo>
                    <a:lnTo>
                      <a:pt x="14293" y="7123"/>
                    </a:lnTo>
                    <a:lnTo>
                      <a:pt x="14499" y="6519"/>
                    </a:lnTo>
                    <a:lnTo>
                      <a:pt x="14614" y="5823"/>
                    </a:lnTo>
                    <a:lnTo>
                      <a:pt x="14614" y="5220"/>
                    </a:lnTo>
                    <a:lnTo>
                      <a:pt x="14408" y="4524"/>
                    </a:lnTo>
                    <a:lnTo>
                      <a:pt x="14064" y="3898"/>
                    </a:lnTo>
                    <a:lnTo>
                      <a:pt x="13606" y="3225"/>
                    </a:lnTo>
                    <a:lnTo>
                      <a:pt x="13331" y="2598"/>
                    </a:lnTo>
                    <a:lnTo>
                      <a:pt x="13102" y="2042"/>
                    </a:lnTo>
                    <a:lnTo>
                      <a:pt x="12896" y="1485"/>
                    </a:lnTo>
                    <a:lnTo>
                      <a:pt x="12781" y="1090"/>
                    </a:lnTo>
                    <a:lnTo>
                      <a:pt x="12667" y="626"/>
                    </a:lnTo>
                    <a:lnTo>
                      <a:pt x="12667" y="278"/>
                    </a:lnTo>
                    <a:lnTo>
                      <a:pt x="12667" y="0"/>
                    </a:lnTo>
                    <a:lnTo>
                      <a:pt x="12163" y="394"/>
                    </a:lnTo>
                    <a:lnTo>
                      <a:pt x="11728" y="974"/>
                    </a:lnTo>
                    <a:lnTo>
                      <a:pt x="11155" y="1601"/>
                    </a:lnTo>
                    <a:lnTo>
                      <a:pt x="10766" y="2390"/>
                    </a:lnTo>
                    <a:lnTo>
                      <a:pt x="10330" y="3109"/>
                    </a:lnTo>
                    <a:lnTo>
                      <a:pt x="10101" y="3898"/>
                    </a:lnTo>
                    <a:lnTo>
                      <a:pt x="9987" y="4524"/>
                    </a:lnTo>
                    <a:lnTo>
                      <a:pt x="10101" y="5220"/>
                    </a:lnTo>
                    <a:lnTo>
                      <a:pt x="10216" y="5823"/>
                    </a:lnTo>
                    <a:lnTo>
                      <a:pt x="10330" y="6403"/>
                    </a:lnTo>
                    <a:lnTo>
                      <a:pt x="10330" y="6914"/>
                    </a:lnTo>
                    <a:lnTo>
                      <a:pt x="10216" y="7471"/>
                    </a:lnTo>
                    <a:lnTo>
                      <a:pt x="10101" y="7935"/>
                    </a:lnTo>
                    <a:lnTo>
                      <a:pt x="9872" y="8329"/>
                    </a:lnTo>
                    <a:lnTo>
                      <a:pt x="9643" y="8654"/>
                    </a:lnTo>
                    <a:lnTo>
                      <a:pt x="9368" y="9002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040" name="Freeform 56"/>
              <p:cNvSpPr>
                <a:spLocks/>
              </p:cNvSpPr>
              <p:nvPr/>
            </p:nvSpPr>
            <p:spPr bwMode="auto">
              <a:xfrm rot="3063331">
                <a:off x="3765" y="3653"/>
                <a:ext cx="27" cy="139"/>
              </a:xfrm>
              <a:custGeom>
                <a:avLst/>
                <a:gdLst/>
                <a:ahLst/>
                <a:cxnLst>
                  <a:cxn ang="0">
                    <a:pos x="0" y="104"/>
                  </a:cxn>
                  <a:cxn ang="0">
                    <a:pos x="88" y="0"/>
                  </a:cxn>
                  <a:cxn ang="0">
                    <a:pos x="240" y="24"/>
                  </a:cxn>
                  <a:cxn ang="0">
                    <a:pos x="136" y="72"/>
                  </a:cxn>
                  <a:cxn ang="0">
                    <a:pos x="0" y="104"/>
                  </a:cxn>
                </a:cxnLst>
                <a:rect l="0" t="0" r="r" b="b"/>
                <a:pathLst>
                  <a:path w="240" h="104">
                    <a:moveTo>
                      <a:pt x="0" y="104"/>
                    </a:moveTo>
                    <a:lnTo>
                      <a:pt x="88" y="0"/>
                    </a:lnTo>
                    <a:lnTo>
                      <a:pt x="240" y="24"/>
                    </a:lnTo>
                    <a:lnTo>
                      <a:pt x="136" y="72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777777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041" name="Freeform 57"/>
              <p:cNvSpPr>
                <a:spLocks/>
              </p:cNvSpPr>
              <p:nvPr/>
            </p:nvSpPr>
            <p:spPr bwMode="auto">
              <a:xfrm rot="10062463">
                <a:off x="3937" y="3648"/>
                <a:ext cx="93" cy="52"/>
              </a:xfrm>
              <a:custGeom>
                <a:avLst/>
                <a:gdLst/>
                <a:ahLst/>
                <a:cxnLst>
                  <a:cxn ang="0">
                    <a:pos x="0" y="104"/>
                  </a:cxn>
                  <a:cxn ang="0">
                    <a:pos x="88" y="0"/>
                  </a:cxn>
                  <a:cxn ang="0">
                    <a:pos x="240" y="24"/>
                  </a:cxn>
                  <a:cxn ang="0">
                    <a:pos x="136" y="72"/>
                  </a:cxn>
                  <a:cxn ang="0">
                    <a:pos x="0" y="104"/>
                  </a:cxn>
                </a:cxnLst>
                <a:rect l="0" t="0" r="r" b="b"/>
                <a:pathLst>
                  <a:path w="240" h="104">
                    <a:moveTo>
                      <a:pt x="0" y="104"/>
                    </a:moveTo>
                    <a:lnTo>
                      <a:pt x="88" y="0"/>
                    </a:lnTo>
                    <a:lnTo>
                      <a:pt x="240" y="24"/>
                    </a:lnTo>
                    <a:lnTo>
                      <a:pt x="136" y="72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777777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042" name="Freeform 58"/>
              <p:cNvSpPr>
                <a:spLocks/>
              </p:cNvSpPr>
              <p:nvPr/>
            </p:nvSpPr>
            <p:spPr bwMode="auto">
              <a:xfrm rot="771150">
                <a:off x="4582" y="3455"/>
                <a:ext cx="53" cy="88"/>
              </a:xfrm>
              <a:custGeom>
                <a:avLst/>
                <a:gdLst/>
                <a:ahLst/>
                <a:cxnLst>
                  <a:cxn ang="0">
                    <a:pos x="0" y="104"/>
                  </a:cxn>
                  <a:cxn ang="0">
                    <a:pos x="88" y="0"/>
                  </a:cxn>
                  <a:cxn ang="0">
                    <a:pos x="240" y="24"/>
                  </a:cxn>
                  <a:cxn ang="0">
                    <a:pos x="136" y="72"/>
                  </a:cxn>
                  <a:cxn ang="0">
                    <a:pos x="0" y="104"/>
                  </a:cxn>
                </a:cxnLst>
                <a:rect l="0" t="0" r="r" b="b"/>
                <a:pathLst>
                  <a:path w="240" h="104">
                    <a:moveTo>
                      <a:pt x="0" y="104"/>
                    </a:moveTo>
                    <a:lnTo>
                      <a:pt x="88" y="0"/>
                    </a:lnTo>
                    <a:lnTo>
                      <a:pt x="240" y="24"/>
                    </a:lnTo>
                    <a:lnTo>
                      <a:pt x="136" y="72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777777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043" name="plant"/>
              <p:cNvSpPr>
                <a:spLocks noEditPoints="1" noChangeArrowheads="1"/>
              </p:cNvSpPr>
              <p:nvPr/>
            </p:nvSpPr>
            <p:spPr bwMode="auto">
              <a:xfrm>
                <a:off x="3588" y="3686"/>
                <a:ext cx="167" cy="68"/>
              </a:xfrm>
              <a:custGeom>
                <a:avLst/>
                <a:gdLst>
                  <a:gd name="T0" fmla="*/ 0 w 21600"/>
                  <a:gd name="T1" fmla="*/ 0 h 21600"/>
                  <a:gd name="T2" fmla="*/ 10800 w 21600"/>
                  <a:gd name="T3" fmla="*/ 0 h 21600"/>
                  <a:gd name="T4" fmla="*/ 21600 w 21600"/>
                  <a:gd name="T5" fmla="*/ 0 h 21600"/>
                  <a:gd name="T6" fmla="*/ 21600 w 21600"/>
                  <a:gd name="T7" fmla="*/ 10800 h 21600"/>
                  <a:gd name="T8" fmla="*/ 21600 w 21600"/>
                  <a:gd name="T9" fmla="*/ 21600 h 21600"/>
                  <a:gd name="T10" fmla="*/ 10800 w 21600"/>
                  <a:gd name="T11" fmla="*/ 21600 h 21600"/>
                  <a:gd name="T12" fmla="*/ 0 w 21600"/>
                  <a:gd name="T13" fmla="*/ 21600 h 21600"/>
                  <a:gd name="T14" fmla="*/ 0 w 21600"/>
                  <a:gd name="T15" fmla="*/ 10800 h 21600"/>
                  <a:gd name="T16" fmla="*/ 7100 w 21600"/>
                  <a:gd name="T17" fmla="*/ 10092 h 21600"/>
                  <a:gd name="T18" fmla="*/ 14545 w 21600"/>
                  <a:gd name="T19" fmla="*/ 1357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8" y="9002"/>
                    </a:moveTo>
                    <a:lnTo>
                      <a:pt x="9254" y="8422"/>
                    </a:lnTo>
                    <a:lnTo>
                      <a:pt x="9139" y="7935"/>
                    </a:lnTo>
                    <a:lnTo>
                      <a:pt x="8819" y="7355"/>
                    </a:lnTo>
                    <a:lnTo>
                      <a:pt x="8475" y="6728"/>
                    </a:lnTo>
                    <a:lnTo>
                      <a:pt x="8040" y="6287"/>
                    </a:lnTo>
                    <a:lnTo>
                      <a:pt x="7421" y="5707"/>
                    </a:lnTo>
                    <a:lnTo>
                      <a:pt x="6574" y="5429"/>
                    </a:lnTo>
                    <a:lnTo>
                      <a:pt x="5452" y="5313"/>
                    </a:lnTo>
                    <a:lnTo>
                      <a:pt x="4856" y="5220"/>
                    </a:lnTo>
                    <a:lnTo>
                      <a:pt x="4169" y="5220"/>
                    </a:lnTo>
                    <a:lnTo>
                      <a:pt x="3665" y="5104"/>
                    </a:lnTo>
                    <a:lnTo>
                      <a:pt x="3001" y="4872"/>
                    </a:lnTo>
                    <a:lnTo>
                      <a:pt x="2497" y="4756"/>
                    </a:lnTo>
                    <a:lnTo>
                      <a:pt x="2062" y="4408"/>
                    </a:lnTo>
                    <a:lnTo>
                      <a:pt x="1603" y="4083"/>
                    </a:lnTo>
                    <a:lnTo>
                      <a:pt x="1283" y="3689"/>
                    </a:lnTo>
                    <a:lnTo>
                      <a:pt x="1283" y="4315"/>
                    </a:lnTo>
                    <a:lnTo>
                      <a:pt x="1489" y="5104"/>
                    </a:lnTo>
                    <a:lnTo>
                      <a:pt x="1832" y="6055"/>
                    </a:lnTo>
                    <a:lnTo>
                      <a:pt x="2382" y="6914"/>
                    </a:lnTo>
                    <a:lnTo>
                      <a:pt x="2680" y="7471"/>
                    </a:lnTo>
                    <a:lnTo>
                      <a:pt x="3115" y="7935"/>
                    </a:lnTo>
                    <a:lnTo>
                      <a:pt x="3573" y="8213"/>
                    </a:lnTo>
                    <a:lnTo>
                      <a:pt x="4077" y="8654"/>
                    </a:lnTo>
                    <a:lnTo>
                      <a:pt x="4627" y="9002"/>
                    </a:lnTo>
                    <a:lnTo>
                      <a:pt x="5245" y="9234"/>
                    </a:lnTo>
                    <a:lnTo>
                      <a:pt x="6024" y="9443"/>
                    </a:lnTo>
                    <a:lnTo>
                      <a:pt x="6757" y="9628"/>
                    </a:lnTo>
                    <a:lnTo>
                      <a:pt x="5177" y="10069"/>
                    </a:lnTo>
                    <a:lnTo>
                      <a:pt x="3963" y="10649"/>
                    </a:lnTo>
                    <a:lnTo>
                      <a:pt x="3344" y="11044"/>
                    </a:lnTo>
                    <a:lnTo>
                      <a:pt x="2886" y="11600"/>
                    </a:lnTo>
                    <a:lnTo>
                      <a:pt x="2497" y="12041"/>
                    </a:lnTo>
                    <a:lnTo>
                      <a:pt x="1947" y="12343"/>
                    </a:lnTo>
                    <a:lnTo>
                      <a:pt x="1168" y="12668"/>
                    </a:lnTo>
                    <a:lnTo>
                      <a:pt x="0" y="12900"/>
                    </a:lnTo>
                    <a:lnTo>
                      <a:pt x="435" y="13248"/>
                    </a:lnTo>
                    <a:lnTo>
                      <a:pt x="779" y="13456"/>
                    </a:lnTo>
                    <a:lnTo>
                      <a:pt x="1283" y="13642"/>
                    </a:lnTo>
                    <a:lnTo>
                      <a:pt x="1718" y="13758"/>
                    </a:lnTo>
                    <a:lnTo>
                      <a:pt x="2680" y="13851"/>
                    </a:lnTo>
                    <a:lnTo>
                      <a:pt x="3573" y="13758"/>
                    </a:lnTo>
                    <a:lnTo>
                      <a:pt x="4512" y="13526"/>
                    </a:lnTo>
                    <a:lnTo>
                      <a:pt x="5360" y="13248"/>
                    </a:lnTo>
                    <a:lnTo>
                      <a:pt x="6139" y="12900"/>
                    </a:lnTo>
                    <a:lnTo>
                      <a:pt x="6757" y="12552"/>
                    </a:lnTo>
                    <a:lnTo>
                      <a:pt x="6459" y="13132"/>
                    </a:lnTo>
                    <a:lnTo>
                      <a:pt x="6139" y="13642"/>
                    </a:lnTo>
                    <a:lnTo>
                      <a:pt x="5910" y="14199"/>
                    </a:lnTo>
                    <a:lnTo>
                      <a:pt x="5681" y="14663"/>
                    </a:lnTo>
                    <a:lnTo>
                      <a:pt x="5681" y="15150"/>
                    </a:lnTo>
                    <a:lnTo>
                      <a:pt x="5681" y="15730"/>
                    </a:lnTo>
                    <a:lnTo>
                      <a:pt x="5681" y="16241"/>
                    </a:lnTo>
                    <a:lnTo>
                      <a:pt x="5795" y="16913"/>
                    </a:lnTo>
                    <a:lnTo>
                      <a:pt x="5910" y="17586"/>
                    </a:lnTo>
                    <a:lnTo>
                      <a:pt x="5910" y="18213"/>
                    </a:lnTo>
                    <a:lnTo>
                      <a:pt x="5795" y="18885"/>
                    </a:lnTo>
                    <a:lnTo>
                      <a:pt x="5566" y="19396"/>
                    </a:lnTo>
                    <a:lnTo>
                      <a:pt x="5245" y="19976"/>
                    </a:lnTo>
                    <a:lnTo>
                      <a:pt x="4971" y="20370"/>
                    </a:lnTo>
                    <a:lnTo>
                      <a:pt x="4512" y="20811"/>
                    </a:lnTo>
                    <a:lnTo>
                      <a:pt x="4077" y="21043"/>
                    </a:lnTo>
                    <a:lnTo>
                      <a:pt x="5177" y="20927"/>
                    </a:lnTo>
                    <a:lnTo>
                      <a:pt x="6253" y="20486"/>
                    </a:lnTo>
                    <a:lnTo>
                      <a:pt x="7421" y="19976"/>
                    </a:lnTo>
                    <a:lnTo>
                      <a:pt x="8361" y="19187"/>
                    </a:lnTo>
                    <a:lnTo>
                      <a:pt x="8819" y="18769"/>
                    </a:lnTo>
                    <a:lnTo>
                      <a:pt x="9139" y="18213"/>
                    </a:lnTo>
                    <a:lnTo>
                      <a:pt x="9437" y="17772"/>
                    </a:lnTo>
                    <a:lnTo>
                      <a:pt x="9643" y="17261"/>
                    </a:lnTo>
                    <a:lnTo>
                      <a:pt x="9872" y="16681"/>
                    </a:lnTo>
                    <a:lnTo>
                      <a:pt x="9872" y="16171"/>
                    </a:lnTo>
                    <a:lnTo>
                      <a:pt x="9872" y="15614"/>
                    </a:lnTo>
                    <a:lnTo>
                      <a:pt x="9758" y="15057"/>
                    </a:lnTo>
                    <a:lnTo>
                      <a:pt x="10216" y="15498"/>
                    </a:lnTo>
                    <a:lnTo>
                      <a:pt x="10537" y="16241"/>
                    </a:lnTo>
                    <a:lnTo>
                      <a:pt x="10834" y="17145"/>
                    </a:lnTo>
                    <a:lnTo>
                      <a:pt x="11041" y="18213"/>
                    </a:lnTo>
                    <a:lnTo>
                      <a:pt x="11155" y="19187"/>
                    </a:lnTo>
                    <a:lnTo>
                      <a:pt x="11155" y="20185"/>
                    </a:lnTo>
                    <a:lnTo>
                      <a:pt x="11155" y="20579"/>
                    </a:lnTo>
                    <a:lnTo>
                      <a:pt x="11041" y="21043"/>
                    </a:lnTo>
                    <a:lnTo>
                      <a:pt x="10926" y="21391"/>
                    </a:lnTo>
                    <a:lnTo>
                      <a:pt x="10766" y="21600"/>
                    </a:lnTo>
                    <a:lnTo>
                      <a:pt x="11499" y="21484"/>
                    </a:lnTo>
                    <a:lnTo>
                      <a:pt x="12323" y="21043"/>
                    </a:lnTo>
                    <a:lnTo>
                      <a:pt x="13102" y="20370"/>
                    </a:lnTo>
                    <a:lnTo>
                      <a:pt x="13606" y="19628"/>
                    </a:lnTo>
                    <a:lnTo>
                      <a:pt x="13950" y="19071"/>
                    </a:lnTo>
                    <a:lnTo>
                      <a:pt x="14064" y="18677"/>
                    </a:lnTo>
                    <a:lnTo>
                      <a:pt x="14179" y="18097"/>
                    </a:lnTo>
                    <a:lnTo>
                      <a:pt x="14293" y="17586"/>
                    </a:lnTo>
                    <a:lnTo>
                      <a:pt x="14179" y="16913"/>
                    </a:lnTo>
                    <a:lnTo>
                      <a:pt x="14064" y="16241"/>
                    </a:lnTo>
                    <a:lnTo>
                      <a:pt x="13835" y="15614"/>
                    </a:lnTo>
                    <a:lnTo>
                      <a:pt x="13560" y="14872"/>
                    </a:lnTo>
                    <a:lnTo>
                      <a:pt x="13950" y="14941"/>
                    </a:lnTo>
                    <a:lnTo>
                      <a:pt x="14408" y="15150"/>
                    </a:lnTo>
                    <a:lnTo>
                      <a:pt x="14843" y="15266"/>
                    </a:lnTo>
                    <a:lnTo>
                      <a:pt x="15232" y="15614"/>
                    </a:lnTo>
                    <a:lnTo>
                      <a:pt x="15576" y="15846"/>
                    </a:lnTo>
                    <a:lnTo>
                      <a:pt x="15897" y="16171"/>
                    </a:lnTo>
                    <a:lnTo>
                      <a:pt x="16126" y="16473"/>
                    </a:lnTo>
                    <a:lnTo>
                      <a:pt x="16240" y="16913"/>
                    </a:lnTo>
                    <a:lnTo>
                      <a:pt x="16515" y="17261"/>
                    </a:lnTo>
                    <a:lnTo>
                      <a:pt x="17088" y="17586"/>
                    </a:lnTo>
                    <a:lnTo>
                      <a:pt x="17798" y="17865"/>
                    </a:lnTo>
                    <a:lnTo>
                      <a:pt x="18576" y="18097"/>
                    </a:lnTo>
                    <a:lnTo>
                      <a:pt x="19424" y="18213"/>
                    </a:lnTo>
                    <a:lnTo>
                      <a:pt x="20317" y="18213"/>
                    </a:lnTo>
                    <a:lnTo>
                      <a:pt x="21050" y="18213"/>
                    </a:lnTo>
                    <a:lnTo>
                      <a:pt x="21600" y="17865"/>
                    </a:lnTo>
                    <a:lnTo>
                      <a:pt x="21165" y="17656"/>
                    </a:lnTo>
                    <a:lnTo>
                      <a:pt x="20592" y="17470"/>
                    </a:lnTo>
                    <a:lnTo>
                      <a:pt x="20088" y="17029"/>
                    </a:lnTo>
                    <a:lnTo>
                      <a:pt x="19653" y="16681"/>
                    </a:lnTo>
                    <a:lnTo>
                      <a:pt x="19195" y="16241"/>
                    </a:lnTo>
                    <a:lnTo>
                      <a:pt x="18920" y="15962"/>
                    </a:lnTo>
                    <a:lnTo>
                      <a:pt x="18576" y="15498"/>
                    </a:lnTo>
                    <a:lnTo>
                      <a:pt x="18576" y="15057"/>
                    </a:lnTo>
                    <a:lnTo>
                      <a:pt x="18485" y="14756"/>
                    </a:lnTo>
                    <a:lnTo>
                      <a:pt x="18256" y="14199"/>
                    </a:lnTo>
                    <a:lnTo>
                      <a:pt x="17912" y="13526"/>
                    </a:lnTo>
                    <a:lnTo>
                      <a:pt x="17523" y="13016"/>
                    </a:lnTo>
                    <a:lnTo>
                      <a:pt x="16973" y="12436"/>
                    </a:lnTo>
                    <a:lnTo>
                      <a:pt x="16355" y="12041"/>
                    </a:lnTo>
                    <a:lnTo>
                      <a:pt x="16011" y="11832"/>
                    </a:lnTo>
                    <a:lnTo>
                      <a:pt x="15690" y="11716"/>
                    </a:lnTo>
                    <a:lnTo>
                      <a:pt x="15232" y="11716"/>
                    </a:lnTo>
                    <a:lnTo>
                      <a:pt x="14843" y="11716"/>
                    </a:lnTo>
                    <a:lnTo>
                      <a:pt x="15461" y="11252"/>
                    </a:lnTo>
                    <a:lnTo>
                      <a:pt x="16126" y="10858"/>
                    </a:lnTo>
                    <a:lnTo>
                      <a:pt x="16973" y="10649"/>
                    </a:lnTo>
                    <a:lnTo>
                      <a:pt x="17798" y="10417"/>
                    </a:lnTo>
                    <a:lnTo>
                      <a:pt x="18806" y="10301"/>
                    </a:lnTo>
                    <a:lnTo>
                      <a:pt x="19653" y="10301"/>
                    </a:lnTo>
                    <a:lnTo>
                      <a:pt x="20478" y="10417"/>
                    </a:lnTo>
                    <a:lnTo>
                      <a:pt x="21256" y="10533"/>
                    </a:lnTo>
                    <a:lnTo>
                      <a:pt x="20707" y="9837"/>
                    </a:lnTo>
                    <a:lnTo>
                      <a:pt x="19859" y="9234"/>
                    </a:lnTo>
                    <a:lnTo>
                      <a:pt x="18806" y="8538"/>
                    </a:lnTo>
                    <a:lnTo>
                      <a:pt x="17637" y="8144"/>
                    </a:lnTo>
                    <a:lnTo>
                      <a:pt x="16973" y="8027"/>
                    </a:lnTo>
                    <a:lnTo>
                      <a:pt x="16355" y="7935"/>
                    </a:lnTo>
                    <a:lnTo>
                      <a:pt x="15805" y="7935"/>
                    </a:lnTo>
                    <a:lnTo>
                      <a:pt x="15118" y="8027"/>
                    </a:lnTo>
                    <a:lnTo>
                      <a:pt x="14614" y="8144"/>
                    </a:lnTo>
                    <a:lnTo>
                      <a:pt x="14064" y="8422"/>
                    </a:lnTo>
                    <a:lnTo>
                      <a:pt x="13606" y="8886"/>
                    </a:lnTo>
                    <a:lnTo>
                      <a:pt x="13217" y="9327"/>
                    </a:lnTo>
                    <a:lnTo>
                      <a:pt x="13606" y="8538"/>
                    </a:lnTo>
                    <a:lnTo>
                      <a:pt x="13950" y="7935"/>
                    </a:lnTo>
                    <a:lnTo>
                      <a:pt x="14293" y="7123"/>
                    </a:lnTo>
                    <a:lnTo>
                      <a:pt x="14499" y="6519"/>
                    </a:lnTo>
                    <a:lnTo>
                      <a:pt x="14614" y="5823"/>
                    </a:lnTo>
                    <a:lnTo>
                      <a:pt x="14614" y="5220"/>
                    </a:lnTo>
                    <a:lnTo>
                      <a:pt x="14408" y="4524"/>
                    </a:lnTo>
                    <a:lnTo>
                      <a:pt x="14064" y="3898"/>
                    </a:lnTo>
                    <a:lnTo>
                      <a:pt x="13606" y="3225"/>
                    </a:lnTo>
                    <a:lnTo>
                      <a:pt x="13331" y="2598"/>
                    </a:lnTo>
                    <a:lnTo>
                      <a:pt x="13102" y="2042"/>
                    </a:lnTo>
                    <a:lnTo>
                      <a:pt x="12896" y="1485"/>
                    </a:lnTo>
                    <a:lnTo>
                      <a:pt x="12781" y="1090"/>
                    </a:lnTo>
                    <a:lnTo>
                      <a:pt x="12667" y="626"/>
                    </a:lnTo>
                    <a:lnTo>
                      <a:pt x="12667" y="278"/>
                    </a:lnTo>
                    <a:lnTo>
                      <a:pt x="12667" y="0"/>
                    </a:lnTo>
                    <a:lnTo>
                      <a:pt x="12163" y="394"/>
                    </a:lnTo>
                    <a:lnTo>
                      <a:pt x="11728" y="974"/>
                    </a:lnTo>
                    <a:lnTo>
                      <a:pt x="11155" y="1601"/>
                    </a:lnTo>
                    <a:lnTo>
                      <a:pt x="10766" y="2390"/>
                    </a:lnTo>
                    <a:lnTo>
                      <a:pt x="10330" y="3109"/>
                    </a:lnTo>
                    <a:lnTo>
                      <a:pt x="10101" y="3898"/>
                    </a:lnTo>
                    <a:lnTo>
                      <a:pt x="9987" y="4524"/>
                    </a:lnTo>
                    <a:lnTo>
                      <a:pt x="10101" y="5220"/>
                    </a:lnTo>
                    <a:lnTo>
                      <a:pt x="10216" y="5823"/>
                    </a:lnTo>
                    <a:lnTo>
                      <a:pt x="10330" y="6403"/>
                    </a:lnTo>
                    <a:lnTo>
                      <a:pt x="10330" y="6914"/>
                    </a:lnTo>
                    <a:lnTo>
                      <a:pt x="10216" y="7471"/>
                    </a:lnTo>
                    <a:lnTo>
                      <a:pt x="10101" y="7935"/>
                    </a:lnTo>
                    <a:lnTo>
                      <a:pt x="9872" y="8329"/>
                    </a:lnTo>
                    <a:lnTo>
                      <a:pt x="9643" y="8654"/>
                    </a:lnTo>
                    <a:lnTo>
                      <a:pt x="9368" y="9002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42044" name="Group 60"/>
              <p:cNvGrpSpPr>
                <a:grpSpLocks/>
              </p:cNvGrpSpPr>
              <p:nvPr/>
            </p:nvGrpSpPr>
            <p:grpSpPr bwMode="auto">
              <a:xfrm rot="1124159">
                <a:off x="4602" y="3253"/>
                <a:ext cx="27" cy="246"/>
                <a:chOff x="1448" y="3448"/>
                <a:chExt cx="304" cy="472"/>
              </a:xfrm>
            </p:grpSpPr>
            <p:sp>
              <p:nvSpPr>
                <p:cNvPr id="42045" name="Freeform 61"/>
                <p:cNvSpPr>
                  <a:spLocks/>
                </p:cNvSpPr>
                <p:nvPr/>
              </p:nvSpPr>
              <p:spPr bwMode="auto">
                <a:xfrm>
                  <a:off x="1648" y="3488"/>
                  <a:ext cx="104" cy="400"/>
                </a:xfrm>
                <a:custGeom>
                  <a:avLst/>
                  <a:gdLst/>
                  <a:ahLst/>
                  <a:cxnLst>
                    <a:cxn ang="0">
                      <a:pos x="0" y="400"/>
                    </a:cxn>
                    <a:cxn ang="0">
                      <a:pos x="72" y="336"/>
                    </a:cxn>
                    <a:cxn ang="0">
                      <a:pos x="80" y="272"/>
                    </a:cxn>
                    <a:cxn ang="0">
                      <a:pos x="16" y="200"/>
                    </a:cxn>
                    <a:cxn ang="0">
                      <a:pos x="48" y="96"/>
                    </a:cxn>
                    <a:cxn ang="0">
                      <a:pos x="104" y="0"/>
                    </a:cxn>
                  </a:cxnLst>
                  <a:rect l="0" t="0" r="r" b="b"/>
                  <a:pathLst>
                    <a:path w="104" h="400">
                      <a:moveTo>
                        <a:pt x="0" y="400"/>
                      </a:moveTo>
                      <a:cubicBezTo>
                        <a:pt x="29" y="378"/>
                        <a:pt x="59" y="357"/>
                        <a:pt x="72" y="336"/>
                      </a:cubicBezTo>
                      <a:cubicBezTo>
                        <a:pt x="85" y="315"/>
                        <a:pt x="89" y="295"/>
                        <a:pt x="80" y="272"/>
                      </a:cubicBezTo>
                      <a:cubicBezTo>
                        <a:pt x="71" y="249"/>
                        <a:pt x="21" y="229"/>
                        <a:pt x="16" y="200"/>
                      </a:cubicBezTo>
                      <a:cubicBezTo>
                        <a:pt x="11" y="171"/>
                        <a:pt x="33" y="129"/>
                        <a:pt x="48" y="96"/>
                      </a:cubicBezTo>
                      <a:cubicBezTo>
                        <a:pt x="63" y="63"/>
                        <a:pt x="95" y="16"/>
                        <a:pt x="104" y="0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33CC3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046" name="Freeform 62"/>
                <p:cNvSpPr>
                  <a:spLocks/>
                </p:cNvSpPr>
                <p:nvPr/>
              </p:nvSpPr>
              <p:spPr bwMode="auto">
                <a:xfrm rot="19539359" flipV="1">
                  <a:off x="1448" y="3520"/>
                  <a:ext cx="104" cy="400"/>
                </a:xfrm>
                <a:custGeom>
                  <a:avLst/>
                  <a:gdLst/>
                  <a:ahLst/>
                  <a:cxnLst>
                    <a:cxn ang="0">
                      <a:pos x="0" y="400"/>
                    </a:cxn>
                    <a:cxn ang="0">
                      <a:pos x="72" y="336"/>
                    </a:cxn>
                    <a:cxn ang="0">
                      <a:pos x="80" y="272"/>
                    </a:cxn>
                    <a:cxn ang="0">
                      <a:pos x="16" y="200"/>
                    </a:cxn>
                    <a:cxn ang="0">
                      <a:pos x="48" y="96"/>
                    </a:cxn>
                    <a:cxn ang="0">
                      <a:pos x="104" y="0"/>
                    </a:cxn>
                  </a:cxnLst>
                  <a:rect l="0" t="0" r="r" b="b"/>
                  <a:pathLst>
                    <a:path w="104" h="400">
                      <a:moveTo>
                        <a:pt x="0" y="400"/>
                      </a:moveTo>
                      <a:cubicBezTo>
                        <a:pt x="29" y="378"/>
                        <a:pt x="59" y="357"/>
                        <a:pt x="72" y="336"/>
                      </a:cubicBezTo>
                      <a:cubicBezTo>
                        <a:pt x="85" y="315"/>
                        <a:pt x="89" y="295"/>
                        <a:pt x="80" y="272"/>
                      </a:cubicBezTo>
                      <a:cubicBezTo>
                        <a:pt x="71" y="249"/>
                        <a:pt x="21" y="229"/>
                        <a:pt x="16" y="200"/>
                      </a:cubicBezTo>
                      <a:cubicBezTo>
                        <a:pt x="11" y="171"/>
                        <a:pt x="33" y="129"/>
                        <a:pt x="48" y="96"/>
                      </a:cubicBezTo>
                      <a:cubicBezTo>
                        <a:pt x="63" y="63"/>
                        <a:pt x="95" y="16"/>
                        <a:pt x="104" y="0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33CC3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047" name="Freeform 63"/>
                <p:cNvSpPr>
                  <a:spLocks/>
                </p:cNvSpPr>
                <p:nvPr/>
              </p:nvSpPr>
              <p:spPr bwMode="auto">
                <a:xfrm flipV="1">
                  <a:off x="1576" y="3448"/>
                  <a:ext cx="104" cy="400"/>
                </a:xfrm>
                <a:custGeom>
                  <a:avLst/>
                  <a:gdLst/>
                  <a:ahLst/>
                  <a:cxnLst>
                    <a:cxn ang="0">
                      <a:pos x="0" y="400"/>
                    </a:cxn>
                    <a:cxn ang="0">
                      <a:pos x="72" y="336"/>
                    </a:cxn>
                    <a:cxn ang="0">
                      <a:pos x="80" y="272"/>
                    </a:cxn>
                    <a:cxn ang="0">
                      <a:pos x="16" y="200"/>
                    </a:cxn>
                    <a:cxn ang="0">
                      <a:pos x="48" y="96"/>
                    </a:cxn>
                    <a:cxn ang="0">
                      <a:pos x="104" y="0"/>
                    </a:cxn>
                  </a:cxnLst>
                  <a:rect l="0" t="0" r="r" b="b"/>
                  <a:pathLst>
                    <a:path w="104" h="400">
                      <a:moveTo>
                        <a:pt x="0" y="400"/>
                      </a:moveTo>
                      <a:cubicBezTo>
                        <a:pt x="29" y="378"/>
                        <a:pt x="59" y="357"/>
                        <a:pt x="72" y="336"/>
                      </a:cubicBezTo>
                      <a:cubicBezTo>
                        <a:pt x="85" y="315"/>
                        <a:pt x="89" y="295"/>
                        <a:pt x="80" y="272"/>
                      </a:cubicBezTo>
                      <a:cubicBezTo>
                        <a:pt x="71" y="249"/>
                        <a:pt x="21" y="229"/>
                        <a:pt x="16" y="200"/>
                      </a:cubicBezTo>
                      <a:cubicBezTo>
                        <a:pt x="11" y="171"/>
                        <a:pt x="33" y="129"/>
                        <a:pt x="48" y="96"/>
                      </a:cubicBezTo>
                      <a:cubicBezTo>
                        <a:pt x="63" y="63"/>
                        <a:pt x="95" y="16"/>
                        <a:pt x="104" y="0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33CC3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pic>
        <p:nvPicPr>
          <p:cNvPr id="42057" name="Picture 73" descr="1venus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057400" y="2209800"/>
            <a:ext cx="1143000" cy="1100138"/>
          </a:xfrm>
          <a:prstGeom prst="rect">
            <a:avLst/>
          </a:prstGeom>
          <a:noFill/>
        </p:spPr>
      </p:pic>
      <p:pic>
        <p:nvPicPr>
          <p:cNvPr id="42058" name="Picture 74" descr="1c2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334000" y="2438400"/>
            <a:ext cx="650875" cy="792163"/>
          </a:xfrm>
          <a:prstGeom prst="rect">
            <a:avLst/>
          </a:prstGeom>
          <a:noFill/>
        </p:spPr>
      </p:pic>
      <p:pic>
        <p:nvPicPr>
          <p:cNvPr id="42059" name="Picture 75" descr="A2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400800" y="2438400"/>
            <a:ext cx="471488" cy="636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886825" cy="2130425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/>
              <a:t>Здание Кремлевского Дворца съездов в Москве имеет форму прямоугольного параллелепипеда шириной 70м и общим объемом 369 600 м</a:t>
            </a:r>
            <a:r>
              <a:rPr lang="ru-RU" sz="2400" b="1" baseline="30000"/>
              <a:t>2</a:t>
            </a:r>
            <a:r>
              <a:rPr lang="ru-RU" sz="2400" b="1"/>
              <a:t>. Найдите высоту здания над землей, если оно заглублено в землю на 15 м и </a:t>
            </a:r>
          </a:p>
          <a:p>
            <a:endParaRPr lang="ru-RU" sz="1400" b="1"/>
          </a:p>
          <a:p>
            <a:r>
              <a:rPr lang="ru-RU" sz="2400" b="1"/>
              <a:t>ширина здания меньше его длины в          раза. </a:t>
            </a:r>
          </a:p>
        </p:txBody>
      </p:sp>
      <p:graphicFrame>
        <p:nvGraphicFramePr>
          <p:cNvPr id="48131" name="Object 3"/>
          <p:cNvGraphicFramePr>
            <a:graphicFrameLocks noChangeAspect="1"/>
          </p:cNvGraphicFramePr>
          <p:nvPr/>
        </p:nvGraphicFramePr>
        <p:xfrm>
          <a:off x="5984875" y="1600200"/>
          <a:ext cx="568325" cy="1035050"/>
        </p:xfrm>
        <a:graphic>
          <a:graphicData uri="http://schemas.openxmlformats.org/presentationml/2006/ole">
            <p:oleObj spid="_x0000_s48131" name="Формула" r:id="rId4" imgW="215640" imgH="393480" progId="Equation.3">
              <p:embed/>
            </p:oleObj>
          </a:graphicData>
        </a:graphic>
      </p:graphicFrame>
      <p:pic>
        <p:nvPicPr>
          <p:cNvPr id="48132" name="Picture 4" descr="kr-dv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2743200"/>
            <a:ext cx="4267200" cy="3079750"/>
          </a:xfrm>
          <a:prstGeom prst="rect">
            <a:avLst/>
          </a:prstGeom>
          <a:noFill/>
          <a:ln w="76200" cmpd="tri">
            <a:solidFill>
              <a:srgbClr val="0066FF"/>
            </a:solidFill>
            <a:miter lim="800000"/>
            <a:headEnd/>
            <a:tailEnd/>
          </a:ln>
        </p:spPr>
      </p:pic>
      <p:pic>
        <p:nvPicPr>
          <p:cNvPr id="48133" name="Picture 5" descr="krem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3400" y="2667000"/>
            <a:ext cx="4343400" cy="3246438"/>
          </a:xfrm>
          <a:prstGeom prst="rect">
            <a:avLst/>
          </a:prstGeom>
          <a:noFill/>
          <a:ln w="76200" cmpd="tri">
            <a:solidFill>
              <a:srgbClr val="0066FF"/>
            </a:solidFill>
            <a:miter lim="800000"/>
            <a:headEnd/>
            <a:tailEnd/>
          </a:ln>
        </p:spPr>
      </p:pic>
      <p:grpSp>
        <p:nvGrpSpPr>
          <p:cNvPr id="48153" name="Group 25"/>
          <p:cNvGrpSpPr>
            <a:grpSpLocks/>
          </p:cNvGrpSpPr>
          <p:nvPr/>
        </p:nvGrpSpPr>
        <p:grpSpPr bwMode="auto">
          <a:xfrm>
            <a:off x="381000" y="2528888"/>
            <a:ext cx="3810000" cy="3643312"/>
            <a:chOff x="240" y="1593"/>
            <a:chExt cx="2400" cy="2295"/>
          </a:xfrm>
        </p:grpSpPr>
        <p:sp>
          <p:nvSpPr>
            <p:cNvPr id="48138" name="Freeform 10"/>
            <p:cNvSpPr>
              <a:spLocks/>
            </p:cNvSpPr>
            <p:nvPr/>
          </p:nvSpPr>
          <p:spPr bwMode="auto">
            <a:xfrm>
              <a:off x="248" y="3360"/>
              <a:ext cx="1864" cy="520"/>
            </a:xfrm>
            <a:custGeom>
              <a:avLst/>
              <a:gdLst/>
              <a:ahLst/>
              <a:cxnLst>
                <a:cxn ang="0">
                  <a:pos x="1864" y="0"/>
                </a:cxn>
                <a:cxn ang="0">
                  <a:pos x="512" y="24"/>
                </a:cxn>
                <a:cxn ang="0">
                  <a:pos x="0" y="520"/>
                </a:cxn>
              </a:cxnLst>
              <a:rect l="0" t="0" r="r" b="b"/>
              <a:pathLst>
                <a:path w="1864" h="520">
                  <a:moveTo>
                    <a:pt x="1864" y="0"/>
                  </a:moveTo>
                  <a:lnTo>
                    <a:pt x="512" y="24"/>
                  </a:lnTo>
                  <a:lnTo>
                    <a:pt x="0" y="520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139" name="Freeform 11"/>
            <p:cNvSpPr>
              <a:spLocks/>
            </p:cNvSpPr>
            <p:nvPr/>
          </p:nvSpPr>
          <p:spPr bwMode="auto">
            <a:xfrm>
              <a:off x="240" y="2736"/>
              <a:ext cx="1872" cy="1152"/>
            </a:xfrm>
            <a:custGeom>
              <a:avLst/>
              <a:gdLst/>
              <a:ahLst/>
              <a:cxnLst>
                <a:cxn ang="0">
                  <a:pos x="0" y="528"/>
                </a:cxn>
                <a:cxn ang="0">
                  <a:pos x="0" y="1152"/>
                </a:cxn>
                <a:cxn ang="0">
                  <a:pos x="1336" y="1144"/>
                </a:cxn>
                <a:cxn ang="0">
                  <a:pos x="1336" y="520"/>
                </a:cxn>
                <a:cxn ang="0">
                  <a:pos x="1872" y="0"/>
                </a:cxn>
                <a:cxn ang="0">
                  <a:pos x="1872" y="624"/>
                </a:cxn>
                <a:cxn ang="0">
                  <a:pos x="1344" y="1152"/>
                </a:cxn>
              </a:cxnLst>
              <a:rect l="0" t="0" r="r" b="b"/>
              <a:pathLst>
                <a:path w="1872" h="1152">
                  <a:moveTo>
                    <a:pt x="0" y="528"/>
                  </a:moveTo>
                  <a:lnTo>
                    <a:pt x="0" y="1152"/>
                  </a:lnTo>
                  <a:lnTo>
                    <a:pt x="1336" y="1144"/>
                  </a:lnTo>
                  <a:lnTo>
                    <a:pt x="1336" y="520"/>
                  </a:lnTo>
                  <a:lnTo>
                    <a:pt x="1872" y="0"/>
                  </a:lnTo>
                  <a:lnTo>
                    <a:pt x="1872" y="624"/>
                  </a:lnTo>
                  <a:lnTo>
                    <a:pt x="1344" y="115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140" name="Freeform 12"/>
            <p:cNvSpPr>
              <a:spLocks/>
            </p:cNvSpPr>
            <p:nvPr/>
          </p:nvSpPr>
          <p:spPr bwMode="auto">
            <a:xfrm>
              <a:off x="240" y="2736"/>
              <a:ext cx="1864" cy="520"/>
            </a:xfrm>
            <a:custGeom>
              <a:avLst/>
              <a:gdLst/>
              <a:ahLst/>
              <a:cxnLst>
                <a:cxn ang="0">
                  <a:pos x="1864" y="0"/>
                </a:cxn>
                <a:cxn ang="0">
                  <a:pos x="512" y="24"/>
                </a:cxn>
                <a:cxn ang="0">
                  <a:pos x="0" y="520"/>
                </a:cxn>
              </a:cxnLst>
              <a:rect l="0" t="0" r="r" b="b"/>
              <a:pathLst>
                <a:path w="1864" h="520">
                  <a:moveTo>
                    <a:pt x="1864" y="0"/>
                  </a:moveTo>
                  <a:lnTo>
                    <a:pt x="512" y="24"/>
                  </a:lnTo>
                  <a:lnTo>
                    <a:pt x="0" y="520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48148" name="Group 20"/>
            <p:cNvGrpSpPr>
              <a:grpSpLocks/>
            </p:cNvGrpSpPr>
            <p:nvPr/>
          </p:nvGrpSpPr>
          <p:grpSpPr bwMode="auto">
            <a:xfrm>
              <a:off x="240" y="1920"/>
              <a:ext cx="1872" cy="1488"/>
              <a:chOff x="240" y="1920"/>
              <a:chExt cx="1872" cy="1488"/>
            </a:xfrm>
          </p:grpSpPr>
          <p:sp>
            <p:nvSpPr>
              <p:cNvPr id="48135" name="AutoShape 7"/>
              <p:cNvSpPr>
                <a:spLocks noChangeArrowheads="1"/>
              </p:cNvSpPr>
              <p:nvPr/>
            </p:nvSpPr>
            <p:spPr bwMode="auto">
              <a:xfrm>
                <a:off x="240" y="1920"/>
                <a:ext cx="1872" cy="1344"/>
              </a:xfrm>
              <a:prstGeom prst="cube">
                <a:avLst>
                  <a:gd name="adj" fmla="val 39287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137" name="Line 9"/>
              <p:cNvSpPr>
                <a:spLocks noChangeShapeType="1"/>
              </p:cNvSpPr>
              <p:nvPr/>
            </p:nvSpPr>
            <p:spPr bwMode="auto">
              <a:xfrm>
                <a:off x="768" y="192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41" name="Freeform 13"/>
              <p:cNvSpPr>
                <a:spLocks/>
              </p:cNvSpPr>
              <p:nvPr/>
            </p:nvSpPr>
            <p:spPr bwMode="auto">
              <a:xfrm>
                <a:off x="1632" y="2352"/>
                <a:ext cx="55" cy="864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0" y="864"/>
                  </a:cxn>
                  <a:cxn ang="0">
                    <a:pos x="56" y="792"/>
                  </a:cxn>
                  <a:cxn ang="0">
                    <a:pos x="48" y="0"/>
                  </a:cxn>
                  <a:cxn ang="0">
                    <a:pos x="0" y="48"/>
                  </a:cxn>
                </a:cxnLst>
                <a:rect l="0" t="0" r="r" b="b"/>
                <a:pathLst>
                  <a:path w="56" h="864">
                    <a:moveTo>
                      <a:pt x="0" y="48"/>
                    </a:moveTo>
                    <a:lnTo>
                      <a:pt x="0" y="864"/>
                    </a:lnTo>
                    <a:lnTo>
                      <a:pt x="56" y="792"/>
                    </a:lnTo>
                    <a:lnTo>
                      <a:pt x="48" y="0"/>
                    </a:lnTo>
                    <a:lnTo>
                      <a:pt x="0" y="4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66FFFF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42" name="Freeform 14"/>
              <p:cNvSpPr>
                <a:spLocks/>
              </p:cNvSpPr>
              <p:nvPr/>
            </p:nvSpPr>
            <p:spPr bwMode="auto">
              <a:xfrm>
                <a:off x="1728" y="2256"/>
                <a:ext cx="54" cy="864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0" y="864"/>
                  </a:cxn>
                  <a:cxn ang="0">
                    <a:pos x="56" y="792"/>
                  </a:cxn>
                  <a:cxn ang="0">
                    <a:pos x="48" y="0"/>
                  </a:cxn>
                  <a:cxn ang="0">
                    <a:pos x="0" y="48"/>
                  </a:cxn>
                </a:cxnLst>
                <a:rect l="0" t="0" r="r" b="b"/>
                <a:pathLst>
                  <a:path w="56" h="864">
                    <a:moveTo>
                      <a:pt x="0" y="48"/>
                    </a:moveTo>
                    <a:lnTo>
                      <a:pt x="0" y="864"/>
                    </a:lnTo>
                    <a:lnTo>
                      <a:pt x="56" y="792"/>
                    </a:lnTo>
                    <a:lnTo>
                      <a:pt x="48" y="0"/>
                    </a:lnTo>
                    <a:lnTo>
                      <a:pt x="0" y="4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66FFFF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43" name="Freeform 15"/>
              <p:cNvSpPr>
                <a:spLocks/>
              </p:cNvSpPr>
              <p:nvPr/>
            </p:nvSpPr>
            <p:spPr bwMode="auto">
              <a:xfrm>
                <a:off x="1824" y="2160"/>
                <a:ext cx="55" cy="864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0" y="864"/>
                  </a:cxn>
                  <a:cxn ang="0">
                    <a:pos x="56" y="792"/>
                  </a:cxn>
                  <a:cxn ang="0">
                    <a:pos x="48" y="0"/>
                  </a:cxn>
                  <a:cxn ang="0">
                    <a:pos x="0" y="48"/>
                  </a:cxn>
                </a:cxnLst>
                <a:rect l="0" t="0" r="r" b="b"/>
                <a:pathLst>
                  <a:path w="56" h="864">
                    <a:moveTo>
                      <a:pt x="0" y="48"/>
                    </a:moveTo>
                    <a:lnTo>
                      <a:pt x="0" y="864"/>
                    </a:lnTo>
                    <a:lnTo>
                      <a:pt x="56" y="792"/>
                    </a:lnTo>
                    <a:lnTo>
                      <a:pt x="48" y="0"/>
                    </a:lnTo>
                    <a:lnTo>
                      <a:pt x="0" y="4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66FFFF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45" name="Freeform 17"/>
              <p:cNvSpPr>
                <a:spLocks/>
              </p:cNvSpPr>
              <p:nvPr/>
            </p:nvSpPr>
            <p:spPr bwMode="auto">
              <a:xfrm>
                <a:off x="1920" y="2064"/>
                <a:ext cx="55" cy="864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0" y="864"/>
                  </a:cxn>
                  <a:cxn ang="0">
                    <a:pos x="56" y="792"/>
                  </a:cxn>
                  <a:cxn ang="0">
                    <a:pos x="48" y="0"/>
                  </a:cxn>
                  <a:cxn ang="0">
                    <a:pos x="0" y="48"/>
                  </a:cxn>
                </a:cxnLst>
                <a:rect l="0" t="0" r="r" b="b"/>
                <a:pathLst>
                  <a:path w="56" h="864">
                    <a:moveTo>
                      <a:pt x="0" y="48"/>
                    </a:moveTo>
                    <a:lnTo>
                      <a:pt x="0" y="864"/>
                    </a:lnTo>
                    <a:lnTo>
                      <a:pt x="56" y="792"/>
                    </a:lnTo>
                    <a:lnTo>
                      <a:pt x="48" y="0"/>
                    </a:lnTo>
                    <a:lnTo>
                      <a:pt x="0" y="4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66FFFF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46" name="Freeform 18"/>
              <p:cNvSpPr>
                <a:spLocks/>
              </p:cNvSpPr>
              <p:nvPr/>
            </p:nvSpPr>
            <p:spPr bwMode="auto">
              <a:xfrm>
                <a:off x="2016" y="1968"/>
                <a:ext cx="55" cy="864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0" y="864"/>
                  </a:cxn>
                  <a:cxn ang="0">
                    <a:pos x="56" y="792"/>
                  </a:cxn>
                  <a:cxn ang="0">
                    <a:pos x="48" y="0"/>
                  </a:cxn>
                  <a:cxn ang="0">
                    <a:pos x="0" y="48"/>
                  </a:cxn>
                </a:cxnLst>
                <a:rect l="0" t="0" r="r" b="b"/>
                <a:pathLst>
                  <a:path w="56" h="864">
                    <a:moveTo>
                      <a:pt x="0" y="48"/>
                    </a:moveTo>
                    <a:lnTo>
                      <a:pt x="0" y="864"/>
                    </a:lnTo>
                    <a:lnTo>
                      <a:pt x="56" y="792"/>
                    </a:lnTo>
                    <a:lnTo>
                      <a:pt x="48" y="0"/>
                    </a:lnTo>
                    <a:lnTo>
                      <a:pt x="0" y="4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66FFFF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8147" name="Rectangle 19"/>
            <p:cNvSpPr>
              <a:spLocks noChangeArrowheads="1"/>
            </p:cNvSpPr>
            <p:nvPr/>
          </p:nvSpPr>
          <p:spPr bwMode="auto">
            <a:xfrm>
              <a:off x="2046" y="2928"/>
              <a:ext cx="59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15 м</a:t>
              </a:r>
            </a:p>
          </p:txBody>
        </p:sp>
        <p:sp>
          <p:nvSpPr>
            <p:cNvPr id="48149" name="Rectangle 21"/>
            <p:cNvSpPr>
              <a:spLocks noChangeArrowheads="1"/>
            </p:cNvSpPr>
            <p:nvPr/>
          </p:nvSpPr>
          <p:spPr bwMode="auto">
            <a:xfrm>
              <a:off x="687" y="1593"/>
              <a:ext cx="152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0000FF"/>
                  </a:solidFill>
                </a:rPr>
                <a:t>V=</a:t>
              </a:r>
              <a:r>
                <a:rPr lang="ru-RU" sz="2800" b="1">
                  <a:solidFill>
                    <a:srgbClr val="0000FF"/>
                  </a:solidFill>
                </a:rPr>
                <a:t>369 600 м</a:t>
              </a:r>
              <a:r>
                <a:rPr lang="ru-RU" sz="2800" b="1" baseline="30000">
                  <a:solidFill>
                    <a:srgbClr val="0000FF"/>
                  </a:solidFill>
                </a:rPr>
                <a:t>2</a:t>
              </a:r>
            </a:p>
          </p:txBody>
        </p:sp>
        <p:sp>
          <p:nvSpPr>
            <p:cNvPr id="48150" name="Rectangle 22"/>
            <p:cNvSpPr>
              <a:spLocks noChangeArrowheads="1"/>
            </p:cNvSpPr>
            <p:nvPr/>
          </p:nvSpPr>
          <p:spPr bwMode="auto">
            <a:xfrm rot="-2798984">
              <a:off x="176" y="2691"/>
              <a:ext cx="589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2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70м</a:t>
              </a:r>
            </a:p>
          </p:txBody>
        </p:sp>
      </p:grpSp>
      <p:sp>
        <p:nvSpPr>
          <p:cNvPr id="48152" name="AutoShape 2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4400" y="6261100"/>
            <a:ext cx="457200" cy="444500"/>
          </a:xfrm>
          <a:prstGeom prst="actionButtonForwardNext">
            <a:avLst/>
          </a:prstGeom>
          <a:gradFill rotWithShape="1">
            <a:gsLst>
              <a:gs pos="0">
                <a:schemeClr val="bg1"/>
              </a:gs>
              <a:gs pos="100000">
                <a:srgbClr val="0099FF"/>
              </a:gs>
            </a:gsLst>
            <a:path path="rect">
              <a:fillToRect l="50000" t="50000" r="50000" b="50000"/>
            </a:path>
          </a:gradFill>
          <a:ln w="57150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54" name="AutoShape 2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781800" y="6248400"/>
            <a:ext cx="1676400" cy="457200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66FF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</a:rPr>
              <a:t>Показать (3)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5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4038600" y="1371600"/>
            <a:ext cx="2438400" cy="3276600"/>
            <a:chOff x="1968" y="1728"/>
            <a:chExt cx="1440" cy="1971"/>
          </a:xfrm>
        </p:grpSpPr>
        <p:sp>
          <p:nvSpPr>
            <p:cNvPr id="7171" name="Freeform 3"/>
            <p:cNvSpPr>
              <a:spLocks/>
            </p:cNvSpPr>
            <p:nvPr/>
          </p:nvSpPr>
          <p:spPr bwMode="auto">
            <a:xfrm>
              <a:off x="1968" y="1872"/>
              <a:ext cx="1440" cy="1824"/>
            </a:xfrm>
            <a:custGeom>
              <a:avLst/>
              <a:gdLst/>
              <a:ahLst/>
              <a:cxnLst>
                <a:cxn ang="0">
                  <a:pos x="1440" y="0"/>
                </a:cxn>
                <a:cxn ang="0">
                  <a:pos x="1296" y="1728"/>
                </a:cxn>
                <a:cxn ang="0">
                  <a:pos x="1263" y="1755"/>
                </a:cxn>
                <a:cxn ang="0">
                  <a:pos x="1200" y="1776"/>
                </a:cxn>
                <a:cxn ang="0">
                  <a:pos x="1152" y="1776"/>
                </a:cxn>
                <a:cxn ang="0">
                  <a:pos x="1008" y="1824"/>
                </a:cxn>
                <a:cxn ang="0">
                  <a:pos x="864" y="1824"/>
                </a:cxn>
                <a:cxn ang="0">
                  <a:pos x="768" y="1824"/>
                </a:cxn>
                <a:cxn ang="0">
                  <a:pos x="672" y="1824"/>
                </a:cxn>
                <a:cxn ang="0">
                  <a:pos x="576" y="1776"/>
                </a:cxn>
                <a:cxn ang="0">
                  <a:pos x="384" y="1776"/>
                </a:cxn>
                <a:cxn ang="0">
                  <a:pos x="336" y="1776"/>
                </a:cxn>
                <a:cxn ang="0">
                  <a:pos x="288" y="1728"/>
                </a:cxn>
                <a:cxn ang="0">
                  <a:pos x="0" y="0"/>
                </a:cxn>
                <a:cxn ang="0">
                  <a:pos x="153" y="93"/>
                </a:cxn>
                <a:cxn ang="0">
                  <a:pos x="465" y="135"/>
                </a:cxn>
                <a:cxn ang="0">
                  <a:pos x="624" y="144"/>
                </a:cxn>
                <a:cxn ang="0">
                  <a:pos x="864" y="144"/>
                </a:cxn>
                <a:cxn ang="0">
                  <a:pos x="1065" y="129"/>
                </a:cxn>
                <a:cxn ang="0">
                  <a:pos x="1293" y="99"/>
                </a:cxn>
                <a:cxn ang="0">
                  <a:pos x="1440" y="0"/>
                </a:cxn>
              </a:cxnLst>
              <a:rect l="0" t="0" r="r" b="b"/>
              <a:pathLst>
                <a:path w="1440" h="1824">
                  <a:moveTo>
                    <a:pt x="1440" y="0"/>
                  </a:moveTo>
                  <a:lnTo>
                    <a:pt x="1296" y="1728"/>
                  </a:lnTo>
                  <a:lnTo>
                    <a:pt x="1263" y="1755"/>
                  </a:lnTo>
                  <a:lnTo>
                    <a:pt x="1200" y="1776"/>
                  </a:lnTo>
                  <a:lnTo>
                    <a:pt x="1152" y="1776"/>
                  </a:lnTo>
                  <a:lnTo>
                    <a:pt x="1008" y="1824"/>
                  </a:lnTo>
                  <a:lnTo>
                    <a:pt x="864" y="1824"/>
                  </a:lnTo>
                  <a:lnTo>
                    <a:pt x="768" y="1824"/>
                  </a:lnTo>
                  <a:lnTo>
                    <a:pt x="672" y="1824"/>
                  </a:lnTo>
                  <a:lnTo>
                    <a:pt x="576" y="1776"/>
                  </a:lnTo>
                  <a:lnTo>
                    <a:pt x="384" y="1776"/>
                  </a:lnTo>
                  <a:lnTo>
                    <a:pt x="336" y="1776"/>
                  </a:lnTo>
                  <a:lnTo>
                    <a:pt x="288" y="1728"/>
                  </a:lnTo>
                  <a:lnTo>
                    <a:pt x="0" y="0"/>
                  </a:lnTo>
                  <a:lnTo>
                    <a:pt x="153" y="93"/>
                  </a:lnTo>
                  <a:lnTo>
                    <a:pt x="465" y="135"/>
                  </a:lnTo>
                  <a:lnTo>
                    <a:pt x="624" y="144"/>
                  </a:lnTo>
                  <a:lnTo>
                    <a:pt x="864" y="144"/>
                  </a:lnTo>
                  <a:lnTo>
                    <a:pt x="1065" y="129"/>
                  </a:lnTo>
                  <a:lnTo>
                    <a:pt x="1293" y="99"/>
                  </a:lnTo>
                  <a:lnTo>
                    <a:pt x="1440" y="0"/>
                  </a:lnTo>
                  <a:close/>
                </a:path>
              </a:pathLst>
            </a:custGeom>
            <a:gradFill rotWithShape="1">
              <a:gsLst>
                <a:gs pos="0">
                  <a:srgbClr val="66FFFF"/>
                </a:gs>
                <a:gs pos="50000">
                  <a:schemeClr val="bg1"/>
                </a:gs>
                <a:gs pos="100000">
                  <a:srgbClr val="66FFFF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172" name="Oval 4"/>
            <p:cNvSpPr>
              <a:spLocks noChangeArrowheads="1"/>
            </p:cNvSpPr>
            <p:nvPr/>
          </p:nvSpPr>
          <p:spPr bwMode="auto">
            <a:xfrm>
              <a:off x="2256" y="3504"/>
              <a:ext cx="1008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C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auto">
            <a:xfrm>
              <a:off x="1968" y="1872"/>
              <a:ext cx="1440" cy="18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8" y="1728"/>
                </a:cxn>
                <a:cxn ang="0">
                  <a:pos x="309" y="1755"/>
                </a:cxn>
                <a:cxn ang="0">
                  <a:pos x="374" y="1781"/>
                </a:cxn>
                <a:cxn ang="0">
                  <a:pos x="579" y="1815"/>
                </a:cxn>
                <a:cxn ang="0">
                  <a:pos x="759" y="1821"/>
                </a:cxn>
                <a:cxn ang="0">
                  <a:pos x="921" y="1821"/>
                </a:cxn>
                <a:cxn ang="0">
                  <a:pos x="1011" y="1815"/>
                </a:cxn>
                <a:cxn ang="0">
                  <a:pos x="1162" y="1796"/>
                </a:cxn>
                <a:cxn ang="0">
                  <a:pos x="1269" y="1761"/>
                </a:cxn>
                <a:cxn ang="0">
                  <a:pos x="1296" y="1728"/>
                </a:cxn>
                <a:cxn ang="0">
                  <a:pos x="1440" y="0"/>
                </a:cxn>
                <a:cxn ang="0">
                  <a:pos x="1248" y="0"/>
                </a:cxn>
                <a:cxn ang="0">
                  <a:pos x="1147" y="1796"/>
                </a:cxn>
                <a:cxn ang="0">
                  <a:pos x="1005" y="1821"/>
                </a:cxn>
                <a:cxn ang="0">
                  <a:pos x="921" y="1821"/>
                </a:cxn>
                <a:cxn ang="0">
                  <a:pos x="960" y="0"/>
                </a:cxn>
                <a:cxn ang="0">
                  <a:pos x="720" y="0"/>
                </a:cxn>
                <a:cxn ang="0">
                  <a:pos x="753" y="1827"/>
                </a:cxn>
                <a:cxn ang="0">
                  <a:pos x="571" y="1811"/>
                </a:cxn>
                <a:cxn ang="0">
                  <a:pos x="480" y="0"/>
                </a:cxn>
                <a:cxn ang="0">
                  <a:pos x="240" y="0"/>
                </a:cxn>
                <a:cxn ang="0">
                  <a:pos x="450" y="1796"/>
                </a:cxn>
              </a:cxnLst>
              <a:rect l="0" t="0" r="r" b="b"/>
              <a:pathLst>
                <a:path w="1440" h="1827">
                  <a:moveTo>
                    <a:pt x="0" y="0"/>
                  </a:moveTo>
                  <a:lnTo>
                    <a:pt x="288" y="1728"/>
                  </a:lnTo>
                  <a:lnTo>
                    <a:pt x="309" y="1755"/>
                  </a:lnTo>
                  <a:lnTo>
                    <a:pt x="374" y="1781"/>
                  </a:lnTo>
                  <a:lnTo>
                    <a:pt x="579" y="1815"/>
                  </a:lnTo>
                  <a:lnTo>
                    <a:pt x="759" y="1821"/>
                  </a:lnTo>
                  <a:lnTo>
                    <a:pt x="921" y="1821"/>
                  </a:lnTo>
                  <a:lnTo>
                    <a:pt x="1011" y="1815"/>
                  </a:lnTo>
                  <a:lnTo>
                    <a:pt x="1162" y="1796"/>
                  </a:lnTo>
                  <a:lnTo>
                    <a:pt x="1269" y="1761"/>
                  </a:lnTo>
                  <a:lnTo>
                    <a:pt x="1296" y="1728"/>
                  </a:lnTo>
                  <a:lnTo>
                    <a:pt x="1440" y="0"/>
                  </a:lnTo>
                  <a:lnTo>
                    <a:pt x="1248" y="0"/>
                  </a:lnTo>
                  <a:lnTo>
                    <a:pt x="1147" y="1796"/>
                  </a:lnTo>
                  <a:lnTo>
                    <a:pt x="1005" y="1821"/>
                  </a:lnTo>
                  <a:lnTo>
                    <a:pt x="921" y="1821"/>
                  </a:lnTo>
                  <a:lnTo>
                    <a:pt x="960" y="0"/>
                  </a:lnTo>
                  <a:lnTo>
                    <a:pt x="720" y="0"/>
                  </a:lnTo>
                  <a:lnTo>
                    <a:pt x="753" y="1827"/>
                  </a:lnTo>
                  <a:lnTo>
                    <a:pt x="571" y="1811"/>
                  </a:lnTo>
                  <a:lnTo>
                    <a:pt x="480" y="0"/>
                  </a:lnTo>
                  <a:lnTo>
                    <a:pt x="240" y="0"/>
                  </a:lnTo>
                  <a:lnTo>
                    <a:pt x="450" y="1796"/>
                  </a:lnTo>
                </a:path>
              </a:pathLst>
            </a:custGeom>
            <a:noFill/>
            <a:ln w="9525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174" name="Oval 6"/>
            <p:cNvSpPr>
              <a:spLocks noChangeArrowheads="1"/>
            </p:cNvSpPr>
            <p:nvPr/>
          </p:nvSpPr>
          <p:spPr bwMode="auto">
            <a:xfrm>
              <a:off x="1968" y="1728"/>
              <a:ext cx="1440" cy="28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C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175" name="Group 7"/>
          <p:cNvGrpSpPr>
            <a:grpSpLocks/>
          </p:cNvGrpSpPr>
          <p:nvPr/>
        </p:nvGrpSpPr>
        <p:grpSpPr bwMode="auto">
          <a:xfrm rot="4842505">
            <a:off x="7378700" y="5346700"/>
            <a:ext cx="939800" cy="1371600"/>
            <a:chOff x="1808" y="1235"/>
            <a:chExt cx="1072" cy="978"/>
          </a:xfrm>
        </p:grpSpPr>
        <p:grpSp>
          <p:nvGrpSpPr>
            <p:cNvPr id="7176" name="Group 8"/>
            <p:cNvGrpSpPr>
              <a:grpSpLocks/>
            </p:cNvGrpSpPr>
            <p:nvPr/>
          </p:nvGrpSpPr>
          <p:grpSpPr bwMode="auto">
            <a:xfrm>
              <a:off x="2147" y="1299"/>
              <a:ext cx="733" cy="800"/>
              <a:chOff x="3451" y="2463"/>
              <a:chExt cx="733" cy="800"/>
            </a:xfrm>
          </p:grpSpPr>
          <p:sp>
            <p:nvSpPr>
              <p:cNvPr id="7177" name="Freeform 9" descr="Пробка"/>
              <p:cNvSpPr>
                <a:spLocks/>
              </p:cNvSpPr>
              <p:nvPr/>
            </p:nvSpPr>
            <p:spPr bwMode="auto">
              <a:xfrm rot="4868518">
                <a:off x="3481" y="3012"/>
                <a:ext cx="104" cy="107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78" name="Freeform 10" descr="Пробка"/>
              <p:cNvSpPr>
                <a:spLocks/>
              </p:cNvSpPr>
              <p:nvPr/>
            </p:nvSpPr>
            <p:spPr bwMode="auto">
              <a:xfrm rot="7232186">
                <a:off x="3528" y="3054"/>
                <a:ext cx="104" cy="107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79" name="Freeform 11" descr="Пробка"/>
              <p:cNvSpPr>
                <a:spLocks/>
              </p:cNvSpPr>
              <p:nvPr/>
            </p:nvSpPr>
            <p:spPr bwMode="auto">
              <a:xfrm rot="4993949">
                <a:off x="3558" y="3114"/>
                <a:ext cx="104" cy="107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0" name="Freeform 12" descr="Пробка"/>
              <p:cNvSpPr>
                <a:spLocks/>
              </p:cNvSpPr>
              <p:nvPr/>
            </p:nvSpPr>
            <p:spPr bwMode="auto">
              <a:xfrm rot="3674503">
                <a:off x="3618" y="3144"/>
                <a:ext cx="104" cy="107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1" name="Freeform 13" descr="Пробка"/>
              <p:cNvSpPr>
                <a:spLocks/>
              </p:cNvSpPr>
              <p:nvPr/>
            </p:nvSpPr>
            <p:spPr bwMode="auto">
              <a:xfrm rot="2197089">
                <a:off x="3750" y="3150"/>
                <a:ext cx="104" cy="107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2" name="Freeform 14" descr="Пробка"/>
              <p:cNvSpPr>
                <a:spLocks/>
              </p:cNvSpPr>
              <p:nvPr/>
            </p:nvSpPr>
            <p:spPr bwMode="auto">
              <a:xfrm rot="2197089">
                <a:off x="3684" y="3156"/>
                <a:ext cx="104" cy="107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3" name="Freeform 15" descr="Пробка"/>
              <p:cNvSpPr>
                <a:spLocks/>
              </p:cNvSpPr>
              <p:nvPr/>
            </p:nvSpPr>
            <p:spPr bwMode="auto">
              <a:xfrm rot="1493582">
                <a:off x="3822" y="3144"/>
                <a:ext cx="104" cy="107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4" name="Freeform 16" descr="Пробка"/>
              <p:cNvSpPr>
                <a:spLocks/>
              </p:cNvSpPr>
              <p:nvPr/>
            </p:nvSpPr>
            <p:spPr bwMode="auto">
              <a:xfrm rot="925843">
                <a:off x="3888" y="3126"/>
                <a:ext cx="104" cy="107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5" name="Freeform 17" descr="Пробка"/>
              <p:cNvSpPr>
                <a:spLocks/>
              </p:cNvSpPr>
              <p:nvPr/>
            </p:nvSpPr>
            <p:spPr bwMode="auto">
              <a:xfrm rot="-358935">
                <a:off x="3954" y="3084"/>
                <a:ext cx="104" cy="107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6" name="Freeform 18" descr="Пробка"/>
              <p:cNvSpPr>
                <a:spLocks/>
              </p:cNvSpPr>
              <p:nvPr/>
            </p:nvSpPr>
            <p:spPr bwMode="auto">
              <a:xfrm rot="-864554">
                <a:off x="4008" y="3036"/>
                <a:ext cx="104" cy="107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7" name="Freeform 19" descr="Пробка"/>
              <p:cNvSpPr>
                <a:spLocks/>
              </p:cNvSpPr>
              <p:nvPr/>
            </p:nvSpPr>
            <p:spPr bwMode="auto">
              <a:xfrm rot="-1950779">
                <a:off x="4038" y="2979"/>
                <a:ext cx="104" cy="107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8" name="Freeform 20" descr="Пробка"/>
              <p:cNvSpPr>
                <a:spLocks/>
              </p:cNvSpPr>
              <p:nvPr/>
            </p:nvSpPr>
            <p:spPr bwMode="auto">
              <a:xfrm rot="-2580267">
                <a:off x="4062" y="2913"/>
                <a:ext cx="104" cy="107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9" name="Freeform 21" descr="Пробка"/>
              <p:cNvSpPr>
                <a:spLocks/>
              </p:cNvSpPr>
              <p:nvPr/>
            </p:nvSpPr>
            <p:spPr bwMode="auto">
              <a:xfrm rot="-2960679">
                <a:off x="4073" y="2841"/>
                <a:ext cx="104" cy="106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0" name="Freeform 22" descr="Пробка"/>
              <p:cNvSpPr>
                <a:spLocks/>
              </p:cNvSpPr>
              <p:nvPr/>
            </p:nvSpPr>
            <p:spPr bwMode="auto">
              <a:xfrm rot="-3802853">
                <a:off x="4079" y="2769"/>
                <a:ext cx="104" cy="106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1" name="Freeform 23" descr="Пробка"/>
              <p:cNvSpPr>
                <a:spLocks/>
              </p:cNvSpPr>
              <p:nvPr/>
            </p:nvSpPr>
            <p:spPr bwMode="auto">
              <a:xfrm rot="-4254283">
                <a:off x="4079" y="2703"/>
                <a:ext cx="104" cy="106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2" name="Freeform 24" descr="Пробка"/>
              <p:cNvSpPr>
                <a:spLocks/>
              </p:cNvSpPr>
              <p:nvPr/>
            </p:nvSpPr>
            <p:spPr bwMode="auto">
              <a:xfrm rot="16200000">
                <a:off x="4064" y="2631"/>
                <a:ext cx="104" cy="106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3" name="Freeform 25" descr="Пробка"/>
              <p:cNvSpPr>
                <a:spLocks/>
              </p:cNvSpPr>
              <p:nvPr/>
            </p:nvSpPr>
            <p:spPr bwMode="auto">
              <a:xfrm rot="15483349">
                <a:off x="4028" y="2565"/>
                <a:ext cx="104" cy="106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4" name="Freeform 26" descr="Пробка"/>
              <p:cNvSpPr>
                <a:spLocks/>
              </p:cNvSpPr>
              <p:nvPr/>
            </p:nvSpPr>
            <p:spPr bwMode="auto">
              <a:xfrm rot="14905096">
                <a:off x="3974" y="2517"/>
                <a:ext cx="104" cy="106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5" name="Freeform 27" descr="Пробка"/>
              <p:cNvSpPr>
                <a:spLocks/>
              </p:cNvSpPr>
              <p:nvPr/>
            </p:nvSpPr>
            <p:spPr bwMode="auto">
              <a:xfrm rot="13572888">
                <a:off x="3914" y="2481"/>
                <a:ext cx="104" cy="106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6" name="Freeform 28" descr="Пробка"/>
              <p:cNvSpPr>
                <a:spLocks/>
              </p:cNvSpPr>
              <p:nvPr/>
            </p:nvSpPr>
            <p:spPr bwMode="auto">
              <a:xfrm rot="12668779">
                <a:off x="3848" y="2469"/>
                <a:ext cx="104" cy="106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7" name="Freeform 29" descr="Пробка"/>
              <p:cNvSpPr>
                <a:spLocks/>
              </p:cNvSpPr>
              <p:nvPr/>
            </p:nvSpPr>
            <p:spPr bwMode="auto">
              <a:xfrm rot="12668779">
                <a:off x="3782" y="2463"/>
                <a:ext cx="104" cy="106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8" name="Freeform 30" descr="Пробка"/>
              <p:cNvSpPr>
                <a:spLocks/>
              </p:cNvSpPr>
              <p:nvPr/>
            </p:nvSpPr>
            <p:spPr bwMode="auto">
              <a:xfrm rot="11336570">
                <a:off x="3716" y="2475"/>
                <a:ext cx="104" cy="106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9" name="Freeform 31" descr="Пробка"/>
              <p:cNvSpPr>
                <a:spLocks/>
              </p:cNvSpPr>
              <p:nvPr/>
            </p:nvSpPr>
            <p:spPr bwMode="auto">
              <a:xfrm rot="10606283">
                <a:off x="3650" y="2493"/>
                <a:ext cx="104" cy="106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00" name="Freeform 32" descr="Пробка"/>
              <p:cNvSpPr>
                <a:spLocks/>
              </p:cNvSpPr>
              <p:nvPr/>
            </p:nvSpPr>
            <p:spPr bwMode="auto">
              <a:xfrm rot="9811851">
                <a:off x="3596" y="2535"/>
                <a:ext cx="104" cy="106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01" name="Freeform 33" descr="Пробка"/>
              <p:cNvSpPr>
                <a:spLocks/>
              </p:cNvSpPr>
              <p:nvPr/>
            </p:nvSpPr>
            <p:spPr bwMode="auto">
              <a:xfrm rot="9811851">
                <a:off x="3542" y="2583"/>
                <a:ext cx="104" cy="106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02" name="Freeform 34" descr="Пробка"/>
              <p:cNvSpPr>
                <a:spLocks/>
              </p:cNvSpPr>
              <p:nvPr/>
            </p:nvSpPr>
            <p:spPr bwMode="auto">
              <a:xfrm rot="8334437">
                <a:off x="3506" y="2643"/>
                <a:ext cx="104" cy="106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03" name="Freeform 35" descr="Пробка"/>
              <p:cNvSpPr>
                <a:spLocks/>
              </p:cNvSpPr>
              <p:nvPr/>
            </p:nvSpPr>
            <p:spPr bwMode="auto">
              <a:xfrm rot="7874429">
                <a:off x="3488" y="2697"/>
                <a:ext cx="104" cy="106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04" name="Freeform 36" descr="Пробка"/>
              <p:cNvSpPr>
                <a:spLocks/>
              </p:cNvSpPr>
              <p:nvPr/>
            </p:nvSpPr>
            <p:spPr bwMode="auto">
              <a:xfrm rot="7874429">
                <a:off x="3470" y="2763"/>
                <a:ext cx="104" cy="106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05" name="Freeform 37" descr="Пробка"/>
              <p:cNvSpPr>
                <a:spLocks/>
              </p:cNvSpPr>
              <p:nvPr/>
            </p:nvSpPr>
            <p:spPr bwMode="auto">
              <a:xfrm rot="7285270">
                <a:off x="3458" y="2841"/>
                <a:ext cx="104" cy="106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06" name="Freeform 38" descr="Пробка"/>
              <p:cNvSpPr>
                <a:spLocks/>
              </p:cNvSpPr>
              <p:nvPr/>
            </p:nvSpPr>
            <p:spPr bwMode="auto">
              <a:xfrm rot="7285270">
                <a:off x="3458" y="2919"/>
                <a:ext cx="104" cy="106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07" name="Freeform 39" descr="Пробка"/>
              <p:cNvSpPr>
                <a:spLocks/>
              </p:cNvSpPr>
              <p:nvPr/>
            </p:nvSpPr>
            <p:spPr bwMode="auto">
              <a:xfrm rot="6158589">
                <a:off x="3452" y="2973"/>
                <a:ext cx="104" cy="106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208" name="Group 40"/>
            <p:cNvGrpSpPr>
              <a:grpSpLocks/>
            </p:cNvGrpSpPr>
            <p:nvPr/>
          </p:nvGrpSpPr>
          <p:grpSpPr bwMode="auto">
            <a:xfrm>
              <a:off x="2219" y="1401"/>
              <a:ext cx="613" cy="602"/>
              <a:chOff x="3451" y="2463"/>
              <a:chExt cx="733" cy="800"/>
            </a:xfrm>
          </p:grpSpPr>
          <p:sp>
            <p:nvSpPr>
              <p:cNvPr id="7209" name="Freeform 41" descr="Пробка"/>
              <p:cNvSpPr>
                <a:spLocks/>
              </p:cNvSpPr>
              <p:nvPr/>
            </p:nvSpPr>
            <p:spPr bwMode="auto">
              <a:xfrm rot="4868518">
                <a:off x="3481" y="3012"/>
                <a:ext cx="104" cy="107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0" name="Freeform 42" descr="Пробка"/>
              <p:cNvSpPr>
                <a:spLocks/>
              </p:cNvSpPr>
              <p:nvPr/>
            </p:nvSpPr>
            <p:spPr bwMode="auto">
              <a:xfrm rot="7232186">
                <a:off x="3528" y="3054"/>
                <a:ext cx="104" cy="107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1" name="Freeform 43" descr="Пробка"/>
              <p:cNvSpPr>
                <a:spLocks/>
              </p:cNvSpPr>
              <p:nvPr/>
            </p:nvSpPr>
            <p:spPr bwMode="auto">
              <a:xfrm rot="4993949">
                <a:off x="3558" y="3114"/>
                <a:ext cx="104" cy="107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2" name="Freeform 44" descr="Пробка"/>
              <p:cNvSpPr>
                <a:spLocks/>
              </p:cNvSpPr>
              <p:nvPr/>
            </p:nvSpPr>
            <p:spPr bwMode="auto">
              <a:xfrm rot="3674503">
                <a:off x="3618" y="3144"/>
                <a:ext cx="104" cy="107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3" name="Freeform 45" descr="Пробка"/>
              <p:cNvSpPr>
                <a:spLocks/>
              </p:cNvSpPr>
              <p:nvPr/>
            </p:nvSpPr>
            <p:spPr bwMode="auto">
              <a:xfrm rot="2197089">
                <a:off x="3750" y="3150"/>
                <a:ext cx="104" cy="107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4" name="Freeform 46" descr="Пробка"/>
              <p:cNvSpPr>
                <a:spLocks/>
              </p:cNvSpPr>
              <p:nvPr/>
            </p:nvSpPr>
            <p:spPr bwMode="auto">
              <a:xfrm rot="2197089">
                <a:off x="3684" y="3156"/>
                <a:ext cx="104" cy="107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5" name="Freeform 47" descr="Пробка"/>
              <p:cNvSpPr>
                <a:spLocks/>
              </p:cNvSpPr>
              <p:nvPr/>
            </p:nvSpPr>
            <p:spPr bwMode="auto">
              <a:xfrm rot="1493582">
                <a:off x="3822" y="3144"/>
                <a:ext cx="104" cy="107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6" name="Freeform 48" descr="Пробка"/>
              <p:cNvSpPr>
                <a:spLocks/>
              </p:cNvSpPr>
              <p:nvPr/>
            </p:nvSpPr>
            <p:spPr bwMode="auto">
              <a:xfrm rot="925843">
                <a:off x="3888" y="3126"/>
                <a:ext cx="104" cy="107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7" name="Freeform 49" descr="Пробка"/>
              <p:cNvSpPr>
                <a:spLocks/>
              </p:cNvSpPr>
              <p:nvPr/>
            </p:nvSpPr>
            <p:spPr bwMode="auto">
              <a:xfrm rot="-358935">
                <a:off x="3954" y="3084"/>
                <a:ext cx="104" cy="107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8" name="Freeform 50" descr="Пробка"/>
              <p:cNvSpPr>
                <a:spLocks/>
              </p:cNvSpPr>
              <p:nvPr/>
            </p:nvSpPr>
            <p:spPr bwMode="auto">
              <a:xfrm rot="-864554">
                <a:off x="4008" y="3036"/>
                <a:ext cx="104" cy="107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9" name="Freeform 51" descr="Пробка"/>
              <p:cNvSpPr>
                <a:spLocks/>
              </p:cNvSpPr>
              <p:nvPr/>
            </p:nvSpPr>
            <p:spPr bwMode="auto">
              <a:xfrm rot="-1950779">
                <a:off x="4038" y="2979"/>
                <a:ext cx="104" cy="107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20" name="Freeform 52" descr="Пробка"/>
              <p:cNvSpPr>
                <a:spLocks/>
              </p:cNvSpPr>
              <p:nvPr/>
            </p:nvSpPr>
            <p:spPr bwMode="auto">
              <a:xfrm rot="-2580267">
                <a:off x="4062" y="2913"/>
                <a:ext cx="104" cy="107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21" name="Freeform 53" descr="Пробка"/>
              <p:cNvSpPr>
                <a:spLocks/>
              </p:cNvSpPr>
              <p:nvPr/>
            </p:nvSpPr>
            <p:spPr bwMode="auto">
              <a:xfrm rot="-2960679">
                <a:off x="4073" y="2841"/>
                <a:ext cx="104" cy="106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22" name="Freeform 54" descr="Пробка"/>
              <p:cNvSpPr>
                <a:spLocks/>
              </p:cNvSpPr>
              <p:nvPr/>
            </p:nvSpPr>
            <p:spPr bwMode="auto">
              <a:xfrm rot="-3802853">
                <a:off x="4079" y="2769"/>
                <a:ext cx="104" cy="106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23" name="Freeform 55" descr="Пробка"/>
              <p:cNvSpPr>
                <a:spLocks/>
              </p:cNvSpPr>
              <p:nvPr/>
            </p:nvSpPr>
            <p:spPr bwMode="auto">
              <a:xfrm rot="-4254283">
                <a:off x="4079" y="2703"/>
                <a:ext cx="104" cy="106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24" name="Freeform 56" descr="Пробка"/>
              <p:cNvSpPr>
                <a:spLocks/>
              </p:cNvSpPr>
              <p:nvPr/>
            </p:nvSpPr>
            <p:spPr bwMode="auto">
              <a:xfrm rot="16200000">
                <a:off x="4064" y="2631"/>
                <a:ext cx="104" cy="106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25" name="Freeform 57" descr="Пробка"/>
              <p:cNvSpPr>
                <a:spLocks/>
              </p:cNvSpPr>
              <p:nvPr/>
            </p:nvSpPr>
            <p:spPr bwMode="auto">
              <a:xfrm rot="15483349">
                <a:off x="4028" y="2565"/>
                <a:ext cx="104" cy="106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26" name="Freeform 58" descr="Пробка"/>
              <p:cNvSpPr>
                <a:spLocks/>
              </p:cNvSpPr>
              <p:nvPr/>
            </p:nvSpPr>
            <p:spPr bwMode="auto">
              <a:xfrm rot="14905096">
                <a:off x="3974" y="2517"/>
                <a:ext cx="104" cy="106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27" name="Freeform 59" descr="Пробка"/>
              <p:cNvSpPr>
                <a:spLocks/>
              </p:cNvSpPr>
              <p:nvPr/>
            </p:nvSpPr>
            <p:spPr bwMode="auto">
              <a:xfrm rot="13572888">
                <a:off x="3914" y="2481"/>
                <a:ext cx="104" cy="106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28" name="Freeform 60" descr="Пробка"/>
              <p:cNvSpPr>
                <a:spLocks/>
              </p:cNvSpPr>
              <p:nvPr/>
            </p:nvSpPr>
            <p:spPr bwMode="auto">
              <a:xfrm rot="12668779">
                <a:off x="3848" y="2469"/>
                <a:ext cx="104" cy="106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29" name="Freeform 61" descr="Пробка"/>
              <p:cNvSpPr>
                <a:spLocks/>
              </p:cNvSpPr>
              <p:nvPr/>
            </p:nvSpPr>
            <p:spPr bwMode="auto">
              <a:xfrm rot="12668779">
                <a:off x="3782" y="2463"/>
                <a:ext cx="104" cy="106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30" name="Freeform 62" descr="Пробка"/>
              <p:cNvSpPr>
                <a:spLocks/>
              </p:cNvSpPr>
              <p:nvPr/>
            </p:nvSpPr>
            <p:spPr bwMode="auto">
              <a:xfrm rot="11336570">
                <a:off x="3716" y="2475"/>
                <a:ext cx="104" cy="106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31" name="Freeform 63" descr="Пробка"/>
              <p:cNvSpPr>
                <a:spLocks/>
              </p:cNvSpPr>
              <p:nvPr/>
            </p:nvSpPr>
            <p:spPr bwMode="auto">
              <a:xfrm rot="10606283">
                <a:off x="3650" y="2493"/>
                <a:ext cx="104" cy="106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32" name="Freeform 64" descr="Пробка"/>
              <p:cNvSpPr>
                <a:spLocks/>
              </p:cNvSpPr>
              <p:nvPr/>
            </p:nvSpPr>
            <p:spPr bwMode="auto">
              <a:xfrm rot="9811851">
                <a:off x="3596" y="2535"/>
                <a:ext cx="104" cy="106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33" name="Freeform 65" descr="Пробка"/>
              <p:cNvSpPr>
                <a:spLocks/>
              </p:cNvSpPr>
              <p:nvPr/>
            </p:nvSpPr>
            <p:spPr bwMode="auto">
              <a:xfrm rot="9811851">
                <a:off x="3542" y="2583"/>
                <a:ext cx="104" cy="106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34" name="Freeform 66" descr="Пробка"/>
              <p:cNvSpPr>
                <a:spLocks/>
              </p:cNvSpPr>
              <p:nvPr/>
            </p:nvSpPr>
            <p:spPr bwMode="auto">
              <a:xfrm rot="8334437">
                <a:off x="3506" y="2643"/>
                <a:ext cx="104" cy="106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35" name="Freeform 67" descr="Пробка"/>
              <p:cNvSpPr>
                <a:spLocks/>
              </p:cNvSpPr>
              <p:nvPr/>
            </p:nvSpPr>
            <p:spPr bwMode="auto">
              <a:xfrm rot="7874429">
                <a:off x="3488" y="2697"/>
                <a:ext cx="104" cy="106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36" name="Freeform 68" descr="Пробка"/>
              <p:cNvSpPr>
                <a:spLocks/>
              </p:cNvSpPr>
              <p:nvPr/>
            </p:nvSpPr>
            <p:spPr bwMode="auto">
              <a:xfrm rot="7874429">
                <a:off x="3470" y="2763"/>
                <a:ext cx="104" cy="106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37" name="Freeform 69" descr="Пробка"/>
              <p:cNvSpPr>
                <a:spLocks/>
              </p:cNvSpPr>
              <p:nvPr/>
            </p:nvSpPr>
            <p:spPr bwMode="auto">
              <a:xfrm rot="7285270">
                <a:off x="3458" y="2841"/>
                <a:ext cx="104" cy="106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38" name="Freeform 70" descr="Пробка"/>
              <p:cNvSpPr>
                <a:spLocks/>
              </p:cNvSpPr>
              <p:nvPr/>
            </p:nvSpPr>
            <p:spPr bwMode="auto">
              <a:xfrm rot="7285270">
                <a:off x="3458" y="2919"/>
                <a:ext cx="104" cy="106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39" name="Freeform 71" descr="Пробка"/>
              <p:cNvSpPr>
                <a:spLocks/>
              </p:cNvSpPr>
              <p:nvPr/>
            </p:nvSpPr>
            <p:spPr bwMode="auto">
              <a:xfrm rot="6158589">
                <a:off x="3452" y="2973"/>
                <a:ext cx="104" cy="106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240" name="Group 72"/>
            <p:cNvGrpSpPr>
              <a:grpSpLocks/>
            </p:cNvGrpSpPr>
            <p:nvPr/>
          </p:nvGrpSpPr>
          <p:grpSpPr bwMode="auto">
            <a:xfrm>
              <a:off x="2303" y="1491"/>
              <a:ext cx="469" cy="464"/>
              <a:chOff x="3451" y="2463"/>
              <a:chExt cx="733" cy="800"/>
            </a:xfrm>
          </p:grpSpPr>
          <p:sp>
            <p:nvSpPr>
              <p:cNvPr id="7241" name="Freeform 73" descr="Пробка"/>
              <p:cNvSpPr>
                <a:spLocks/>
              </p:cNvSpPr>
              <p:nvPr/>
            </p:nvSpPr>
            <p:spPr bwMode="auto">
              <a:xfrm rot="4868518">
                <a:off x="3481" y="3012"/>
                <a:ext cx="104" cy="107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42" name="Freeform 74" descr="Пробка"/>
              <p:cNvSpPr>
                <a:spLocks/>
              </p:cNvSpPr>
              <p:nvPr/>
            </p:nvSpPr>
            <p:spPr bwMode="auto">
              <a:xfrm rot="7232186">
                <a:off x="3528" y="3054"/>
                <a:ext cx="104" cy="107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43" name="Freeform 75" descr="Пробка"/>
              <p:cNvSpPr>
                <a:spLocks/>
              </p:cNvSpPr>
              <p:nvPr/>
            </p:nvSpPr>
            <p:spPr bwMode="auto">
              <a:xfrm rot="4993949">
                <a:off x="3558" y="3114"/>
                <a:ext cx="104" cy="107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44" name="Freeform 76" descr="Пробка"/>
              <p:cNvSpPr>
                <a:spLocks/>
              </p:cNvSpPr>
              <p:nvPr/>
            </p:nvSpPr>
            <p:spPr bwMode="auto">
              <a:xfrm rot="3674503">
                <a:off x="3618" y="3144"/>
                <a:ext cx="104" cy="107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45" name="Freeform 77" descr="Пробка"/>
              <p:cNvSpPr>
                <a:spLocks/>
              </p:cNvSpPr>
              <p:nvPr/>
            </p:nvSpPr>
            <p:spPr bwMode="auto">
              <a:xfrm rot="2197089">
                <a:off x="3750" y="3150"/>
                <a:ext cx="104" cy="107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46" name="Freeform 78" descr="Пробка"/>
              <p:cNvSpPr>
                <a:spLocks/>
              </p:cNvSpPr>
              <p:nvPr/>
            </p:nvSpPr>
            <p:spPr bwMode="auto">
              <a:xfrm rot="2197089">
                <a:off x="3684" y="3156"/>
                <a:ext cx="104" cy="107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47" name="Freeform 79" descr="Пробка"/>
              <p:cNvSpPr>
                <a:spLocks/>
              </p:cNvSpPr>
              <p:nvPr/>
            </p:nvSpPr>
            <p:spPr bwMode="auto">
              <a:xfrm rot="1493582">
                <a:off x="3822" y="3144"/>
                <a:ext cx="104" cy="107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48" name="Freeform 80" descr="Пробка"/>
              <p:cNvSpPr>
                <a:spLocks/>
              </p:cNvSpPr>
              <p:nvPr/>
            </p:nvSpPr>
            <p:spPr bwMode="auto">
              <a:xfrm rot="925843">
                <a:off x="3888" y="3126"/>
                <a:ext cx="104" cy="107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49" name="Freeform 81" descr="Пробка"/>
              <p:cNvSpPr>
                <a:spLocks/>
              </p:cNvSpPr>
              <p:nvPr/>
            </p:nvSpPr>
            <p:spPr bwMode="auto">
              <a:xfrm rot="-358935">
                <a:off x="3954" y="3084"/>
                <a:ext cx="104" cy="107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50" name="Freeform 82" descr="Пробка"/>
              <p:cNvSpPr>
                <a:spLocks/>
              </p:cNvSpPr>
              <p:nvPr/>
            </p:nvSpPr>
            <p:spPr bwMode="auto">
              <a:xfrm rot="-864554">
                <a:off x="4008" y="3036"/>
                <a:ext cx="104" cy="107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51" name="Freeform 83" descr="Пробка"/>
              <p:cNvSpPr>
                <a:spLocks/>
              </p:cNvSpPr>
              <p:nvPr/>
            </p:nvSpPr>
            <p:spPr bwMode="auto">
              <a:xfrm rot="-1950779">
                <a:off x="4038" y="2979"/>
                <a:ext cx="104" cy="107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52" name="Freeform 84" descr="Пробка"/>
              <p:cNvSpPr>
                <a:spLocks/>
              </p:cNvSpPr>
              <p:nvPr/>
            </p:nvSpPr>
            <p:spPr bwMode="auto">
              <a:xfrm rot="-2580267">
                <a:off x="4062" y="2913"/>
                <a:ext cx="104" cy="107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53" name="Freeform 85" descr="Пробка"/>
              <p:cNvSpPr>
                <a:spLocks/>
              </p:cNvSpPr>
              <p:nvPr/>
            </p:nvSpPr>
            <p:spPr bwMode="auto">
              <a:xfrm rot="-2960679">
                <a:off x="4073" y="2841"/>
                <a:ext cx="104" cy="106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54" name="Freeform 86" descr="Пробка"/>
              <p:cNvSpPr>
                <a:spLocks/>
              </p:cNvSpPr>
              <p:nvPr/>
            </p:nvSpPr>
            <p:spPr bwMode="auto">
              <a:xfrm rot="-3802853">
                <a:off x="4079" y="2769"/>
                <a:ext cx="104" cy="106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55" name="Freeform 87" descr="Пробка"/>
              <p:cNvSpPr>
                <a:spLocks/>
              </p:cNvSpPr>
              <p:nvPr/>
            </p:nvSpPr>
            <p:spPr bwMode="auto">
              <a:xfrm rot="-4254283">
                <a:off x="4079" y="2703"/>
                <a:ext cx="104" cy="106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56" name="Freeform 88" descr="Пробка"/>
              <p:cNvSpPr>
                <a:spLocks/>
              </p:cNvSpPr>
              <p:nvPr/>
            </p:nvSpPr>
            <p:spPr bwMode="auto">
              <a:xfrm rot="16200000">
                <a:off x="4064" y="2631"/>
                <a:ext cx="104" cy="106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57" name="Freeform 89" descr="Пробка"/>
              <p:cNvSpPr>
                <a:spLocks/>
              </p:cNvSpPr>
              <p:nvPr/>
            </p:nvSpPr>
            <p:spPr bwMode="auto">
              <a:xfrm rot="15483349">
                <a:off x="4028" y="2565"/>
                <a:ext cx="104" cy="106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58" name="Freeform 90" descr="Пробка"/>
              <p:cNvSpPr>
                <a:spLocks/>
              </p:cNvSpPr>
              <p:nvPr/>
            </p:nvSpPr>
            <p:spPr bwMode="auto">
              <a:xfrm rot="14905096">
                <a:off x="3974" y="2517"/>
                <a:ext cx="104" cy="106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59" name="Freeform 91" descr="Пробка"/>
              <p:cNvSpPr>
                <a:spLocks/>
              </p:cNvSpPr>
              <p:nvPr/>
            </p:nvSpPr>
            <p:spPr bwMode="auto">
              <a:xfrm rot="13572888">
                <a:off x="3914" y="2481"/>
                <a:ext cx="104" cy="106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60" name="Freeform 92" descr="Пробка"/>
              <p:cNvSpPr>
                <a:spLocks/>
              </p:cNvSpPr>
              <p:nvPr/>
            </p:nvSpPr>
            <p:spPr bwMode="auto">
              <a:xfrm rot="12668779">
                <a:off x="3848" y="2469"/>
                <a:ext cx="104" cy="106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61" name="Freeform 93" descr="Пробка"/>
              <p:cNvSpPr>
                <a:spLocks/>
              </p:cNvSpPr>
              <p:nvPr/>
            </p:nvSpPr>
            <p:spPr bwMode="auto">
              <a:xfrm rot="12668779">
                <a:off x="3782" y="2463"/>
                <a:ext cx="104" cy="106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62" name="Freeform 94" descr="Пробка"/>
              <p:cNvSpPr>
                <a:spLocks/>
              </p:cNvSpPr>
              <p:nvPr/>
            </p:nvSpPr>
            <p:spPr bwMode="auto">
              <a:xfrm rot="11336570">
                <a:off x="3716" y="2475"/>
                <a:ext cx="104" cy="106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63" name="Freeform 95" descr="Пробка"/>
              <p:cNvSpPr>
                <a:spLocks/>
              </p:cNvSpPr>
              <p:nvPr/>
            </p:nvSpPr>
            <p:spPr bwMode="auto">
              <a:xfrm rot="10606283">
                <a:off x="3650" y="2493"/>
                <a:ext cx="104" cy="106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64" name="Freeform 96" descr="Пробка"/>
              <p:cNvSpPr>
                <a:spLocks/>
              </p:cNvSpPr>
              <p:nvPr/>
            </p:nvSpPr>
            <p:spPr bwMode="auto">
              <a:xfrm rot="9811851">
                <a:off x="3596" y="2535"/>
                <a:ext cx="104" cy="106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65" name="Freeform 97" descr="Пробка"/>
              <p:cNvSpPr>
                <a:spLocks/>
              </p:cNvSpPr>
              <p:nvPr/>
            </p:nvSpPr>
            <p:spPr bwMode="auto">
              <a:xfrm rot="9811851">
                <a:off x="3542" y="2583"/>
                <a:ext cx="104" cy="106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66" name="Freeform 98" descr="Пробка"/>
              <p:cNvSpPr>
                <a:spLocks/>
              </p:cNvSpPr>
              <p:nvPr/>
            </p:nvSpPr>
            <p:spPr bwMode="auto">
              <a:xfrm rot="8334437">
                <a:off x="3506" y="2643"/>
                <a:ext cx="104" cy="106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67" name="Freeform 99" descr="Пробка"/>
              <p:cNvSpPr>
                <a:spLocks/>
              </p:cNvSpPr>
              <p:nvPr/>
            </p:nvSpPr>
            <p:spPr bwMode="auto">
              <a:xfrm rot="7874429">
                <a:off x="3488" y="2697"/>
                <a:ext cx="104" cy="106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68" name="Freeform 100" descr="Пробка"/>
              <p:cNvSpPr>
                <a:spLocks/>
              </p:cNvSpPr>
              <p:nvPr/>
            </p:nvSpPr>
            <p:spPr bwMode="auto">
              <a:xfrm rot="7874429">
                <a:off x="3470" y="2763"/>
                <a:ext cx="104" cy="106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69" name="Freeform 101" descr="Пробка"/>
              <p:cNvSpPr>
                <a:spLocks/>
              </p:cNvSpPr>
              <p:nvPr/>
            </p:nvSpPr>
            <p:spPr bwMode="auto">
              <a:xfrm rot="7285270">
                <a:off x="3458" y="2841"/>
                <a:ext cx="104" cy="106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0" name="Freeform 102" descr="Пробка"/>
              <p:cNvSpPr>
                <a:spLocks/>
              </p:cNvSpPr>
              <p:nvPr/>
            </p:nvSpPr>
            <p:spPr bwMode="auto">
              <a:xfrm rot="7285270">
                <a:off x="3458" y="2919"/>
                <a:ext cx="104" cy="106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1" name="Freeform 103" descr="Пробка"/>
              <p:cNvSpPr>
                <a:spLocks/>
              </p:cNvSpPr>
              <p:nvPr/>
            </p:nvSpPr>
            <p:spPr bwMode="auto">
              <a:xfrm rot="6158589">
                <a:off x="3452" y="2973"/>
                <a:ext cx="104" cy="106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272" name="Group 104"/>
            <p:cNvGrpSpPr>
              <a:grpSpLocks/>
            </p:cNvGrpSpPr>
            <p:nvPr/>
          </p:nvGrpSpPr>
          <p:grpSpPr bwMode="auto">
            <a:xfrm>
              <a:off x="2019" y="1235"/>
              <a:ext cx="733" cy="800"/>
              <a:chOff x="3451" y="2463"/>
              <a:chExt cx="733" cy="800"/>
            </a:xfrm>
          </p:grpSpPr>
          <p:sp>
            <p:nvSpPr>
              <p:cNvPr id="7273" name="Freeform 105" descr="Пробка"/>
              <p:cNvSpPr>
                <a:spLocks/>
              </p:cNvSpPr>
              <p:nvPr/>
            </p:nvSpPr>
            <p:spPr bwMode="auto">
              <a:xfrm rot="4868518">
                <a:off x="3481" y="3012"/>
                <a:ext cx="104" cy="107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4" name="Freeform 106" descr="Пробка"/>
              <p:cNvSpPr>
                <a:spLocks/>
              </p:cNvSpPr>
              <p:nvPr/>
            </p:nvSpPr>
            <p:spPr bwMode="auto">
              <a:xfrm rot="7232186">
                <a:off x="3528" y="3054"/>
                <a:ext cx="104" cy="107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5" name="Freeform 107" descr="Пробка"/>
              <p:cNvSpPr>
                <a:spLocks/>
              </p:cNvSpPr>
              <p:nvPr/>
            </p:nvSpPr>
            <p:spPr bwMode="auto">
              <a:xfrm rot="4993949">
                <a:off x="3558" y="3114"/>
                <a:ext cx="104" cy="107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6" name="Freeform 108" descr="Пробка"/>
              <p:cNvSpPr>
                <a:spLocks/>
              </p:cNvSpPr>
              <p:nvPr/>
            </p:nvSpPr>
            <p:spPr bwMode="auto">
              <a:xfrm rot="3674503">
                <a:off x="3618" y="3144"/>
                <a:ext cx="104" cy="107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7" name="Freeform 109" descr="Пробка"/>
              <p:cNvSpPr>
                <a:spLocks/>
              </p:cNvSpPr>
              <p:nvPr/>
            </p:nvSpPr>
            <p:spPr bwMode="auto">
              <a:xfrm rot="2197089">
                <a:off x="3750" y="3150"/>
                <a:ext cx="104" cy="107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8" name="Freeform 110" descr="Пробка"/>
              <p:cNvSpPr>
                <a:spLocks/>
              </p:cNvSpPr>
              <p:nvPr/>
            </p:nvSpPr>
            <p:spPr bwMode="auto">
              <a:xfrm rot="2197089">
                <a:off x="3684" y="3156"/>
                <a:ext cx="104" cy="107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9" name="Freeform 111" descr="Пробка"/>
              <p:cNvSpPr>
                <a:spLocks/>
              </p:cNvSpPr>
              <p:nvPr/>
            </p:nvSpPr>
            <p:spPr bwMode="auto">
              <a:xfrm rot="1493582">
                <a:off x="3822" y="3144"/>
                <a:ext cx="104" cy="107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80" name="Freeform 112" descr="Пробка"/>
              <p:cNvSpPr>
                <a:spLocks/>
              </p:cNvSpPr>
              <p:nvPr/>
            </p:nvSpPr>
            <p:spPr bwMode="auto">
              <a:xfrm rot="925843">
                <a:off x="3888" y="3126"/>
                <a:ext cx="104" cy="107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81" name="Freeform 113" descr="Пробка"/>
              <p:cNvSpPr>
                <a:spLocks/>
              </p:cNvSpPr>
              <p:nvPr/>
            </p:nvSpPr>
            <p:spPr bwMode="auto">
              <a:xfrm rot="-358935">
                <a:off x="3954" y="3084"/>
                <a:ext cx="104" cy="107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82" name="Freeform 114" descr="Пробка"/>
              <p:cNvSpPr>
                <a:spLocks/>
              </p:cNvSpPr>
              <p:nvPr/>
            </p:nvSpPr>
            <p:spPr bwMode="auto">
              <a:xfrm rot="-864554">
                <a:off x="4008" y="3036"/>
                <a:ext cx="104" cy="107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83" name="Freeform 115" descr="Пробка"/>
              <p:cNvSpPr>
                <a:spLocks/>
              </p:cNvSpPr>
              <p:nvPr/>
            </p:nvSpPr>
            <p:spPr bwMode="auto">
              <a:xfrm rot="-1950779">
                <a:off x="4038" y="2979"/>
                <a:ext cx="104" cy="107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84" name="Freeform 116" descr="Пробка"/>
              <p:cNvSpPr>
                <a:spLocks/>
              </p:cNvSpPr>
              <p:nvPr/>
            </p:nvSpPr>
            <p:spPr bwMode="auto">
              <a:xfrm rot="-2580267">
                <a:off x="4062" y="2913"/>
                <a:ext cx="104" cy="107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85" name="Freeform 117" descr="Пробка"/>
              <p:cNvSpPr>
                <a:spLocks/>
              </p:cNvSpPr>
              <p:nvPr/>
            </p:nvSpPr>
            <p:spPr bwMode="auto">
              <a:xfrm rot="-2960679">
                <a:off x="4073" y="2841"/>
                <a:ext cx="104" cy="106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86" name="Freeform 118" descr="Пробка"/>
              <p:cNvSpPr>
                <a:spLocks/>
              </p:cNvSpPr>
              <p:nvPr/>
            </p:nvSpPr>
            <p:spPr bwMode="auto">
              <a:xfrm rot="-3802853">
                <a:off x="4079" y="2769"/>
                <a:ext cx="104" cy="106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87" name="Freeform 119" descr="Пробка"/>
              <p:cNvSpPr>
                <a:spLocks/>
              </p:cNvSpPr>
              <p:nvPr/>
            </p:nvSpPr>
            <p:spPr bwMode="auto">
              <a:xfrm rot="-4254283">
                <a:off x="4079" y="2703"/>
                <a:ext cx="104" cy="106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88" name="Freeform 120" descr="Пробка"/>
              <p:cNvSpPr>
                <a:spLocks/>
              </p:cNvSpPr>
              <p:nvPr/>
            </p:nvSpPr>
            <p:spPr bwMode="auto">
              <a:xfrm rot="16200000">
                <a:off x="4064" y="2631"/>
                <a:ext cx="104" cy="106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89" name="Freeform 121" descr="Пробка"/>
              <p:cNvSpPr>
                <a:spLocks/>
              </p:cNvSpPr>
              <p:nvPr/>
            </p:nvSpPr>
            <p:spPr bwMode="auto">
              <a:xfrm rot="15483349">
                <a:off x="4028" y="2565"/>
                <a:ext cx="104" cy="106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90" name="Freeform 122" descr="Пробка"/>
              <p:cNvSpPr>
                <a:spLocks/>
              </p:cNvSpPr>
              <p:nvPr/>
            </p:nvSpPr>
            <p:spPr bwMode="auto">
              <a:xfrm rot="14905096">
                <a:off x="3974" y="2517"/>
                <a:ext cx="104" cy="106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91" name="Freeform 123" descr="Пробка"/>
              <p:cNvSpPr>
                <a:spLocks/>
              </p:cNvSpPr>
              <p:nvPr/>
            </p:nvSpPr>
            <p:spPr bwMode="auto">
              <a:xfrm rot="13572888">
                <a:off x="3914" y="2481"/>
                <a:ext cx="104" cy="106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92" name="Freeform 124" descr="Пробка"/>
              <p:cNvSpPr>
                <a:spLocks/>
              </p:cNvSpPr>
              <p:nvPr/>
            </p:nvSpPr>
            <p:spPr bwMode="auto">
              <a:xfrm rot="12668779">
                <a:off x="3848" y="2469"/>
                <a:ext cx="104" cy="106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93" name="Freeform 125" descr="Пробка"/>
              <p:cNvSpPr>
                <a:spLocks/>
              </p:cNvSpPr>
              <p:nvPr/>
            </p:nvSpPr>
            <p:spPr bwMode="auto">
              <a:xfrm rot="12668779">
                <a:off x="3782" y="2463"/>
                <a:ext cx="104" cy="106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94" name="Freeform 126" descr="Пробка"/>
              <p:cNvSpPr>
                <a:spLocks/>
              </p:cNvSpPr>
              <p:nvPr/>
            </p:nvSpPr>
            <p:spPr bwMode="auto">
              <a:xfrm rot="11336570">
                <a:off x="3716" y="2475"/>
                <a:ext cx="104" cy="106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95" name="Freeform 127" descr="Пробка"/>
              <p:cNvSpPr>
                <a:spLocks/>
              </p:cNvSpPr>
              <p:nvPr/>
            </p:nvSpPr>
            <p:spPr bwMode="auto">
              <a:xfrm rot="10606283">
                <a:off x="3650" y="2493"/>
                <a:ext cx="104" cy="106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96" name="Freeform 128" descr="Пробка"/>
              <p:cNvSpPr>
                <a:spLocks/>
              </p:cNvSpPr>
              <p:nvPr/>
            </p:nvSpPr>
            <p:spPr bwMode="auto">
              <a:xfrm rot="9811851">
                <a:off x="3596" y="2535"/>
                <a:ext cx="104" cy="106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97" name="Freeform 129" descr="Пробка"/>
              <p:cNvSpPr>
                <a:spLocks/>
              </p:cNvSpPr>
              <p:nvPr/>
            </p:nvSpPr>
            <p:spPr bwMode="auto">
              <a:xfrm rot="9811851">
                <a:off x="3542" y="2583"/>
                <a:ext cx="104" cy="106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98" name="Freeform 130" descr="Пробка"/>
              <p:cNvSpPr>
                <a:spLocks/>
              </p:cNvSpPr>
              <p:nvPr/>
            </p:nvSpPr>
            <p:spPr bwMode="auto">
              <a:xfrm rot="8334437">
                <a:off x="3506" y="2643"/>
                <a:ext cx="104" cy="106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99" name="Freeform 131" descr="Пробка"/>
              <p:cNvSpPr>
                <a:spLocks/>
              </p:cNvSpPr>
              <p:nvPr/>
            </p:nvSpPr>
            <p:spPr bwMode="auto">
              <a:xfrm rot="7874429">
                <a:off x="3488" y="2697"/>
                <a:ext cx="104" cy="106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00" name="Freeform 132" descr="Пробка"/>
              <p:cNvSpPr>
                <a:spLocks/>
              </p:cNvSpPr>
              <p:nvPr/>
            </p:nvSpPr>
            <p:spPr bwMode="auto">
              <a:xfrm rot="7874429">
                <a:off x="3470" y="2763"/>
                <a:ext cx="104" cy="106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01" name="Freeform 133" descr="Пробка"/>
              <p:cNvSpPr>
                <a:spLocks/>
              </p:cNvSpPr>
              <p:nvPr/>
            </p:nvSpPr>
            <p:spPr bwMode="auto">
              <a:xfrm rot="7285270">
                <a:off x="3458" y="2841"/>
                <a:ext cx="104" cy="106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02" name="Freeform 134" descr="Пробка"/>
              <p:cNvSpPr>
                <a:spLocks/>
              </p:cNvSpPr>
              <p:nvPr/>
            </p:nvSpPr>
            <p:spPr bwMode="auto">
              <a:xfrm rot="7285270">
                <a:off x="3458" y="2919"/>
                <a:ext cx="104" cy="106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03" name="Freeform 135" descr="Пробка"/>
              <p:cNvSpPr>
                <a:spLocks/>
              </p:cNvSpPr>
              <p:nvPr/>
            </p:nvSpPr>
            <p:spPr bwMode="auto">
              <a:xfrm rot="6158589">
                <a:off x="3452" y="2973"/>
                <a:ext cx="104" cy="106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304" name="Group 136"/>
            <p:cNvGrpSpPr>
              <a:grpSpLocks/>
            </p:cNvGrpSpPr>
            <p:nvPr/>
          </p:nvGrpSpPr>
          <p:grpSpPr bwMode="auto">
            <a:xfrm rot="11438740" flipV="1">
              <a:off x="1808" y="1943"/>
              <a:ext cx="436" cy="270"/>
              <a:chOff x="2825" y="3122"/>
              <a:chExt cx="436" cy="270"/>
            </a:xfrm>
          </p:grpSpPr>
          <p:sp>
            <p:nvSpPr>
              <p:cNvPr id="7305" name="Freeform 137" descr="Пробка"/>
              <p:cNvSpPr>
                <a:spLocks/>
              </p:cNvSpPr>
              <p:nvPr/>
            </p:nvSpPr>
            <p:spPr bwMode="auto">
              <a:xfrm rot="3109939">
                <a:off x="2927" y="3264"/>
                <a:ext cx="124" cy="122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7306" name="Group 138"/>
              <p:cNvGrpSpPr>
                <a:grpSpLocks/>
              </p:cNvGrpSpPr>
              <p:nvPr/>
            </p:nvGrpSpPr>
            <p:grpSpPr bwMode="auto">
              <a:xfrm>
                <a:off x="2825" y="3122"/>
                <a:ext cx="173" cy="221"/>
                <a:chOff x="2825" y="3122"/>
                <a:chExt cx="173" cy="221"/>
              </a:xfrm>
            </p:grpSpPr>
            <p:sp>
              <p:nvSpPr>
                <p:cNvPr id="7307" name="Freeform 139" descr="Пробка"/>
                <p:cNvSpPr>
                  <a:spLocks/>
                </p:cNvSpPr>
                <p:nvPr/>
              </p:nvSpPr>
              <p:spPr bwMode="auto">
                <a:xfrm rot="5400000">
                  <a:off x="2892" y="3237"/>
                  <a:ext cx="105" cy="107"/>
                </a:xfrm>
                <a:custGeom>
                  <a:avLst/>
                  <a:gdLst/>
                  <a:ahLst/>
                  <a:cxnLst>
                    <a:cxn ang="0">
                      <a:pos x="624" y="45"/>
                    </a:cxn>
                    <a:cxn ang="0">
                      <a:pos x="368" y="29"/>
                    </a:cxn>
                    <a:cxn ang="0">
                      <a:pos x="272" y="221"/>
                    </a:cxn>
                    <a:cxn ang="0">
                      <a:pos x="400" y="445"/>
                    </a:cxn>
                    <a:cxn ang="0">
                      <a:pos x="368" y="653"/>
                    </a:cxn>
                    <a:cxn ang="0">
                      <a:pos x="160" y="701"/>
                    </a:cxn>
                    <a:cxn ang="0">
                      <a:pos x="0" y="621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3" cstate="print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308" name="Freeform 140" descr="Пробка"/>
                <p:cNvSpPr>
                  <a:spLocks/>
                </p:cNvSpPr>
                <p:nvPr/>
              </p:nvSpPr>
              <p:spPr bwMode="auto">
                <a:xfrm rot="5400000">
                  <a:off x="2859" y="3179"/>
                  <a:ext cx="105" cy="107"/>
                </a:xfrm>
                <a:custGeom>
                  <a:avLst/>
                  <a:gdLst/>
                  <a:ahLst/>
                  <a:cxnLst>
                    <a:cxn ang="0">
                      <a:pos x="624" y="45"/>
                    </a:cxn>
                    <a:cxn ang="0">
                      <a:pos x="368" y="29"/>
                    </a:cxn>
                    <a:cxn ang="0">
                      <a:pos x="272" y="221"/>
                    </a:cxn>
                    <a:cxn ang="0">
                      <a:pos x="400" y="445"/>
                    </a:cxn>
                    <a:cxn ang="0">
                      <a:pos x="368" y="653"/>
                    </a:cxn>
                    <a:cxn ang="0">
                      <a:pos x="160" y="701"/>
                    </a:cxn>
                    <a:cxn ang="0">
                      <a:pos x="0" y="621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3" cstate="print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309" name="Freeform 141" descr="Пробка"/>
                <p:cNvSpPr>
                  <a:spLocks/>
                </p:cNvSpPr>
                <p:nvPr/>
              </p:nvSpPr>
              <p:spPr bwMode="auto">
                <a:xfrm rot="5400000">
                  <a:off x="2826" y="3121"/>
                  <a:ext cx="105" cy="107"/>
                </a:xfrm>
                <a:custGeom>
                  <a:avLst/>
                  <a:gdLst/>
                  <a:ahLst/>
                  <a:cxnLst>
                    <a:cxn ang="0">
                      <a:pos x="624" y="45"/>
                    </a:cxn>
                    <a:cxn ang="0">
                      <a:pos x="368" y="29"/>
                    </a:cxn>
                    <a:cxn ang="0">
                      <a:pos x="272" y="221"/>
                    </a:cxn>
                    <a:cxn ang="0">
                      <a:pos x="400" y="445"/>
                    </a:cxn>
                    <a:cxn ang="0">
                      <a:pos x="368" y="653"/>
                    </a:cxn>
                    <a:cxn ang="0">
                      <a:pos x="160" y="701"/>
                    </a:cxn>
                    <a:cxn ang="0">
                      <a:pos x="0" y="621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3" cstate="print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7310" name="Freeform 142" descr="Пробка"/>
              <p:cNvSpPr>
                <a:spLocks/>
              </p:cNvSpPr>
              <p:nvPr/>
            </p:nvSpPr>
            <p:spPr bwMode="auto">
              <a:xfrm rot="2309016">
                <a:off x="3005" y="3270"/>
                <a:ext cx="124" cy="122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11" name="Freeform 143" descr="Пробка"/>
              <p:cNvSpPr>
                <a:spLocks/>
              </p:cNvSpPr>
              <p:nvPr/>
            </p:nvSpPr>
            <p:spPr bwMode="auto">
              <a:xfrm>
                <a:off x="3149" y="3238"/>
                <a:ext cx="112" cy="113"/>
              </a:xfrm>
              <a:custGeom>
                <a:avLst/>
                <a:gdLst/>
                <a:ahLst/>
                <a:cxnLst>
                  <a:cxn ang="0">
                    <a:pos x="94" y="77"/>
                  </a:cxn>
                  <a:cxn ang="0">
                    <a:pos x="102" y="7"/>
                  </a:cxn>
                  <a:cxn ang="0">
                    <a:pos x="34" y="35"/>
                  </a:cxn>
                  <a:cxn ang="0">
                    <a:pos x="85" y="77"/>
                  </a:cxn>
                  <a:cxn ang="0">
                    <a:pos x="67" y="109"/>
                  </a:cxn>
                  <a:cxn ang="0">
                    <a:pos x="26" y="104"/>
                  </a:cxn>
                  <a:cxn ang="0">
                    <a:pos x="0" y="80"/>
                  </a:cxn>
                </a:cxnLst>
                <a:rect l="0" t="0" r="r" b="b"/>
                <a:pathLst>
                  <a:path w="112" h="113">
                    <a:moveTo>
                      <a:pt x="94" y="77"/>
                    </a:moveTo>
                    <a:cubicBezTo>
                      <a:pt x="95" y="64"/>
                      <a:pt x="112" y="14"/>
                      <a:pt x="102" y="7"/>
                    </a:cubicBezTo>
                    <a:cubicBezTo>
                      <a:pt x="92" y="0"/>
                      <a:pt x="37" y="23"/>
                      <a:pt x="34" y="35"/>
                    </a:cubicBezTo>
                    <a:cubicBezTo>
                      <a:pt x="31" y="47"/>
                      <a:pt x="80" y="65"/>
                      <a:pt x="85" y="77"/>
                    </a:cubicBezTo>
                    <a:cubicBezTo>
                      <a:pt x="90" y="89"/>
                      <a:pt x="77" y="104"/>
                      <a:pt x="67" y="109"/>
                    </a:cubicBezTo>
                    <a:cubicBezTo>
                      <a:pt x="58" y="113"/>
                      <a:pt x="37" y="109"/>
                      <a:pt x="26" y="104"/>
                    </a:cubicBezTo>
                    <a:cubicBezTo>
                      <a:pt x="15" y="99"/>
                      <a:pt x="7" y="90"/>
                      <a:pt x="0" y="80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12" name="Freeform 144" descr="Пробка"/>
              <p:cNvSpPr>
                <a:spLocks/>
              </p:cNvSpPr>
              <p:nvPr/>
            </p:nvSpPr>
            <p:spPr bwMode="auto">
              <a:xfrm rot="1114791">
                <a:off x="3071" y="3264"/>
                <a:ext cx="124" cy="122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7313" name="Group 145"/>
          <p:cNvGrpSpPr>
            <a:grpSpLocks/>
          </p:cNvGrpSpPr>
          <p:nvPr/>
        </p:nvGrpSpPr>
        <p:grpSpPr bwMode="auto">
          <a:xfrm>
            <a:off x="914400" y="5791200"/>
            <a:ext cx="5413375" cy="304800"/>
            <a:chOff x="576" y="3456"/>
            <a:chExt cx="3410" cy="192"/>
          </a:xfrm>
        </p:grpSpPr>
        <p:grpSp>
          <p:nvGrpSpPr>
            <p:cNvPr id="7314" name="Group 146"/>
            <p:cNvGrpSpPr>
              <a:grpSpLocks/>
            </p:cNvGrpSpPr>
            <p:nvPr/>
          </p:nvGrpSpPr>
          <p:grpSpPr bwMode="auto">
            <a:xfrm>
              <a:off x="576" y="3456"/>
              <a:ext cx="2324" cy="182"/>
              <a:chOff x="492" y="1428"/>
              <a:chExt cx="2954" cy="218"/>
            </a:xfrm>
          </p:grpSpPr>
          <p:grpSp>
            <p:nvGrpSpPr>
              <p:cNvPr id="7315" name="Group 147"/>
              <p:cNvGrpSpPr>
                <a:grpSpLocks/>
              </p:cNvGrpSpPr>
              <p:nvPr/>
            </p:nvGrpSpPr>
            <p:grpSpPr bwMode="auto">
              <a:xfrm rot="19931270" flipH="1">
                <a:off x="492" y="1428"/>
                <a:ext cx="278" cy="206"/>
                <a:chOff x="4632" y="1107"/>
                <a:chExt cx="384" cy="498"/>
              </a:xfrm>
            </p:grpSpPr>
            <p:sp>
              <p:nvSpPr>
                <p:cNvPr id="7316" name="Freeform 148" descr="Пробка"/>
                <p:cNvSpPr>
                  <a:spLocks/>
                </p:cNvSpPr>
                <p:nvPr/>
              </p:nvSpPr>
              <p:spPr bwMode="auto">
                <a:xfrm>
                  <a:off x="4872" y="1107"/>
                  <a:ext cx="144" cy="258"/>
                </a:xfrm>
                <a:custGeom>
                  <a:avLst/>
                  <a:gdLst/>
                  <a:ahLst/>
                  <a:cxnLst>
                    <a:cxn ang="0">
                      <a:pos x="624" y="45"/>
                    </a:cxn>
                    <a:cxn ang="0">
                      <a:pos x="368" y="29"/>
                    </a:cxn>
                    <a:cxn ang="0">
                      <a:pos x="272" y="221"/>
                    </a:cxn>
                    <a:cxn ang="0">
                      <a:pos x="400" y="445"/>
                    </a:cxn>
                    <a:cxn ang="0">
                      <a:pos x="368" y="653"/>
                    </a:cxn>
                    <a:cxn ang="0">
                      <a:pos x="160" y="701"/>
                    </a:cxn>
                    <a:cxn ang="0">
                      <a:pos x="0" y="621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3" cstate="print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7317" name="Group 149"/>
                <p:cNvGrpSpPr>
                  <a:grpSpLocks/>
                </p:cNvGrpSpPr>
                <p:nvPr/>
              </p:nvGrpSpPr>
              <p:grpSpPr bwMode="auto">
                <a:xfrm>
                  <a:off x="4632" y="1187"/>
                  <a:ext cx="304" cy="418"/>
                  <a:chOff x="4632" y="1187"/>
                  <a:chExt cx="304" cy="418"/>
                </a:xfrm>
              </p:grpSpPr>
              <p:sp>
                <p:nvSpPr>
                  <p:cNvPr id="7318" name="Freeform 150" descr="Пробка"/>
                  <p:cNvSpPr>
                    <a:spLocks/>
                  </p:cNvSpPr>
                  <p:nvPr/>
                </p:nvSpPr>
                <p:spPr bwMode="auto">
                  <a:xfrm>
                    <a:off x="4792" y="1187"/>
                    <a:ext cx="144" cy="258"/>
                  </a:xfrm>
                  <a:custGeom>
                    <a:avLst/>
                    <a:gdLst/>
                    <a:ahLst/>
                    <a:cxnLst>
                      <a:cxn ang="0">
                        <a:pos x="624" y="45"/>
                      </a:cxn>
                      <a:cxn ang="0">
                        <a:pos x="368" y="29"/>
                      </a:cxn>
                      <a:cxn ang="0">
                        <a:pos x="272" y="221"/>
                      </a:cxn>
                      <a:cxn ang="0">
                        <a:pos x="400" y="445"/>
                      </a:cxn>
                      <a:cxn ang="0">
                        <a:pos x="368" y="653"/>
                      </a:cxn>
                      <a:cxn ang="0">
                        <a:pos x="160" y="701"/>
                      </a:cxn>
                      <a:cxn ang="0">
                        <a:pos x="0" y="621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3" cstate="print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19" name="Freeform 151" descr="Пробка"/>
                  <p:cNvSpPr>
                    <a:spLocks/>
                  </p:cNvSpPr>
                  <p:nvPr/>
                </p:nvSpPr>
                <p:spPr bwMode="auto">
                  <a:xfrm>
                    <a:off x="4712" y="1267"/>
                    <a:ext cx="144" cy="258"/>
                  </a:xfrm>
                  <a:custGeom>
                    <a:avLst/>
                    <a:gdLst/>
                    <a:ahLst/>
                    <a:cxnLst>
                      <a:cxn ang="0">
                        <a:pos x="624" y="45"/>
                      </a:cxn>
                      <a:cxn ang="0">
                        <a:pos x="368" y="29"/>
                      </a:cxn>
                      <a:cxn ang="0">
                        <a:pos x="272" y="221"/>
                      </a:cxn>
                      <a:cxn ang="0">
                        <a:pos x="400" y="445"/>
                      </a:cxn>
                      <a:cxn ang="0">
                        <a:pos x="368" y="653"/>
                      </a:cxn>
                      <a:cxn ang="0">
                        <a:pos x="160" y="701"/>
                      </a:cxn>
                      <a:cxn ang="0">
                        <a:pos x="0" y="621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3" cstate="print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20" name="Freeform 152" descr="Пробка"/>
                  <p:cNvSpPr>
                    <a:spLocks/>
                  </p:cNvSpPr>
                  <p:nvPr/>
                </p:nvSpPr>
                <p:spPr bwMode="auto">
                  <a:xfrm>
                    <a:off x="4632" y="1347"/>
                    <a:ext cx="144" cy="258"/>
                  </a:xfrm>
                  <a:custGeom>
                    <a:avLst/>
                    <a:gdLst/>
                    <a:ahLst/>
                    <a:cxnLst>
                      <a:cxn ang="0">
                        <a:pos x="624" y="45"/>
                      </a:cxn>
                      <a:cxn ang="0">
                        <a:pos x="368" y="29"/>
                      </a:cxn>
                      <a:cxn ang="0">
                        <a:pos x="272" y="221"/>
                      </a:cxn>
                      <a:cxn ang="0">
                        <a:pos x="400" y="445"/>
                      </a:cxn>
                      <a:cxn ang="0">
                        <a:pos x="368" y="653"/>
                      </a:cxn>
                      <a:cxn ang="0">
                        <a:pos x="160" y="701"/>
                      </a:cxn>
                      <a:cxn ang="0">
                        <a:pos x="0" y="621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3" cstate="print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7321" name="Group 153"/>
              <p:cNvGrpSpPr>
                <a:grpSpLocks/>
              </p:cNvGrpSpPr>
              <p:nvPr/>
            </p:nvGrpSpPr>
            <p:grpSpPr bwMode="auto">
              <a:xfrm rot="19931270" flipH="1">
                <a:off x="768" y="1440"/>
                <a:ext cx="278" cy="206"/>
                <a:chOff x="4632" y="1107"/>
                <a:chExt cx="384" cy="498"/>
              </a:xfrm>
            </p:grpSpPr>
            <p:sp>
              <p:nvSpPr>
                <p:cNvPr id="7322" name="Freeform 154" descr="Пробка"/>
                <p:cNvSpPr>
                  <a:spLocks/>
                </p:cNvSpPr>
                <p:nvPr/>
              </p:nvSpPr>
              <p:spPr bwMode="auto">
                <a:xfrm>
                  <a:off x="4872" y="1107"/>
                  <a:ext cx="144" cy="258"/>
                </a:xfrm>
                <a:custGeom>
                  <a:avLst/>
                  <a:gdLst/>
                  <a:ahLst/>
                  <a:cxnLst>
                    <a:cxn ang="0">
                      <a:pos x="624" y="45"/>
                    </a:cxn>
                    <a:cxn ang="0">
                      <a:pos x="368" y="29"/>
                    </a:cxn>
                    <a:cxn ang="0">
                      <a:pos x="272" y="221"/>
                    </a:cxn>
                    <a:cxn ang="0">
                      <a:pos x="400" y="445"/>
                    </a:cxn>
                    <a:cxn ang="0">
                      <a:pos x="368" y="653"/>
                    </a:cxn>
                    <a:cxn ang="0">
                      <a:pos x="160" y="701"/>
                    </a:cxn>
                    <a:cxn ang="0">
                      <a:pos x="0" y="621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3" cstate="print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7323" name="Group 155"/>
                <p:cNvGrpSpPr>
                  <a:grpSpLocks/>
                </p:cNvGrpSpPr>
                <p:nvPr/>
              </p:nvGrpSpPr>
              <p:grpSpPr bwMode="auto">
                <a:xfrm>
                  <a:off x="4632" y="1187"/>
                  <a:ext cx="304" cy="418"/>
                  <a:chOff x="4632" y="1187"/>
                  <a:chExt cx="304" cy="418"/>
                </a:xfrm>
              </p:grpSpPr>
              <p:sp>
                <p:nvSpPr>
                  <p:cNvPr id="7324" name="Freeform 156" descr="Пробка"/>
                  <p:cNvSpPr>
                    <a:spLocks/>
                  </p:cNvSpPr>
                  <p:nvPr/>
                </p:nvSpPr>
                <p:spPr bwMode="auto">
                  <a:xfrm>
                    <a:off x="4792" y="1187"/>
                    <a:ext cx="144" cy="258"/>
                  </a:xfrm>
                  <a:custGeom>
                    <a:avLst/>
                    <a:gdLst/>
                    <a:ahLst/>
                    <a:cxnLst>
                      <a:cxn ang="0">
                        <a:pos x="624" y="45"/>
                      </a:cxn>
                      <a:cxn ang="0">
                        <a:pos x="368" y="29"/>
                      </a:cxn>
                      <a:cxn ang="0">
                        <a:pos x="272" y="221"/>
                      </a:cxn>
                      <a:cxn ang="0">
                        <a:pos x="400" y="445"/>
                      </a:cxn>
                      <a:cxn ang="0">
                        <a:pos x="368" y="653"/>
                      </a:cxn>
                      <a:cxn ang="0">
                        <a:pos x="160" y="701"/>
                      </a:cxn>
                      <a:cxn ang="0">
                        <a:pos x="0" y="621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3" cstate="print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25" name="Freeform 157" descr="Пробка"/>
                  <p:cNvSpPr>
                    <a:spLocks/>
                  </p:cNvSpPr>
                  <p:nvPr/>
                </p:nvSpPr>
                <p:spPr bwMode="auto">
                  <a:xfrm>
                    <a:off x="4712" y="1267"/>
                    <a:ext cx="144" cy="258"/>
                  </a:xfrm>
                  <a:custGeom>
                    <a:avLst/>
                    <a:gdLst/>
                    <a:ahLst/>
                    <a:cxnLst>
                      <a:cxn ang="0">
                        <a:pos x="624" y="45"/>
                      </a:cxn>
                      <a:cxn ang="0">
                        <a:pos x="368" y="29"/>
                      </a:cxn>
                      <a:cxn ang="0">
                        <a:pos x="272" y="221"/>
                      </a:cxn>
                      <a:cxn ang="0">
                        <a:pos x="400" y="445"/>
                      </a:cxn>
                      <a:cxn ang="0">
                        <a:pos x="368" y="653"/>
                      </a:cxn>
                      <a:cxn ang="0">
                        <a:pos x="160" y="701"/>
                      </a:cxn>
                      <a:cxn ang="0">
                        <a:pos x="0" y="621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3" cstate="print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26" name="Freeform 158" descr="Пробка"/>
                  <p:cNvSpPr>
                    <a:spLocks/>
                  </p:cNvSpPr>
                  <p:nvPr/>
                </p:nvSpPr>
                <p:spPr bwMode="auto">
                  <a:xfrm>
                    <a:off x="4632" y="1347"/>
                    <a:ext cx="144" cy="258"/>
                  </a:xfrm>
                  <a:custGeom>
                    <a:avLst/>
                    <a:gdLst/>
                    <a:ahLst/>
                    <a:cxnLst>
                      <a:cxn ang="0">
                        <a:pos x="624" y="45"/>
                      </a:cxn>
                      <a:cxn ang="0">
                        <a:pos x="368" y="29"/>
                      </a:cxn>
                      <a:cxn ang="0">
                        <a:pos x="272" y="221"/>
                      </a:cxn>
                      <a:cxn ang="0">
                        <a:pos x="400" y="445"/>
                      </a:cxn>
                      <a:cxn ang="0">
                        <a:pos x="368" y="653"/>
                      </a:cxn>
                      <a:cxn ang="0">
                        <a:pos x="160" y="701"/>
                      </a:cxn>
                      <a:cxn ang="0">
                        <a:pos x="0" y="621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3" cstate="print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7327" name="Group 159"/>
              <p:cNvGrpSpPr>
                <a:grpSpLocks/>
              </p:cNvGrpSpPr>
              <p:nvPr/>
            </p:nvGrpSpPr>
            <p:grpSpPr bwMode="auto">
              <a:xfrm rot="19931270" flipH="1">
                <a:off x="1056" y="1440"/>
                <a:ext cx="278" cy="206"/>
                <a:chOff x="4632" y="1107"/>
                <a:chExt cx="384" cy="498"/>
              </a:xfrm>
            </p:grpSpPr>
            <p:sp>
              <p:nvSpPr>
                <p:cNvPr id="7328" name="Freeform 160" descr="Пробка"/>
                <p:cNvSpPr>
                  <a:spLocks/>
                </p:cNvSpPr>
                <p:nvPr/>
              </p:nvSpPr>
              <p:spPr bwMode="auto">
                <a:xfrm>
                  <a:off x="4872" y="1107"/>
                  <a:ext cx="144" cy="258"/>
                </a:xfrm>
                <a:custGeom>
                  <a:avLst/>
                  <a:gdLst/>
                  <a:ahLst/>
                  <a:cxnLst>
                    <a:cxn ang="0">
                      <a:pos x="624" y="45"/>
                    </a:cxn>
                    <a:cxn ang="0">
                      <a:pos x="368" y="29"/>
                    </a:cxn>
                    <a:cxn ang="0">
                      <a:pos x="272" y="221"/>
                    </a:cxn>
                    <a:cxn ang="0">
                      <a:pos x="400" y="445"/>
                    </a:cxn>
                    <a:cxn ang="0">
                      <a:pos x="368" y="653"/>
                    </a:cxn>
                    <a:cxn ang="0">
                      <a:pos x="160" y="701"/>
                    </a:cxn>
                    <a:cxn ang="0">
                      <a:pos x="0" y="621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3" cstate="print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7329" name="Group 161"/>
                <p:cNvGrpSpPr>
                  <a:grpSpLocks/>
                </p:cNvGrpSpPr>
                <p:nvPr/>
              </p:nvGrpSpPr>
              <p:grpSpPr bwMode="auto">
                <a:xfrm>
                  <a:off x="4632" y="1187"/>
                  <a:ext cx="304" cy="418"/>
                  <a:chOff x="4632" y="1187"/>
                  <a:chExt cx="304" cy="418"/>
                </a:xfrm>
              </p:grpSpPr>
              <p:sp>
                <p:nvSpPr>
                  <p:cNvPr id="7330" name="Freeform 162" descr="Пробка"/>
                  <p:cNvSpPr>
                    <a:spLocks/>
                  </p:cNvSpPr>
                  <p:nvPr/>
                </p:nvSpPr>
                <p:spPr bwMode="auto">
                  <a:xfrm>
                    <a:off x="4792" y="1187"/>
                    <a:ext cx="144" cy="258"/>
                  </a:xfrm>
                  <a:custGeom>
                    <a:avLst/>
                    <a:gdLst/>
                    <a:ahLst/>
                    <a:cxnLst>
                      <a:cxn ang="0">
                        <a:pos x="624" y="45"/>
                      </a:cxn>
                      <a:cxn ang="0">
                        <a:pos x="368" y="29"/>
                      </a:cxn>
                      <a:cxn ang="0">
                        <a:pos x="272" y="221"/>
                      </a:cxn>
                      <a:cxn ang="0">
                        <a:pos x="400" y="445"/>
                      </a:cxn>
                      <a:cxn ang="0">
                        <a:pos x="368" y="653"/>
                      </a:cxn>
                      <a:cxn ang="0">
                        <a:pos x="160" y="701"/>
                      </a:cxn>
                      <a:cxn ang="0">
                        <a:pos x="0" y="621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3" cstate="print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31" name="Freeform 163" descr="Пробка"/>
                  <p:cNvSpPr>
                    <a:spLocks/>
                  </p:cNvSpPr>
                  <p:nvPr/>
                </p:nvSpPr>
                <p:spPr bwMode="auto">
                  <a:xfrm>
                    <a:off x="4712" y="1267"/>
                    <a:ext cx="144" cy="258"/>
                  </a:xfrm>
                  <a:custGeom>
                    <a:avLst/>
                    <a:gdLst/>
                    <a:ahLst/>
                    <a:cxnLst>
                      <a:cxn ang="0">
                        <a:pos x="624" y="45"/>
                      </a:cxn>
                      <a:cxn ang="0">
                        <a:pos x="368" y="29"/>
                      </a:cxn>
                      <a:cxn ang="0">
                        <a:pos x="272" y="221"/>
                      </a:cxn>
                      <a:cxn ang="0">
                        <a:pos x="400" y="445"/>
                      </a:cxn>
                      <a:cxn ang="0">
                        <a:pos x="368" y="653"/>
                      </a:cxn>
                      <a:cxn ang="0">
                        <a:pos x="160" y="701"/>
                      </a:cxn>
                      <a:cxn ang="0">
                        <a:pos x="0" y="621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3" cstate="print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32" name="Freeform 164" descr="Пробка"/>
                  <p:cNvSpPr>
                    <a:spLocks/>
                  </p:cNvSpPr>
                  <p:nvPr/>
                </p:nvSpPr>
                <p:spPr bwMode="auto">
                  <a:xfrm>
                    <a:off x="4632" y="1347"/>
                    <a:ext cx="144" cy="258"/>
                  </a:xfrm>
                  <a:custGeom>
                    <a:avLst/>
                    <a:gdLst/>
                    <a:ahLst/>
                    <a:cxnLst>
                      <a:cxn ang="0">
                        <a:pos x="624" y="45"/>
                      </a:cxn>
                      <a:cxn ang="0">
                        <a:pos x="368" y="29"/>
                      </a:cxn>
                      <a:cxn ang="0">
                        <a:pos x="272" y="221"/>
                      </a:cxn>
                      <a:cxn ang="0">
                        <a:pos x="400" y="445"/>
                      </a:cxn>
                      <a:cxn ang="0">
                        <a:pos x="368" y="653"/>
                      </a:cxn>
                      <a:cxn ang="0">
                        <a:pos x="160" y="701"/>
                      </a:cxn>
                      <a:cxn ang="0">
                        <a:pos x="0" y="621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3" cstate="print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7333" name="Group 165"/>
              <p:cNvGrpSpPr>
                <a:grpSpLocks/>
              </p:cNvGrpSpPr>
              <p:nvPr/>
            </p:nvGrpSpPr>
            <p:grpSpPr bwMode="auto">
              <a:xfrm rot="19931270" flipH="1">
                <a:off x="1306" y="1440"/>
                <a:ext cx="278" cy="206"/>
                <a:chOff x="4632" y="1107"/>
                <a:chExt cx="384" cy="498"/>
              </a:xfrm>
            </p:grpSpPr>
            <p:sp>
              <p:nvSpPr>
                <p:cNvPr id="7334" name="Freeform 166" descr="Пробка"/>
                <p:cNvSpPr>
                  <a:spLocks/>
                </p:cNvSpPr>
                <p:nvPr/>
              </p:nvSpPr>
              <p:spPr bwMode="auto">
                <a:xfrm>
                  <a:off x="4872" y="1107"/>
                  <a:ext cx="144" cy="258"/>
                </a:xfrm>
                <a:custGeom>
                  <a:avLst/>
                  <a:gdLst/>
                  <a:ahLst/>
                  <a:cxnLst>
                    <a:cxn ang="0">
                      <a:pos x="624" y="45"/>
                    </a:cxn>
                    <a:cxn ang="0">
                      <a:pos x="368" y="29"/>
                    </a:cxn>
                    <a:cxn ang="0">
                      <a:pos x="272" y="221"/>
                    </a:cxn>
                    <a:cxn ang="0">
                      <a:pos x="400" y="445"/>
                    </a:cxn>
                    <a:cxn ang="0">
                      <a:pos x="368" y="653"/>
                    </a:cxn>
                    <a:cxn ang="0">
                      <a:pos x="160" y="701"/>
                    </a:cxn>
                    <a:cxn ang="0">
                      <a:pos x="0" y="621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3" cstate="print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7335" name="Group 167"/>
                <p:cNvGrpSpPr>
                  <a:grpSpLocks/>
                </p:cNvGrpSpPr>
                <p:nvPr/>
              </p:nvGrpSpPr>
              <p:grpSpPr bwMode="auto">
                <a:xfrm>
                  <a:off x="4632" y="1187"/>
                  <a:ext cx="304" cy="418"/>
                  <a:chOff x="4632" y="1187"/>
                  <a:chExt cx="304" cy="418"/>
                </a:xfrm>
              </p:grpSpPr>
              <p:sp>
                <p:nvSpPr>
                  <p:cNvPr id="7336" name="Freeform 168" descr="Пробка"/>
                  <p:cNvSpPr>
                    <a:spLocks/>
                  </p:cNvSpPr>
                  <p:nvPr/>
                </p:nvSpPr>
                <p:spPr bwMode="auto">
                  <a:xfrm>
                    <a:off x="4792" y="1187"/>
                    <a:ext cx="144" cy="258"/>
                  </a:xfrm>
                  <a:custGeom>
                    <a:avLst/>
                    <a:gdLst/>
                    <a:ahLst/>
                    <a:cxnLst>
                      <a:cxn ang="0">
                        <a:pos x="624" y="45"/>
                      </a:cxn>
                      <a:cxn ang="0">
                        <a:pos x="368" y="29"/>
                      </a:cxn>
                      <a:cxn ang="0">
                        <a:pos x="272" y="221"/>
                      </a:cxn>
                      <a:cxn ang="0">
                        <a:pos x="400" y="445"/>
                      </a:cxn>
                      <a:cxn ang="0">
                        <a:pos x="368" y="653"/>
                      </a:cxn>
                      <a:cxn ang="0">
                        <a:pos x="160" y="701"/>
                      </a:cxn>
                      <a:cxn ang="0">
                        <a:pos x="0" y="621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3" cstate="print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37" name="Freeform 169" descr="Пробка"/>
                  <p:cNvSpPr>
                    <a:spLocks/>
                  </p:cNvSpPr>
                  <p:nvPr/>
                </p:nvSpPr>
                <p:spPr bwMode="auto">
                  <a:xfrm>
                    <a:off x="4712" y="1267"/>
                    <a:ext cx="144" cy="258"/>
                  </a:xfrm>
                  <a:custGeom>
                    <a:avLst/>
                    <a:gdLst/>
                    <a:ahLst/>
                    <a:cxnLst>
                      <a:cxn ang="0">
                        <a:pos x="624" y="45"/>
                      </a:cxn>
                      <a:cxn ang="0">
                        <a:pos x="368" y="29"/>
                      </a:cxn>
                      <a:cxn ang="0">
                        <a:pos x="272" y="221"/>
                      </a:cxn>
                      <a:cxn ang="0">
                        <a:pos x="400" y="445"/>
                      </a:cxn>
                      <a:cxn ang="0">
                        <a:pos x="368" y="653"/>
                      </a:cxn>
                      <a:cxn ang="0">
                        <a:pos x="160" y="701"/>
                      </a:cxn>
                      <a:cxn ang="0">
                        <a:pos x="0" y="621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3" cstate="print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38" name="Freeform 170" descr="Пробка"/>
                  <p:cNvSpPr>
                    <a:spLocks/>
                  </p:cNvSpPr>
                  <p:nvPr/>
                </p:nvSpPr>
                <p:spPr bwMode="auto">
                  <a:xfrm>
                    <a:off x="4632" y="1347"/>
                    <a:ext cx="144" cy="258"/>
                  </a:xfrm>
                  <a:custGeom>
                    <a:avLst/>
                    <a:gdLst/>
                    <a:ahLst/>
                    <a:cxnLst>
                      <a:cxn ang="0">
                        <a:pos x="624" y="45"/>
                      </a:cxn>
                      <a:cxn ang="0">
                        <a:pos x="368" y="29"/>
                      </a:cxn>
                      <a:cxn ang="0">
                        <a:pos x="272" y="221"/>
                      </a:cxn>
                      <a:cxn ang="0">
                        <a:pos x="400" y="445"/>
                      </a:cxn>
                      <a:cxn ang="0">
                        <a:pos x="368" y="653"/>
                      </a:cxn>
                      <a:cxn ang="0">
                        <a:pos x="160" y="701"/>
                      </a:cxn>
                      <a:cxn ang="0">
                        <a:pos x="0" y="621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3" cstate="print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7339" name="Group 171"/>
              <p:cNvGrpSpPr>
                <a:grpSpLocks/>
              </p:cNvGrpSpPr>
              <p:nvPr/>
            </p:nvGrpSpPr>
            <p:grpSpPr bwMode="auto">
              <a:xfrm rot="19931270" flipH="1">
                <a:off x="1584" y="1440"/>
                <a:ext cx="278" cy="206"/>
                <a:chOff x="4632" y="1107"/>
                <a:chExt cx="384" cy="498"/>
              </a:xfrm>
            </p:grpSpPr>
            <p:sp>
              <p:nvSpPr>
                <p:cNvPr id="7340" name="Freeform 172" descr="Пробка"/>
                <p:cNvSpPr>
                  <a:spLocks/>
                </p:cNvSpPr>
                <p:nvPr/>
              </p:nvSpPr>
              <p:spPr bwMode="auto">
                <a:xfrm>
                  <a:off x="4872" y="1107"/>
                  <a:ext cx="144" cy="258"/>
                </a:xfrm>
                <a:custGeom>
                  <a:avLst/>
                  <a:gdLst/>
                  <a:ahLst/>
                  <a:cxnLst>
                    <a:cxn ang="0">
                      <a:pos x="624" y="45"/>
                    </a:cxn>
                    <a:cxn ang="0">
                      <a:pos x="368" y="29"/>
                    </a:cxn>
                    <a:cxn ang="0">
                      <a:pos x="272" y="221"/>
                    </a:cxn>
                    <a:cxn ang="0">
                      <a:pos x="400" y="445"/>
                    </a:cxn>
                    <a:cxn ang="0">
                      <a:pos x="368" y="653"/>
                    </a:cxn>
                    <a:cxn ang="0">
                      <a:pos x="160" y="701"/>
                    </a:cxn>
                    <a:cxn ang="0">
                      <a:pos x="0" y="621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3" cstate="print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7341" name="Group 173"/>
                <p:cNvGrpSpPr>
                  <a:grpSpLocks/>
                </p:cNvGrpSpPr>
                <p:nvPr/>
              </p:nvGrpSpPr>
              <p:grpSpPr bwMode="auto">
                <a:xfrm>
                  <a:off x="4632" y="1187"/>
                  <a:ext cx="304" cy="418"/>
                  <a:chOff x="4632" y="1187"/>
                  <a:chExt cx="304" cy="418"/>
                </a:xfrm>
              </p:grpSpPr>
              <p:sp>
                <p:nvSpPr>
                  <p:cNvPr id="7342" name="Freeform 174" descr="Пробка"/>
                  <p:cNvSpPr>
                    <a:spLocks/>
                  </p:cNvSpPr>
                  <p:nvPr/>
                </p:nvSpPr>
                <p:spPr bwMode="auto">
                  <a:xfrm>
                    <a:off x="4792" y="1187"/>
                    <a:ext cx="144" cy="258"/>
                  </a:xfrm>
                  <a:custGeom>
                    <a:avLst/>
                    <a:gdLst/>
                    <a:ahLst/>
                    <a:cxnLst>
                      <a:cxn ang="0">
                        <a:pos x="624" y="45"/>
                      </a:cxn>
                      <a:cxn ang="0">
                        <a:pos x="368" y="29"/>
                      </a:cxn>
                      <a:cxn ang="0">
                        <a:pos x="272" y="221"/>
                      </a:cxn>
                      <a:cxn ang="0">
                        <a:pos x="400" y="445"/>
                      </a:cxn>
                      <a:cxn ang="0">
                        <a:pos x="368" y="653"/>
                      </a:cxn>
                      <a:cxn ang="0">
                        <a:pos x="160" y="701"/>
                      </a:cxn>
                      <a:cxn ang="0">
                        <a:pos x="0" y="621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3" cstate="print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43" name="Freeform 175" descr="Пробка"/>
                  <p:cNvSpPr>
                    <a:spLocks/>
                  </p:cNvSpPr>
                  <p:nvPr/>
                </p:nvSpPr>
                <p:spPr bwMode="auto">
                  <a:xfrm>
                    <a:off x="4712" y="1267"/>
                    <a:ext cx="144" cy="258"/>
                  </a:xfrm>
                  <a:custGeom>
                    <a:avLst/>
                    <a:gdLst/>
                    <a:ahLst/>
                    <a:cxnLst>
                      <a:cxn ang="0">
                        <a:pos x="624" y="45"/>
                      </a:cxn>
                      <a:cxn ang="0">
                        <a:pos x="368" y="29"/>
                      </a:cxn>
                      <a:cxn ang="0">
                        <a:pos x="272" y="221"/>
                      </a:cxn>
                      <a:cxn ang="0">
                        <a:pos x="400" y="445"/>
                      </a:cxn>
                      <a:cxn ang="0">
                        <a:pos x="368" y="653"/>
                      </a:cxn>
                      <a:cxn ang="0">
                        <a:pos x="160" y="701"/>
                      </a:cxn>
                      <a:cxn ang="0">
                        <a:pos x="0" y="621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3" cstate="print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44" name="Freeform 176" descr="Пробка"/>
                  <p:cNvSpPr>
                    <a:spLocks/>
                  </p:cNvSpPr>
                  <p:nvPr/>
                </p:nvSpPr>
                <p:spPr bwMode="auto">
                  <a:xfrm>
                    <a:off x="4632" y="1347"/>
                    <a:ext cx="144" cy="258"/>
                  </a:xfrm>
                  <a:custGeom>
                    <a:avLst/>
                    <a:gdLst/>
                    <a:ahLst/>
                    <a:cxnLst>
                      <a:cxn ang="0">
                        <a:pos x="624" y="45"/>
                      </a:cxn>
                      <a:cxn ang="0">
                        <a:pos x="368" y="29"/>
                      </a:cxn>
                      <a:cxn ang="0">
                        <a:pos x="272" y="221"/>
                      </a:cxn>
                      <a:cxn ang="0">
                        <a:pos x="400" y="445"/>
                      </a:cxn>
                      <a:cxn ang="0">
                        <a:pos x="368" y="653"/>
                      </a:cxn>
                      <a:cxn ang="0">
                        <a:pos x="160" y="701"/>
                      </a:cxn>
                      <a:cxn ang="0">
                        <a:pos x="0" y="621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3" cstate="print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7345" name="Group 177"/>
              <p:cNvGrpSpPr>
                <a:grpSpLocks/>
              </p:cNvGrpSpPr>
              <p:nvPr/>
            </p:nvGrpSpPr>
            <p:grpSpPr bwMode="auto">
              <a:xfrm rot="19931270" flipH="1">
                <a:off x="1834" y="1440"/>
                <a:ext cx="278" cy="206"/>
                <a:chOff x="4632" y="1107"/>
                <a:chExt cx="384" cy="498"/>
              </a:xfrm>
            </p:grpSpPr>
            <p:sp>
              <p:nvSpPr>
                <p:cNvPr id="7346" name="Freeform 178" descr="Пробка"/>
                <p:cNvSpPr>
                  <a:spLocks/>
                </p:cNvSpPr>
                <p:nvPr/>
              </p:nvSpPr>
              <p:spPr bwMode="auto">
                <a:xfrm>
                  <a:off x="4872" y="1107"/>
                  <a:ext cx="144" cy="258"/>
                </a:xfrm>
                <a:custGeom>
                  <a:avLst/>
                  <a:gdLst/>
                  <a:ahLst/>
                  <a:cxnLst>
                    <a:cxn ang="0">
                      <a:pos x="624" y="45"/>
                    </a:cxn>
                    <a:cxn ang="0">
                      <a:pos x="368" y="29"/>
                    </a:cxn>
                    <a:cxn ang="0">
                      <a:pos x="272" y="221"/>
                    </a:cxn>
                    <a:cxn ang="0">
                      <a:pos x="400" y="445"/>
                    </a:cxn>
                    <a:cxn ang="0">
                      <a:pos x="368" y="653"/>
                    </a:cxn>
                    <a:cxn ang="0">
                      <a:pos x="160" y="701"/>
                    </a:cxn>
                    <a:cxn ang="0">
                      <a:pos x="0" y="621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3" cstate="print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7347" name="Group 179"/>
                <p:cNvGrpSpPr>
                  <a:grpSpLocks/>
                </p:cNvGrpSpPr>
                <p:nvPr/>
              </p:nvGrpSpPr>
              <p:grpSpPr bwMode="auto">
                <a:xfrm>
                  <a:off x="4632" y="1187"/>
                  <a:ext cx="304" cy="418"/>
                  <a:chOff x="4632" y="1187"/>
                  <a:chExt cx="304" cy="418"/>
                </a:xfrm>
              </p:grpSpPr>
              <p:sp>
                <p:nvSpPr>
                  <p:cNvPr id="7348" name="Freeform 180" descr="Пробка"/>
                  <p:cNvSpPr>
                    <a:spLocks/>
                  </p:cNvSpPr>
                  <p:nvPr/>
                </p:nvSpPr>
                <p:spPr bwMode="auto">
                  <a:xfrm>
                    <a:off x="4792" y="1187"/>
                    <a:ext cx="144" cy="258"/>
                  </a:xfrm>
                  <a:custGeom>
                    <a:avLst/>
                    <a:gdLst/>
                    <a:ahLst/>
                    <a:cxnLst>
                      <a:cxn ang="0">
                        <a:pos x="624" y="45"/>
                      </a:cxn>
                      <a:cxn ang="0">
                        <a:pos x="368" y="29"/>
                      </a:cxn>
                      <a:cxn ang="0">
                        <a:pos x="272" y="221"/>
                      </a:cxn>
                      <a:cxn ang="0">
                        <a:pos x="400" y="445"/>
                      </a:cxn>
                      <a:cxn ang="0">
                        <a:pos x="368" y="653"/>
                      </a:cxn>
                      <a:cxn ang="0">
                        <a:pos x="160" y="701"/>
                      </a:cxn>
                      <a:cxn ang="0">
                        <a:pos x="0" y="621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3" cstate="print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49" name="Freeform 181" descr="Пробка"/>
                  <p:cNvSpPr>
                    <a:spLocks/>
                  </p:cNvSpPr>
                  <p:nvPr/>
                </p:nvSpPr>
                <p:spPr bwMode="auto">
                  <a:xfrm>
                    <a:off x="4712" y="1267"/>
                    <a:ext cx="144" cy="258"/>
                  </a:xfrm>
                  <a:custGeom>
                    <a:avLst/>
                    <a:gdLst/>
                    <a:ahLst/>
                    <a:cxnLst>
                      <a:cxn ang="0">
                        <a:pos x="624" y="45"/>
                      </a:cxn>
                      <a:cxn ang="0">
                        <a:pos x="368" y="29"/>
                      </a:cxn>
                      <a:cxn ang="0">
                        <a:pos x="272" y="221"/>
                      </a:cxn>
                      <a:cxn ang="0">
                        <a:pos x="400" y="445"/>
                      </a:cxn>
                      <a:cxn ang="0">
                        <a:pos x="368" y="653"/>
                      </a:cxn>
                      <a:cxn ang="0">
                        <a:pos x="160" y="701"/>
                      </a:cxn>
                      <a:cxn ang="0">
                        <a:pos x="0" y="621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3" cstate="print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50" name="Freeform 182" descr="Пробка"/>
                  <p:cNvSpPr>
                    <a:spLocks/>
                  </p:cNvSpPr>
                  <p:nvPr/>
                </p:nvSpPr>
                <p:spPr bwMode="auto">
                  <a:xfrm>
                    <a:off x="4632" y="1347"/>
                    <a:ext cx="144" cy="258"/>
                  </a:xfrm>
                  <a:custGeom>
                    <a:avLst/>
                    <a:gdLst/>
                    <a:ahLst/>
                    <a:cxnLst>
                      <a:cxn ang="0">
                        <a:pos x="624" y="45"/>
                      </a:cxn>
                      <a:cxn ang="0">
                        <a:pos x="368" y="29"/>
                      </a:cxn>
                      <a:cxn ang="0">
                        <a:pos x="272" y="221"/>
                      </a:cxn>
                      <a:cxn ang="0">
                        <a:pos x="400" y="445"/>
                      </a:cxn>
                      <a:cxn ang="0">
                        <a:pos x="368" y="653"/>
                      </a:cxn>
                      <a:cxn ang="0">
                        <a:pos x="160" y="701"/>
                      </a:cxn>
                      <a:cxn ang="0">
                        <a:pos x="0" y="621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3" cstate="print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7351" name="Group 183"/>
              <p:cNvGrpSpPr>
                <a:grpSpLocks/>
              </p:cNvGrpSpPr>
              <p:nvPr/>
            </p:nvGrpSpPr>
            <p:grpSpPr bwMode="auto">
              <a:xfrm rot="19931270" flipH="1">
                <a:off x="2112" y="1440"/>
                <a:ext cx="278" cy="206"/>
                <a:chOff x="4632" y="1107"/>
                <a:chExt cx="384" cy="498"/>
              </a:xfrm>
            </p:grpSpPr>
            <p:sp>
              <p:nvSpPr>
                <p:cNvPr id="7352" name="Freeform 184" descr="Пробка"/>
                <p:cNvSpPr>
                  <a:spLocks/>
                </p:cNvSpPr>
                <p:nvPr/>
              </p:nvSpPr>
              <p:spPr bwMode="auto">
                <a:xfrm>
                  <a:off x="4872" y="1107"/>
                  <a:ext cx="144" cy="258"/>
                </a:xfrm>
                <a:custGeom>
                  <a:avLst/>
                  <a:gdLst/>
                  <a:ahLst/>
                  <a:cxnLst>
                    <a:cxn ang="0">
                      <a:pos x="624" y="45"/>
                    </a:cxn>
                    <a:cxn ang="0">
                      <a:pos x="368" y="29"/>
                    </a:cxn>
                    <a:cxn ang="0">
                      <a:pos x="272" y="221"/>
                    </a:cxn>
                    <a:cxn ang="0">
                      <a:pos x="400" y="445"/>
                    </a:cxn>
                    <a:cxn ang="0">
                      <a:pos x="368" y="653"/>
                    </a:cxn>
                    <a:cxn ang="0">
                      <a:pos x="160" y="701"/>
                    </a:cxn>
                    <a:cxn ang="0">
                      <a:pos x="0" y="621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3" cstate="print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7353" name="Group 185"/>
                <p:cNvGrpSpPr>
                  <a:grpSpLocks/>
                </p:cNvGrpSpPr>
                <p:nvPr/>
              </p:nvGrpSpPr>
              <p:grpSpPr bwMode="auto">
                <a:xfrm>
                  <a:off x="4632" y="1187"/>
                  <a:ext cx="304" cy="418"/>
                  <a:chOff x="4632" y="1187"/>
                  <a:chExt cx="304" cy="418"/>
                </a:xfrm>
              </p:grpSpPr>
              <p:sp>
                <p:nvSpPr>
                  <p:cNvPr id="7354" name="Freeform 186" descr="Пробка"/>
                  <p:cNvSpPr>
                    <a:spLocks/>
                  </p:cNvSpPr>
                  <p:nvPr/>
                </p:nvSpPr>
                <p:spPr bwMode="auto">
                  <a:xfrm>
                    <a:off x="4792" y="1187"/>
                    <a:ext cx="144" cy="258"/>
                  </a:xfrm>
                  <a:custGeom>
                    <a:avLst/>
                    <a:gdLst/>
                    <a:ahLst/>
                    <a:cxnLst>
                      <a:cxn ang="0">
                        <a:pos x="624" y="45"/>
                      </a:cxn>
                      <a:cxn ang="0">
                        <a:pos x="368" y="29"/>
                      </a:cxn>
                      <a:cxn ang="0">
                        <a:pos x="272" y="221"/>
                      </a:cxn>
                      <a:cxn ang="0">
                        <a:pos x="400" y="445"/>
                      </a:cxn>
                      <a:cxn ang="0">
                        <a:pos x="368" y="653"/>
                      </a:cxn>
                      <a:cxn ang="0">
                        <a:pos x="160" y="701"/>
                      </a:cxn>
                      <a:cxn ang="0">
                        <a:pos x="0" y="621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3" cstate="print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55" name="Freeform 187" descr="Пробка"/>
                  <p:cNvSpPr>
                    <a:spLocks/>
                  </p:cNvSpPr>
                  <p:nvPr/>
                </p:nvSpPr>
                <p:spPr bwMode="auto">
                  <a:xfrm>
                    <a:off x="4712" y="1267"/>
                    <a:ext cx="144" cy="258"/>
                  </a:xfrm>
                  <a:custGeom>
                    <a:avLst/>
                    <a:gdLst/>
                    <a:ahLst/>
                    <a:cxnLst>
                      <a:cxn ang="0">
                        <a:pos x="624" y="45"/>
                      </a:cxn>
                      <a:cxn ang="0">
                        <a:pos x="368" y="29"/>
                      </a:cxn>
                      <a:cxn ang="0">
                        <a:pos x="272" y="221"/>
                      </a:cxn>
                      <a:cxn ang="0">
                        <a:pos x="400" y="445"/>
                      </a:cxn>
                      <a:cxn ang="0">
                        <a:pos x="368" y="653"/>
                      </a:cxn>
                      <a:cxn ang="0">
                        <a:pos x="160" y="701"/>
                      </a:cxn>
                      <a:cxn ang="0">
                        <a:pos x="0" y="621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3" cstate="print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56" name="Freeform 188" descr="Пробка"/>
                  <p:cNvSpPr>
                    <a:spLocks/>
                  </p:cNvSpPr>
                  <p:nvPr/>
                </p:nvSpPr>
                <p:spPr bwMode="auto">
                  <a:xfrm>
                    <a:off x="4632" y="1347"/>
                    <a:ext cx="144" cy="258"/>
                  </a:xfrm>
                  <a:custGeom>
                    <a:avLst/>
                    <a:gdLst/>
                    <a:ahLst/>
                    <a:cxnLst>
                      <a:cxn ang="0">
                        <a:pos x="624" y="45"/>
                      </a:cxn>
                      <a:cxn ang="0">
                        <a:pos x="368" y="29"/>
                      </a:cxn>
                      <a:cxn ang="0">
                        <a:pos x="272" y="221"/>
                      </a:cxn>
                      <a:cxn ang="0">
                        <a:pos x="400" y="445"/>
                      </a:cxn>
                      <a:cxn ang="0">
                        <a:pos x="368" y="653"/>
                      </a:cxn>
                      <a:cxn ang="0">
                        <a:pos x="160" y="701"/>
                      </a:cxn>
                      <a:cxn ang="0">
                        <a:pos x="0" y="621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3" cstate="print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7357" name="Group 189"/>
              <p:cNvGrpSpPr>
                <a:grpSpLocks/>
              </p:cNvGrpSpPr>
              <p:nvPr/>
            </p:nvGrpSpPr>
            <p:grpSpPr bwMode="auto">
              <a:xfrm rot="19931270" flipH="1">
                <a:off x="2362" y="1440"/>
                <a:ext cx="278" cy="206"/>
                <a:chOff x="4632" y="1107"/>
                <a:chExt cx="384" cy="498"/>
              </a:xfrm>
            </p:grpSpPr>
            <p:sp>
              <p:nvSpPr>
                <p:cNvPr id="7358" name="Freeform 190" descr="Пробка"/>
                <p:cNvSpPr>
                  <a:spLocks/>
                </p:cNvSpPr>
                <p:nvPr/>
              </p:nvSpPr>
              <p:spPr bwMode="auto">
                <a:xfrm>
                  <a:off x="4872" y="1107"/>
                  <a:ext cx="144" cy="258"/>
                </a:xfrm>
                <a:custGeom>
                  <a:avLst/>
                  <a:gdLst/>
                  <a:ahLst/>
                  <a:cxnLst>
                    <a:cxn ang="0">
                      <a:pos x="624" y="45"/>
                    </a:cxn>
                    <a:cxn ang="0">
                      <a:pos x="368" y="29"/>
                    </a:cxn>
                    <a:cxn ang="0">
                      <a:pos x="272" y="221"/>
                    </a:cxn>
                    <a:cxn ang="0">
                      <a:pos x="400" y="445"/>
                    </a:cxn>
                    <a:cxn ang="0">
                      <a:pos x="368" y="653"/>
                    </a:cxn>
                    <a:cxn ang="0">
                      <a:pos x="160" y="701"/>
                    </a:cxn>
                    <a:cxn ang="0">
                      <a:pos x="0" y="621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3" cstate="print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7359" name="Group 191"/>
                <p:cNvGrpSpPr>
                  <a:grpSpLocks/>
                </p:cNvGrpSpPr>
                <p:nvPr/>
              </p:nvGrpSpPr>
              <p:grpSpPr bwMode="auto">
                <a:xfrm>
                  <a:off x="4632" y="1187"/>
                  <a:ext cx="304" cy="418"/>
                  <a:chOff x="4632" y="1187"/>
                  <a:chExt cx="304" cy="418"/>
                </a:xfrm>
              </p:grpSpPr>
              <p:sp>
                <p:nvSpPr>
                  <p:cNvPr id="7360" name="Freeform 192" descr="Пробка"/>
                  <p:cNvSpPr>
                    <a:spLocks/>
                  </p:cNvSpPr>
                  <p:nvPr/>
                </p:nvSpPr>
                <p:spPr bwMode="auto">
                  <a:xfrm>
                    <a:off x="4792" y="1187"/>
                    <a:ext cx="144" cy="258"/>
                  </a:xfrm>
                  <a:custGeom>
                    <a:avLst/>
                    <a:gdLst/>
                    <a:ahLst/>
                    <a:cxnLst>
                      <a:cxn ang="0">
                        <a:pos x="624" y="45"/>
                      </a:cxn>
                      <a:cxn ang="0">
                        <a:pos x="368" y="29"/>
                      </a:cxn>
                      <a:cxn ang="0">
                        <a:pos x="272" y="221"/>
                      </a:cxn>
                      <a:cxn ang="0">
                        <a:pos x="400" y="445"/>
                      </a:cxn>
                      <a:cxn ang="0">
                        <a:pos x="368" y="653"/>
                      </a:cxn>
                      <a:cxn ang="0">
                        <a:pos x="160" y="701"/>
                      </a:cxn>
                      <a:cxn ang="0">
                        <a:pos x="0" y="621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3" cstate="print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61" name="Freeform 193" descr="Пробка"/>
                  <p:cNvSpPr>
                    <a:spLocks/>
                  </p:cNvSpPr>
                  <p:nvPr/>
                </p:nvSpPr>
                <p:spPr bwMode="auto">
                  <a:xfrm>
                    <a:off x="4712" y="1267"/>
                    <a:ext cx="144" cy="258"/>
                  </a:xfrm>
                  <a:custGeom>
                    <a:avLst/>
                    <a:gdLst/>
                    <a:ahLst/>
                    <a:cxnLst>
                      <a:cxn ang="0">
                        <a:pos x="624" y="45"/>
                      </a:cxn>
                      <a:cxn ang="0">
                        <a:pos x="368" y="29"/>
                      </a:cxn>
                      <a:cxn ang="0">
                        <a:pos x="272" y="221"/>
                      </a:cxn>
                      <a:cxn ang="0">
                        <a:pos x="400" y="445"/>
                      </a:cxn>
                      <a:cxn ang="0">
                        <a:pos x="368" y="653"/>
                      </a:cxn>
                      <a:cxn ang="0">
                        <a:pos x="160" y="701"/>
                      </a:cxn>
                      <a:cxn ang="0">
                        <a:pos x="0" y="621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3" cstate="print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62" name="Freeform 194" descr="Пробка"/>
                  <p:cNvSpPr>
                    <a:spLocks/>
                  </p:cNvSpPr>
                  <p:nvPr/>
                </p:nvSpPr>
                <p:spPr bwMode="auto">
                  <a:xfrm>
                    <a:off x="4632" y="1347"/>
                    <a:ext cx="144" cy="258"/>
                  </a:xfrm>
                  <a:custGeom>
                    <a:avLst/>
                    <a:gdLst/>
                    <a:ahLst/>
                    <a:cxnLst>
                      <a:cxn ang="0">
                        <a:pos x="624" y="45"/>
                      </a:cxn>
                      <a:cxn ang="0">
                        <a:pos x="368" y="29"/>
                      </a:cxn>
                      <a:cxn ang="0">
                        <a:pos x="272" y="221"/>
                      </a:cxn>
                      <a:cxn ang="0">
                        <a:pos x="400" y="445"/>
                      </a:cxn>
                      <a:cxn ang="0">
                        <a:pos x="368" y="653"/>
                      </a:cxn>
                      <a:cxn ang="0">
                        <a:pos x="160" y="701"/>
                      </a:cxn>
                      <a:cxn ang="0">
                        <a:pos x="0" y="621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3" cstate="print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7363" name="Group 195"/>
              <p:cNvGrpSpPr>
                <a:grpSpLocks/>
              </p:cNvGrpSpPr>
              <p:nvPr/>
            </p:nvGrpSpPr>
            <p:grpSpPr bwMode="auto">
              <a:xfrm rot="19931270" flipH="1">
                <a:off x="2640" y="1440"/>
                <a:ext cx="278" cy="206"/>
                <a:chOff x="4632" y="1107"/>
                <a:chExt cx="384" cy="498"/>
              </a:xfrm>
            </p:grpSpPr>
            <p:sp>
              <p:nvSpPr>
                <p:cNvPr id="7364" name="Freeform 196" descr="Пробка"/>
                <p:cNvSpPr>
                  <a:spLocks/>
                </p:cNvSpPr>
                <p:nvPr/>
              </p:nvSpPr>
              <p:spPr bwMode="auto">
                <a:xfrm>
                  <a:off x="4872" y="1107"/>
                  <a:ext cx="144" cy="258"/>
                </a:xfrm>
                <a:custGeom>
                  <a:avLst/>
                  <a:gdLst/>
                  <a:ahLst/>
                  <a:cxnLst>
                    <a:cxn ang="0">
                      <a:pos x="624" y="45"/>
                    </a:cxn>
                    <a:cxn ang="0">
                      <a:pos x="368" y="29"/>
                    </a:cxn>
                    <a:cxn ang="0">
                      <a:pos x="272" y="221"/>
                    </a:cxn>
                    <a:cxn ang="0">
                      <a:pos x="400" y="445"/>
                    </a:cxn>
                    <a:cxn ang="0">
                      <a:pos x="368" y="653"/>
                    </a:cxn>
                    <a:cxn ang="0">
                      <a:pos x="160" y="701"/>
                    </a:cxn>
                    <a:cxn ang="0">
                      <a:pos x="0" y="621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3" cstate="print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7365" name="Group 197"/>
                <p:cNvGrpSpPr>
                  <a:grpSpLocks/>
                </p:cNvGrpSpPr>
                <p:nvPr/>
              </p:nvGrpSpPr>
              <p:grpSpPr bwMode="auto">
                <a:xfrm>
                  <a:off x="4632" y="1187"/>
                  <a:ext cx="304" cy="418"/>
                  <a:chOff x="4632" y="1187"/>
                  <a:chExt cx="304" cy="418"/>
                </a:xfrm>
              </p:grpSpPr>
              <p:sp>
                <p:nvSpPr>
                  <p:cNvPr id="7366" name="Freeform 198" descr="Пробка"/>
                  <p:cNvSpPr>
                    <a:spLocks/>
                  </p:cNvSpPr>
                  <p:nvPr/>
                </p:nvSpPr>
                <p:spPr bwMode="auto">
                  <a:xfrm>
                    <a:off x="4792" y="1187"/>
                    <a:ext cx="144" cy="258"/>
                  </a:xfrm>
                  <a:custGeom>
                    <a:avLst/>
                    <a:gdLst/>
                    <a:ahLst/>
                    <a:cxnLst>
                      <a:cxn ang="0">
                        <a:pos x="624" y="45"/>
                      </a:cxn>
                      <a:cxn ang="0">
                        <a:pos x="368" y="29"/>
                      </a:cxn>
                      <a:cxn ang="0">
                        <a:pos x="272" y="221"/>
                      </a:cxn>
                      <a:cxn ang="0">
                        <a:pos x="400" y="445"/>
                      </a:cxn>
                      <a:cxn ang="0">
                        <a:pos x="368" y="653"/>
                      </a:cxn>
                      <a:cxn ang="0">
                        <a:pos x="160" y="701"/>
                      </a:cxn>
                      <a:cxn ang="0">
                        <a:pos x="0" y="621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3" cstate="print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67" name="Freeform 199" descr="Пробка"/>
                  <p:cNvSpPr>
                    <a:spLocks/>
                  </p:cNvSpPr>
                  <p:nvPr/>
                </p:nvSpPr>
                <p:spPr bwMode="auto">
                  <a:xfrm>
                    <a:off x="4712" y="1267"/>
                    <a:ext cx="144" cy="258"/>
                  </a:xfrm>
                  <a:custGeom>
                    <a:avLst/>
                    <a:gdLst/>
                    <a:ahLst/>
                    <a:cxnLst>
                      <a:cxn ang="0">
                        <a:pos x="624" y="45"/>
                      </a:cxn>
                      <a:cxn ang="0">
                        <a:pos x="368" y="29"/>
                      </a:cxn>
                      <a:cxn ang="0">
                        <a:pos x="272" y="221"/>
                      </a:cxn>
                      <a:cxn ang="0">
                        <a:pos x="400" y="445"/>
                      </a:cxn>
                      <a:cxn ang="0">
                        <a:pos x="368" y="653"/>
                      </a:cxn>
                      <a:cxn ang="0">
                        <a:pos x="160" y="701"/>
                      </a:cxn>
                      <a:cxn ang="0">
                        <a:pos x="0" y="621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3" cstate="print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68" name="Freeform 200" descr="Пробка"/>
                  <p:cNvSpPr>
                    <a:spLocks/>
                  </p:cNvSpPr>
                  <p:nvPr/>
                </p:nvSpPr>
                <p:spPr bwMode="auto">
                  <a:xfrm>
                    <a:off x="4632" y="1347"/>
                    <a:ext cx="144" cy="258"/>
                  </a:xfrm>
                  <a:custGeom>
                    <a:avLst/>
                    <a:gdLst/>
                    <a:ahLst/>
                    <a:cxnLst>
                      <a:cxn ang="0">
                        <a:pos x="624" y="45"/>
                      </a:cxn>
                      <a:cxn ang="0">
                        <a:pos x="368" y="29"/>
                      </a:cxn>
                      <a:cxn ang="0">
                        <a:pos x="272" y="221"/>
                      </a:cxn>
                      <a:cxn ang="0">
                        <a:pos x="400" y="445"/>
                      </a:cxn>
                      <a:cxn ang="0">
                        <a:pos x="368" y="653"/>
                      </a:cxn>
                      <a:cxn ang="0">
                        <a:pos x="160" y="701"/>
                      </a:cxn>
                      <a:cxn ang="0">
                        <a:pos x="0" y="621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3" cstate="print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7369" name="Group 201"/>
              <p:cNvGrpSpPr>
                <a:grpSpLocks/>
              </p:cNvGrpSpPr>
              <p:nvPr/>
            </p:nvGrpSpPr>
            <p:grpSpPr bwMode="auto">
              <a:xfrm rot="19931270" flipH="1">
                <a:off x="2890" y="1440"/>
                <a:ext cx="278" cy="206"/>
                <a:chOff x="4632" y="1107"/>
                <a:chExt cx="384" cy="498"/>
              </a:xfrm>
            </p:grpSpPr>
            <p:sp>
              <p:nvSpPr>
                <p:cNvPr id="7370" name="Freeform 202" descr="Пробка"/>
                <p:cNvSpPr>
                  <a:spLocks/>
                </p:cNvSpPr>
                <p:nvPr/>
              </p:nvSpPr>
              <p:spPr bwMode="auto">
                <a:xfrm>
                  <a:off x="4872" y="1107"/>
                  <a:ext cx="144" cy="258"/>
                </a:xfrm>
                <a:custGeom>
                  <a:avLst/>
                  <a:gdLst/>
                  <a:ahLst/>
                  <a:cxnLst>
                    <a:cxn ang="0">
                      <a:pos x="624" y="45"/>
                    </a:cxn>
                    <a:cxn ang="0">
                      <a:pos x="368" y="29"/>
                    </a:cxn>
                    <a:cxn ang="0">
                      <a:pos x="272" y="221"/>
                    </a:cxn>
                    <a:cxn ang="0">
                      <a:pos x="400" y="445"/>
                    </a:cxn>
                    <a:cxn ang="0">
                      <a:pos x="368" y="653"/>
                    </a:cxn>
                    <a:cxn ang="0">
                      <a:pos x="160" y="701"/>
                    </a:cxn>
                    <a:cxn ang="0">
                      <a:pos x="0" y="621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3" cstate="print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7371" name="Group 203"/>
                <p:cNvGrpSpPr>
                  <a:grpSpLocks/>
                </p:cNvGrpSpPr>
                <p:nvPr/>
              </p:nvGrpSpPr>
              <p:grpSpPr bwMode="auto">
                <a:xfrm>
                  <a:off x="4632" y="1187"/>
                  <a:ext cx="304" cy="418"/>
                  <a:chOff x="4632" y="1187"/>
                  <a:chExt cx="304" cy="418"/>
                </a:xfrm>
              </p:grpSpPr>
              <p:sp>
                <p:nvSpPr>
                  <p:cNvPr id="7372" name="Freeform 204" descr="Пробка"/>
                  <p:cNvSpPr>
                    <a:spLocks/>
                  </p:cNvSpPr>
                  <p:nvPr/>
                </p:nvSpPr>
                <p:spPr bwMode="auto">
                  <a:xfrm>
                    <a:off x="4792" y="1187"/>
                    <a:ext cx="144" cy="258"/>
                  </a:xfrm>
                  <a:custGeom>
                    <a:avLst/>
                    <a:gdLst/>
                    <a:ahLst/>
                    <a:cxnLst>
                      <a:cxn ang="0">
                        <a:pos x="624" y="45"/>
                      </a:cxn>
                      <a:cxn ang="0">
                        <a:pos x="368" y="29"/>
                      </a:cxn>
                      <a:cxn ang="0">
                        <a:pos x="272" y="221"/>
                      </a:cxn>
                      <a:cxn ang="0">
                        <a:pos x="400" y="445"/>
                      </a:cxn>
                      <a:cxn ang="0">
                        <a:pos x="368" y="653"/>
                      </a:cxn>
                      <a:cxn ang="0">
                        <a:pos x="160" y="701"/>
                      </a:cxn>
                      <a:cxn ang="0">
                        <a:pos x="0" y="621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3" cstate="print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73" name="Freeform 205" descr="Пробка"/>
                  <p:cNvSpPr>
                    <a:spLocks/>
                  </p:cNvSpPr>
                  <p:nvPr/>
                </p:nvSpPr>
                <p:spPr bwMode="auto">
                  <a:xfrm>
                    <a:off x="4712" y="1267"/>
                    <a:ext cx="144" cy="258"/>
                  </a:xfrm>
                  <a:custGeom>
                    <a:avLst/>
                    <a:gdLst/>
                    <a:ahLst/>
                    <a:cxnLst>
                      <a:cxn ang="0">
                        <a:pos x="624" y="45"/>
                      </a:cxn>
                      <a:cxn ang="0">
                        <a:pos x="368" y="29"/>
                      </a:cxn>
                      <a:cxn ang="0">
                        <a:pos x="272" y="221"/>
                      </a:cxn>
                      <a:cxn ang="0">
                        <a:pos x="400" y="445"/>
                      </a:cxn>
                      <a:cxn ang="0">
                        <a:pos x="368" y="653"/>
                      </a:cxn>
                      <a:cxn ang="0">
                        <a:pos x="160" y="701"/>
                      </a:cxn>
                      <a:cxn ang="0">
                        <a:pos x="0" y="621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3" cstate="print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74" name="Freeform 206" descr="Пробка"/>
                  <p:cNvSpPr>
                    <a:spLocks/>
                  </p:cNvSpPr>
                  <p:nvPr/>
                </p:nvSpPr>
                <p:spPr bwMode="auto">
                  <a:xfrm>
                    <a:off x="4632" y="1347"/>
                    <a:ext cx="144" cy="258"/>
                  </a:xfrm>
                  <a:custGeom>
                    <a:avLst/>
                    <a:gdLst/>
                    <a:ahLst/>
                    <a:cxnLst>
                      <a:cxn ang="0">
                        <a:pos x="624" y="45"/>
                      </a:cxn>
                      <a:cxn ang="0">
                        <a:pos x="368" y="29"/>
                      </a:cxn>
                      <a:cxn ang="0">
                        <a:pos x="272" y="221"/>
                      </a:cxn>
                      <a:cxn ang="0">
                        <a:pos x="400" y="445"/>
                      </a:cxn>
                      <a:cxn ang="0">
                        <a:pos x="368" y="653"/>
                      </a:cxn>
                      <a:cxn ang="0">
                        <a:pos x="160" y="701"/>
                      </a:cxn>
                      <a:cxn ang="0">
                        <a:pos x="0" y="621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3" cstate="print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7375" name="Group 207"/>
              <p:cNvGrpSpPr>
                <a:grpSpLocks/>
              </p:cNvGrpSpPr>
              <p:nvPr/>
            </p:nvGrpSpPr>
            <p:grpSpPr bwMode="auto">
              <a:xfrm rot="19931270" flipH="1">
                <a:off x="3168" y="1440"/>
                <a:ext cx="278" cy="206"/>
                <a:chOff x="4632" y="1107"/>
                <a:chExt cx="384" cy="498"/>
              </a:xfrm>
            </p:grpSpPr>
            <p:sp>
              <p:nvSpPr>
                <p:cNvPr id="7376" name="Freeform 208" descr="Пробка"/>
                <p:cNvSpPr>
                  <a:spLocks/>
                </p:cNvSpPr>
                <p:nvPr/>
              </p:nvSpPr>
              <p:spPr bwMode="auto">
                <a:xfrm>
                  <a:off x="4872" y="1107"/>
                  <a:ext cx="144" cy="258"/>
                </a:xfrm>
                <a:custGeom>
                  <a:avLst/>
                  <a:gdLst/>
                  <a:ahLst/>
                  <a:cxnLst>
                    <a:cxn ang="0">
                      <a:pos x="624" y="45"/>
                    </a:cxn>
                    <a:cxn ang="0">
                      <a:pos x="368" y="29"/>
                    </a:cxn>
                    <a:cxn ang="0">
                      <a:pos x="272" y="221"/>
                    </a:cxn>
                    <a:cxn ang="0">
                      <a:pos x="400" y="445"/>
                    </a:cxn>
                    <a:cxn ang="0">
                      <a:pos x="368" y="653"/>
                    </a:cxn>
                    <a:cxn ang="0">
                      <a:pos x="160" y="701"/>
                    </a:cxn>
                    <a:cxn ang="0">
                      <a:pos x="0" y="621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3" cstate="print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7377" name="Group 209"/>
                <p:cNvGrpSpPr>
                  <a:grpSpLocks/>
                </p:cNvGrpSpPr>
                <p:nvPr/>
              </p:nvGrpSpPr>
              <p:grpSpPr bwMode="auto">
                <a:xfrm>
                  <a:off x="4632" y="1187"/>
                  <a:ext cx="304" cy="418"/>
                  <a:chOff x="4632" y="1187"/>
                  <a:chExt cx="304" cy="418"/>
                </a:xfrm>
              </p:grpSpPr>
              <p:sp>
                <p:nvSpPr>
                  <p:cNvPr id="7378" name="Freeform 210" descr="Пробка"/>
                  <p:cNvSpPr>
                    <a:spLocks/>
                  </p:cNvSpPr>
                  <p:nvPr/>
                </p:nvSpPr>
                <p:spPr bwMode="auto">
                  <a:xfrm>
                    <a:off x="4792" y="1187"/>
                    <a:ext cx="144" cy="258"/>
                  </a:xfrm>
                  <a:custGeom>
                    <a:avLst/>
                    <a:gdLst/>
                    <a:ahLst/>
                    <a:cxnLst>
                      <a:cxn ang="0">
                        <a:pos x="624" y="45"/>
                      </a:cxn>
                      <a:cxn ang="0">
                        <a:pos x="368" y="29"/>
                      </a:cxn>
                      <a:cxn ang="0">
                        <a:pos x="272" y="221"/>
                      </a:cxn>
                      <a:cxn ang="0">
                        <a:pos x="400" y="445"/>
                      </a:cxn>
                      <a:cxn ang="0">
                        <a:pos x="368" y="653"/>
                      </a:cxn>
                      <a:cxn ang="0">
                        <a:pos x="160" y="701"/>
                      </a:cxn>
                      <a:cxn ang="0">
                        <a:pos x="0" y="621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3" cstate="print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79" name="Freeform 211" descr="Пробка"/>
                  <p:cNvSpPr>
                    <a:spLocks/>
                  </p:cNvSpPr>
                  <p:nvPr/>
                </p:nvSpPr>
                <p:spPr bwMode="auto">
                  <a:xfrm>
                    <a:off x="4712" y="1267"/>
                    <a:ext cx="144" cy="258"/>
                  </a:xfrm>
                  <a:custGeom>
                    <a:avLst/>
                    <a:gdLst/>
                    <a:ahLst/>
                    <a:cxnLst>
                      <a:cxn ang="0">
                        <a:pos x="624" y="45"/>
                      </a:cxn>
                      <a:cxn ang="0">
                        <a:pos x="368" y="29"/>
                      </a:cxn>
                      <a:cxn ang="0">
                        <a:pos x="272" y="221"/>
                      </a:cxn>
                      <a:cxn ang="0">
                        <a:pos x="400" y="445"/>
                      </a:cxn>
                      <a:cxn ang="0">
                        <a:pos x="368" y="653"/>
                      </a:cxn>
                      <a:cxn ang="0">
                        <a:pos x="160" y="701"/>
                      </a:cxn>
                      <a:cxn ang="0">
                        <a:pos x="0" y="621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3" cstate="print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80" name="Freeform 212" descr="Пробка"/>
                  <p:cNvSpPr>
                    <a:spLocks/>
                  </p:cNvSpPr>
                  <p:nvPr/>
                </p:nvSpPr>
                <p:spPr bwMode="auto">
                  <a:xfrm>
                    <a:off x="4632" y="1347"/>
                    <a:ext cx="144" cy="258"/>
                  </a:xfrm>
                  <a:custGeom>
                    <a:avLst/>
                    <a:gdLst/>
                    <a:ahLst/>
                    <a:cxnLst>
                      <a:cxn ang="0">
                        <a:pos x="624" y="45"/>
                      </a:cxn>
                      <a:cxn ang="0">
                        <a:pos x="368" y="29"/>
                      </a:cxn>
                      <a:cxn ang="0">
                        <a:pos x="272" y="221"/>
                      </a:cxn>
                      <a:cxn ang="0">
                        <a:pos x="400" y="445"/>
                      </a:cxn>
                      <a:cxn ang="0">
                        <a:pos x="368" y="653"/>
                      </a:cxn>
                      <a:cxn ang="0">
                        <a:pos x="160" y="701"/>
                      </a:cxn>
                      <a:cxn ang="0">
                        <a:pos x="0" y="621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3" cstate="print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7381" name="Group 213"/>
            <p:cNvGrpSpPr>
              <a:grpSpLocks/>
            </p:cNvGrpSpPr>
            <p:nvPr/>
          </p:nvGrpSpPr>
          <p:grpSpPr bwMode="auto">
            <a:xfrm rot="19931270" flipH="1">
              <a:off x="2908" y="3466"/>
              <a:ext cx="219" cy="172"/>
              <a:chOff x="4632" y="1107"/>
              <a:chExt cx="384" cy="498"/>
            </a:xfrm>
          </p:grpSpPr>
          <p:sp>
            <p:nvSpPr>
              <p:cNvPr id="7382" name="Freeform 214" descr="Пробка"/>
              <p:cNvSpPr>
                <a:spLocks/>
              </p:cNvSpPr>
              <p:nvPr/>
            </p:nvSpPr>
            <p:spPr bwMode="auto">
              <a:xfrm>
                <a:off x="4872" y="1107"/>
                <a:ext cx="144" cy="258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7383" name="Group 215"/>
              <p:cNvGrpSpPr>
                <a:grpSpLocks/>
              </p:cNvGrpSpPr>
              <p:nvPr/>
            </p:nvGrpSpPr>
            <p:grpSpPr bwMode="auto">
              <a:xfrm>
                <a:off x="4632" y="1187"/>
                <a:ext cx="304" cy="418"/>
                <a:chOff x="4632" y="1187"/>
                <a:chExt cx="304" cy="418"/>
              </a:xfrm>
            </p:grpSpPr>
            <p:sp>
              <p:nvSpPr>
                <p:cNvPr id="7384" name="Freeform 216" descr="Пробка"/>
                <p:cNvSpPr>
                  <a:spLocks/>
                </p:cNvSpPr>
                <p:nvPr/>
              </p:nvSpPr>
              <p:spPr bwMode="auto">
                <a:xfrm>
                  <a:off x="4792" y="1187"/>
                  <a:ext cx="144" cy="258"/>
                </a:xfrm>
                <a:custGeom>
                  <a:avLst/>
                  <a:gdLst/>
                  <a:ahLst/>
                  <a:cxnLst>
                    <a:cxn ang="0">
                      <a:pos x="624" y="45"/>
                    </a:cxn>
                    <a:cxn ang="0">
                      <a:pos x="368" y="29"/>
                    </a:cxn>
                    <a:cxn ang="0">
                      <a:pos x="272" y="221"/>
                    </a:cxn>
                    <a:cxn ang="0">
                      <a:pos x="400" y="445"/>
                    </a:cxn>
                    <a:cxn ang="0">
                      <a:pos x="368" y="653"/>
                    </a:cxn>
                    <a:cxn ang="0">
                      <a:pos x="160" y="701"/>
                    </a:cxn>
                    <a:cxn ang="0">
                      <a:pos x="0" y="621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3" cstate="print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385" name="Freeform 217" descr="Пробка"/>
                <p:cNvSpPr>
                  <a:spLocks/>
                </p:cNvSpPr>
                <p:nvPr/>
              </p:nvSpPr>
              <p:spPr bwMode="auto">
                <a:xfrm>
                  <a:off x="4712" y="1267"/>
                  <a:ext cx="144" cy="258"/>
                </a:xfrm>
                <a:custGeom>
                  <a:avLst/>
                  <a:gdLst/>
                  <a:ahLst/>
                  <a:cxnLst>
                    <a:cxn ang="0">
                      <a:pos x="624" y="45"/>
                    </a:cxn>
                    <a:cxn ang="0">
                      <a:pos x="368" y="29"/>
                    </a:cxn>
                    <a:cxn ang="0">
                      <a:pos x="272" y="221"/>
                    </a:cxn>
                    <a:cxn ang="0">
                      <a:pos x="400" y="445"/>
                    </a:cxn>
                    <a:cxn ang="0">
                      <a:pos x="368" y="653"/>
                    </a:cxn>
                    <a:cxn ang="0">
                      <a:pos x="160" y="701"/>
                    </a:cxn>
                    <a:cxn ang="0">
                      <a:pos x="0" y="621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3" cstate="print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386" name="Freeform 218" descr="Пробка"/>
                <p:cNvSpPr>
                  <a:spLocks/>
                </p:cNvSpPr>
                <p:nvPr/>
              </p:nvSpPr>
              <p:spPr bwMode="auto">
                <a:xfrm>
                  <a:off x="4632" y="1347"/>
                  <a:ext cx="144" cy="258"/>
                </a:xfrm>
                <a:custGeom>
                  <a:avLst/>
                  <a:gdLst/>
                  <a:ahLst/>
                  <a:cxnLst>
                    <a:cxn ang="0">
                      <a:pos x="624" y="45"/>
                    </a:cxn>
                    <a:cxn ang="0">
                      <a:pos x="368" y="29"/>
                    </a:cxn>
                    <a:cxn ang="0">
                      <a:pos x="272" y="221"/>
                    </a:cxn>
                    <a:cxn ang="0">
                      <a:pos x="400" y="445"/>
                    </a:cxn>
                    <a:cxn ang="0">
                      <a:pos x="368" y="653"/>
                    </a:cxn>
                    <a:cxn ang="0">
                      <a:pos x="160" y="701"/>
                    </a:cxn>
                    <a:cxn ang="0">
                      <a:pos x="0" y="621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3" cstate="print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7387" name="Group 219"/>
            <p:cNvGrpSpPr>
              <a:grpSpLocks/>
            </p:cNvGrpSpPr>
            <p:nvPr/>
          </p:nvGrpSpPr>
          <p:grpSpPr bwMode="auto">
            <a:xfrm rot="19931270" flipH="1">
              <a:off x="3125" y="3476"/>
              <a:ext cx="219" cy="172"/>
              <a:chOff x="4632" y="1107"/>
              <a:chExt cx="384" cy="498"/>
            </a:xfrm>
          </p:grpSpPr>
          <p:sp>
            <p:nvSpPr>
              <p:cNvPr id="7388" name="Freeform 220" descr="Пробка"/>
              <p:cNvSpPr>
                <a:spLocks/>
              </p:cNvSpPr>
              <p:nvPr/>
            </p:nvSpPr>
            <p:spPr bwMode="auto">
              <a:xfrm>
                <a:off x="4872" y="1107"/>
                <a:ext cx="144" cy="258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7389" name="Group 221"/>
              <p:cNvGrpSpPr>
                <a:grpSpLocks/>
              </p:cNvGrpSpPr>
              <p:nvPr/>
            </p:nvGrpSpPr>
            <p:grpSpPr bwMode="auto">
              <a:xfrm>
                <a:off x="4632" y="1187"/>
                <a:ext cx="304" cy="418"/>
                <a:chOff x="4632" y="1187"/>
                <a:chExt cx="304" cy="418"/>
              </a:xfrm>
            </p:grpSpPr>
            <p:sp>
              <p:nvSpPr>
                <p:cNvPr id="7390" name="Freeform 222" descr="Пробка"/>
                <p:cNvSpPr>
                  <a:spLocks/>
                </p:cNvSpPr>
                <p:nvPr/>
              </p:nvSpPr>
              <p:spPr bwMode="auto">
                <a:xfrm>
                  <a:off x="4792" y="1187"/>
                  <a:ext cx="144" cy="258"/>
                </a:xfrm>
                <a:custGeom>
                  <a:avLst/>
                  <a:gdLst/>
                  <a:ahLst/>
                  <a:cxnLst>
                    <a:cxn ang="0">
                      <a:pos x="624" y="45"/>
                    </a:cxn>
                    <a:cxn ang="0">
                      <a:pos x="368" y="29"/>
                    </a:cxn>
                    <a:cxn ang="0">
                      <a:pos x="272" y="221"/>
                    </a:cxn>
                    <a:cxn ang="0">
                      <a:pos x="400" y="445"/>
                    </a:cxn>
                    <a:cxn ang="0">
                      <a:pos x="368" y="653"/>
                    </a:cxn>
                    <a:cxn ang="0">
                      <a:pos x="160" y="701"/>
                    </a:cxn>
                    <a:cxn ang="0">
                      <a:pos x="0" y="621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3" cstate="print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391" name="Freeform 223" descr="Пробка"/>
                <p:cNvSpPr>
                  <a:spLocks/>
                </p:cNvSpPr>
                <p:nvPr/>
              </p:nvSpPr>
              <p:spPr bwMode="auto">
                <a:xfrm>
                  <a:off x="4712" y="1267"/>
                  <a:ext cx="144" cy="258"/>
                </a:xfrm>
                <a:custGeom>
                  <a:avLst/>
                  <a:gdLst/>
                  <a:ahLst/>
                  <a:cxnLst>
                    <a:cxn ang="0">
                      <a:pos x="624" y="45"/>
                    </a:cxn>
                    <a:cxn ang="0">
                      <a:pos x="368" y="29"/>
                    </a:cxn>
                    <a:cxn ang="0">
                      <a:pos x="272" y="221"/>
                    </a:cxn>
                    <a:cxn ang="0">
                      <a:pos x="400" y="445"/>
                    </a:cxn>
                    <a:cxn ang="0">
                      <a:pos x="368" y="653"/>
                    </a:cxn>
                    <a:cxn ang="0">
                      <a:pos x="160" y="701"/>
                    </a:cxn>
                    <a:cxn ang="0">
                      <a:pos x="0" y="621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3" cstate="print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392" name="Freeform 224" descr="Пробка"/>
                <p:cNvSpPr>
                  <a:spLocks/>
                </p:cNvSpPr>
                <p:nvPr/>
              </p:nvSpPr>
              <p:spPr bwMode="auto">
                <a:xfrm>
                  <a:off x="4632" y="1347"/>
                  <a:ext cx="144" cy="258"/>
                </a:xfrm>
                <a:custGeom>
                  <a:avLst/>
                  <a:gdLst/>
                  <a:ahLst/>
                  <a:cxnLst>
                    <a:cxn ang="0">
                      <a:pos x="624" y="45"/>
                    </a:cxn>
                    <a:cxn ang="0">
                      <a:pos x="368" y="29"/>
                    </a:cxn>
                    <a:cxn ang="0">
                      <a:pos x="272" y="221"/>
                    </a:cxn>
                    <a:cxn ang="0">
                      <a:pos x="400" y="445"/>
                    </a:cxn>
                    <a:cxn ang="0">
                      <a:pos x="368" y="653"/>
                    </a:cxn>
                    <a:cxn ang="0">
                      <a:pos x="160" y="701"/>
                    </a:cxn>
                    <a:cxn ang="0">
                      <a:pos x="0" y="621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3" cstate="print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7393" name="Group 225"/>
            <p:cNvGrpSpPr>
              <a:grpSpLocks/>
            </p:cNvGrpSpPr>
            <p:nvPr/>
          </p:nvGrpSpPr>
          <p:grpSpPr bwMode="auto">
            <a:xfrm rot="19931270" flipH="1">
              <a:off x="3352" y="3476"/>
              <a:ext cx="218" cy="172"/>
              <a:chOff x="4632" y="1107"/>
              <a:chExt cx="384" cy="498"/>
            </a:xfrm>
          </p:grpSpPr>
          <p:sp>
            <p:nvSpPr>
              <p:cNvPr id="7394" name="Freeform 226" descr="Пробка"/>
              <p:cNvSpPr>
                <a:spLocks/>
              </p:cNvSpPr>
              <p:nvPr/>
            </p:nvSpPr>
            <p:spPr bwMode="auto">
              <a:xfrm>
                <a:off x="4872" y="1107"/>
                <a:ext cx="144" cy="258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7395" name="Group 227"/>
              <p:cNvGrpSpPr>
                <a:grpSpLocks/>
              </p:cNvGrpSpPr>
              <p:nvPr/>
            </p:nvGrpSpPr>
            <p:grpSpPr bwMode="auto">
              <a:xfrm>
                <a:off x="4632" y="1187"/>
                <a:ext cx="304" cy="418"/>
                <a:chOff x="4632" y="1187"/>
                <a:chExt cx="304" cy="418"/>
              </a:xfrm>
            </p:grpSpPr>
            <p:sp>
              <p:nvSpPr>
                <p:cNvPr id="7396" name="Freeform 228" descr="Пробка"/>
                <p:cNvSpPr>
                  <a:spLocks/>
                </p:cNvSpPr>
                <p:nvPr/>
              </p:nvSpPr>
              <p:spPr bwMode="auto">
                <a:xfrm>
                  <a:off x="4792" y="1187"/>
                  <a:ext cx="144" cy="258"/>
                </a:xfrm>
                <a:custGeom>
                  <a:avLst/>
                  <a:gdLst/>
                  <a:ahLst/>
                  <a:cxnLst>
                    <a:cxn ang="0">
                      <a:pos x="624" y="45"/>
                    </a:cxn>
                    <a:cxn ang="0">
                      <a:pos x="368" y="29"/>
                    </a:cxn>
                    <a:cxn ang="0">
                      <a:pos x="272" y="221"/>
                    </a:cxn>
                    <a:cxn ang="0">
                      <a:pos x="400" y="445"/>
                    </a:cxn>
                    <a:cxn ang="0">
                      <a:pos x="368" y="653"/>
                    </a:cxn>
                    <a:cxn ang="0">
                      <a:pos x="160" y="701"/>
                    </a:cxn>
                    <a:cxn ang="0">
                      <a:pos x="0" y="621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3" cstate="print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397" name="Freeform 229" descr="Пробка"/>
                <p:cNvSpPr>
                  <a:spLocks/>
                </p:cNvSpPr>
                <p:nvPr/>
              </p:nvSpPr>
              <p:spPr bwMode="auto">
                <a:xfrm>
                  <a:off x="4712" y="1267"/>
                  <a:ext cx="144" cy="258"/>
                </a:xfrm>
                <a:custGeom>
                  <a:avLst/>
                  <a:gdLst/>
                  <a:ahLst/>
                  <a:cxnLst>
                    <a:cxn ang="0">
                      <a:pos x="624" y="45"/>
                    </a:cxn>
                    <a:cxn ang="0">
                      <a:pos x="368" y="29"/>
                    </a:cxn>
                    <a:cxn ang="0">
                      <a:pos x="272" y="221"/>
                    </a:cxn>
                    <a:cxn ang="0">
                      <a:pos x="400" y="445"/>
                    </a:cxn>
                    <a:cxn ang="0">
                      <a:pos x="368" y="653"/>
                    </a:cxn>
                    <a:cxn ang="0">
                      <a:pos x="160" y="701"/>
                    </a:cxn>
                    <a:cxn ang="0">
                      <a:pos x="0" y="621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3" cstate="print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398" name="Freeform 230" descr="Пробка"/>
                <p:cNvSpPr>
                  <a:spLocks/>
                </p:cNvSpPr>
                <p:nvPr/>
              </p:nvSpPr>
              <p:spPr bwMode="auto">
                <a:xfrm>
                  <a:off x="4632" y="1347"/>
                  <a:ext cx="144" cy="258"/>
                </a:xfrm>
                <a:custGeom>
                  <a:avLst/>
                  <a:gdLst/>
                  <a:ahLst/>
                  <a:cxnLst>
                    <a:cxn ang="0">
                      <a:pos x="624" y="45"/>
                    </a:cxn>
                    <a:cxn ang="0">
                      <a:pos x="368" y="29"/>
                    </a:cxn>
                    <a:cxn ang="0">
                      <a:pos x="272" y="221"/>
                    </a:cxn>
                    <a:cxn ang="0">
                      <a:pos x="400" y="445"/>
                    </a:cxn>
                    <a:cxn ang="0">
                      <a:pos x="368" y="653"/>
                    </a:cxn>
                    <a:cxn ang="0">
                      <a:pos x="160" y="701"/>
                    </a:cxn>
                    <a:cxn ang="0">
                      <a:pos x="0" y="621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3" cstate="print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7399" name="Group 231"/>
            <p:cNvGrpSpPr>
              <a:grpSpLocks/>
            </p:cNvGrpSpPr>
            <p:nvPr/>
          </p:nvGrpSpPr>
          <p:grpSpPr bwMode="auto">
            <a:xfrm rot="19931270" flipH="1">
              <a:off x="3548" y="3476"/>
              <a:ext cx="219" cy="172"/>
              <a:chOff x="4632" y="1107"/>
              <a:chExt cx="384" cy="498"/>
            </a:xfrm>
          </p:grpSpPr>
          <p:sp>
            <p:nvSpPr>
              <p:cNvPr id="7400" name="Freeform 232" descr="Пробка"/>
              <p:cNvSpPr>
                <a:spLocks/>
              </p:cNvSpPr>
              <p:nvPr/>
            </p:nvSpPr>
            <p:spPr bwMode="auto">
              <a:xfrm>
                <a:off x="4872" y="1107"/>
                <a:ext cx="144" cy="258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7401" name="Group 233"/>
              <p:cNvGrpSpPr>
                <a:grpSpLocks/>
              </p:cNvGrpSpPr>
              <p:nvPr/>
            </p:nvGrpSpPr>
            <p:grpSpPr bwMode="auto">
              <a:xfrm>
                <a:off x="4632" y="1187"/>
                <a:ext cx="304" cy="418"/>
                <a:chOff x="4632" y="1187"/>
                <a:chExt cx="304" cy="418"/>
              </a:xfrm>
            </p:grpSpPr>
            <p:sp>
              <p:nvSpPr>
                <p:cNvPr id="7402" name="Freeform 234" descr="Пробка"/>
                <p:cNvSpPr>
                  <a:spLocks/>
                </p:cNvSpPr>
                <p:nvPr/>
              </p:nvSpPr>
              <p:spPr bwMode="auto">
                <a:xfrm>
                  <a:off x="4792" y="1187"/>
                  <a:ext cx="144" cy="258"/>
                </a:xfrm>
                <a:custGeom>
                  <a:avLst/>
                  <a:gdLst/>
                  <a:ahLst/>
                  <a:cxnLst>
                    <a:cxn ang="0">
                      <a:pos x="624" y="45"/>
                    </a:cxn>
                    <a:cxn ang="0">
                      <a:pos x="368" y="29"/>
                    </a:cxn>
                    <a:cxn ang="0">
                      <a:pos x="272" y="221"/>
                    </a:cxn>
                    <a:cxn ang="0">
                      <a:pos x="400" y="445"/>
                    </a:cxn>
                    <a:cxn ang="0">
                      <a:pos x="368" y="653"/>
                    </a:cxn>
                    <a:cxn ang="0">
                      <a:pos x="160" y="701"/>
                    </a:cxn>
                    <a:cxn ang="0">
                      <a:pos x="0" y="621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3" cstate="print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403" name="Freeform 235" descr="Пробка"/>
                <p:cNvSpPr>
                  <a:spLocks/>
                </p:cNvSpPr>
                <p:nvPr/>
              </p:nvSpPr>
              <p:spPr bwMode="auto">
                <a:xfrm>
                  <a:off x="4712" y="1267"/>
                  <a:ext cx="144" cy="258"/>
                </a:xfrm>
                <a:custGeom>
                  <a:avLst/>
                  <a:gdLst/>
                  <a:ahLst/>
                  <a:cxnLst>
                    <a:cxn ang="0">
                      <a:pos x="624" y="45"/>
                    </a:cxn>
                    <a:cxn ang="0">
                      <a:pos x="368" y="29"/>
                    </a:cxn>
                    <a:cxn ang="0">
                      <a:pos x="272" y="221"/>
                    </a:cxn>
                    <a:cxn ang="0">
                      <a:pos x="400" y="445"/>
                    </a:cxn>
                    <a:cxn ang="0">
                      <a:pos x="368" y="653"/>
                    </a:cxn>
                    <a:cxn ang="0">
                      <a:pos x="160" y="701"/>
                    </a:cxn>
                    <a:cxn ang="0">
                      <a:pos x="0" y="621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3" cstate="print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404" name="Freeform 236" descr="Пробка"/>
                <p:cNvSpPr>
                  <a:spLocks/>
                </p:cNvSpPr>
                <p:nvPr/>
              </p:nvSpPr>
              <p:spPr bwMode="auto">
                <a:xfrm>
                  <a:off x="4632" y="1347"/>
                  <a:ext cx="144" cy="258"/>
                </a:xfrm>
                <a:custGeom>
                  <a:avLst/>
                  <a:gdLst/>
                  <a:ahLst/>
                  <a:cxnLst>
                    <a:cxn ang="0">
                      <a:pos x="624" y="45"/>
                    </a:cxn>
                    <a:cxn ang="0">
                      <a:pos x="368" y="29"/>
                    </a:cxn>
                    <a:cxn ang="0">
                      <a:pos x="272" y="221"/>
                    </a:cxn>
                    <a:cxn ang="0">
                      <a:pos x="400" y="445"/>
                    </a:cxn>
                    <a:cxn ang="0">
                      <a:pos x="368" y="653"/>
                    </a:cxn>
                    <a:cxn ang="0">
                      <a:pos x="160" y="701"/>
                    </a:cxn>
                    <a:cxn ang="0">
                      <a:pos x="0" y="621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3" cstate="print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7405" name="Group 237"/>
            <p:cNvGrpSpPr>
              <a:grpSpLocks/>
            </p:cNvGrpSpPr>
            <p:nvPr/>
          </p:nvGrpSpPr>
          <p:grpSpPr bwMode="auto">
            <a:xfrm rot="19931270" flipH="1">
              <a:off x="3767" y="3476"/>
              <a:ext cx="219" cy="172"/>
              <a:chOff x="4632" y="1107"/>
              <a:chExt cx="384" cy="498"/>
            </a:xfrm>
          </p:grpSpPr>
          <p:sp>
            <p:nvSpPr>
              <p:cNvPr id="7406" name="Freeform 238" descr="Пробка"/>
              <p:cNvSpPr>
                <a:spLocks/>
              </p:cNvSpPr>
              <p:nvPr/>
            </p:nvSpPr>
            <p:spPr bwMode="auto">
              <a:xfrm>
                <a:off x="4872" y="1107"/>
                <a:ext cx="144" cy="258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7407" name="Group 239"/>
              <p:cNvGrpSpPr>
                <a:grpSpLocks/>
              </p:cNvGrpSpPr>
              <p:nvPr/>
            </p:nvGrpSpPr>
            <p:grpSpPr bwMode="auto">
              <a:xfrm>
                <a:off x="4632" y="1187"/>
                <a:ext cx="304" cy="418"/>
                <a:chOff x="4632" y="1187"/>
                <a:chExt cx="304" cy="418"/>
              </a:xfrm>
            </p:grpSpPr>
            <p:sp>
              <p:nvSpPr>
                <p:cNvPr id="7408" name="Freeform 240" descr="Пробка"/>
                <p:cNvSpPr>
                  <a:spLocks/>
                </p:cNvSpPr>
                <p:nvPr/>
              </p:nvSpPr>
              <p:spPr bwMode="auto">
                <a:xfrm>
                  <a:off x="4792" y="1187"/>
                  <a:ext cx="144" cy="258"/>
                </a:xfrm>
                <a:custGeom>
                  <a:avLst/>
                  <a:gdLst/>
                  <a:ahLst/>
                  <a:cxnLst>
                    <a:cxn ang="0">
                      <a:pos x="624" y="45"/>
                    </a:cxn>
                    <a:cxn ang="0">
                      <a:pos x="368" y="29"/>
                    </a:cxn>
                    <a:cxn ang="0">
                      <a:pos x="272" y="221"/>
                    </a:cxn>
                    <a:cxn ang="0">
                      <a:pos x="400" y="445"/>
                    </a:cxn>
                    <a:cxn ang="0">
                      <a:pos x="368" y="653"/>
                    </a:cxn>
                    <a:cxn ang="0">
                      <a:pos x="160" y="701"/>
                    </a:cxn>
                    <a:cxn ang="0">
                      <a:pos x="0" y="621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3" cstate="print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409" name="Freeform 241" descr="Пробка"/>
                <p:cNvSpPr>
                  <a:spLocks/>
                </p:cNvSpPr>
                <p:nvPr/>
              </p:nvSpPr>
              <p:spPr bwMode="auto">
                <a:xfrm>
                  <a:off x="4712" y="1267"/>
                  <a:ext cx="144" cy="258"/>
                </a:xfrm>
                <a:custGeom>
                  <a:avLst/>
                  <a:gdLst/>
                  <a:ahLst/>
                  <a:cxnLst>
                    <a:cxn ang="0">
                      <a:pos x="624" y="45"/>
                    </a:cxn>
                    <a:cxn ang="0">
                      <a:pos x="368" y="29"/>
                    </a:cxn>
                    <a:cxn ang="0">
                      <a:pos x="272" y="221"/>
                    </a:cxn>
                    <a:cxn ang="0">
                      <a:pos x="400" y="445"/>
                    </a:cxn>
                    <a:cxn ang="0">
                      <a:pos x="368" y="653"/>
                    </a:cxn>
                    <a:cxn ang="0">
                      <a:pos x="160" y="701"/>
                    </a:cxn>
                    <a:cxn ang="0">
                      <a:pos x="0" y="621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3" cstate="print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410" name="Freeform 242" descr="Пробка"/>
                <p:cNvSpPr>
                  <a:spLocks/>
                </p:cNvSpPr>
                <p:nvPr/>
              </p:nvSpPr>
              <p:spPr bwMode="auto">
                <a:xfrm>
                  <a:off x="4632" y="1347"/>
                  <a:ext cx="144" cy="258"/>
                </a:xfrm>
                <a:custGeom>
                  <a:avLst/>
                  <a:gdLst/>
                  <a:ahLst/>
                  <a:cxnLst>
                    <a:cxn ang="0">
                      <a:pos x="624" y="45"/>
                    </a:cxn>
                    <a:cxn ang="0">
                      <a:pos x="368" y="29"/>
                    </a:cxn>
                    <a:cxn ang="0">
                      <a:pos x="272" y="221"/>
                    </a:cxn>
                    <a:cxn ang="0">
                      <a:pos x="400" y="445"/>
                    </a:cxn>
                    <a:cxn ang="0">
                      <a:pos x="368" y="653"/>
                    </a:cxn>
                    <a:cxn ang="0">
                      <a:pos x="160" y="701"/>
                    </a:cxn>
                    <a:cxn ang="0">
                      <a:pos x="0" y="621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3" cstate="print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7411" name="Group 243"/>
          <p:cNvGrpSpPr>
            <a:grpSpLocks/>
          </p:cNvGrpSpPr>
          <p:nvPr/>
        </p:nvGrpSpPr>
        <p:grpSpPr bwMode="auto">
          <a:xfrm>
            <a:off x="1265238" y="5075238"/>
            <a:ext cx="1858962" cy="411162"/>
            <a:chOff x="2860" y="3177"/>
            <a:chExt cx="1171" cy="259"/>
          </a:xfrm>
        </p:grpSpPr>
        <p:sp>
          <p:nvSpPr>
            <p:cNvPr id="7412" name="Freeform 244" descr="Пробка"/>
            <p:cNvSpPr>
              <a:spLocks/>
            </p:cNvSpPr>
            <p:nvPr/>
          </p:nvSpPr>
          <p:spPr bwMode="auto">
            <a:xfrm rot="17916995" flipH="1">
              <a:off x="3910" y="3219"/>
              <a:ext cx="82" cy="89"/>
            </a:xfrm>
            <a:custGeom>
              <a:avLst/>
              <a:gdLst/>
              <a:ahLst/>
              <a:cxnLst>
                <a:cxn ang="0">
                  <a:pos x="624" y="45"/>
                </a:cxn>
                <a:cxn ang="0">
                  <a:pos x="368" y="29"/>
                </a:cxn>
                <a:cxn ang="0">
                  <a:pos x="272" y="221"/>
                </a:cxn>
                <a:cxn ang="0">
                  <a:pos x="400" y="445"/>
                </a:cxn>
                <a:cxn ang="0">
                  <a:pos x="368" y="653"/>
                </a:cxn>
                <a:cxn ang="0">
                  <a:pos x="160" y="701"/>
                </a:cxn>
                <a:cxn ang="0">
                  <a:pos x="0" y="621"/>
                </a:cxn>
              </a:cxnLst>
              <a:rect l="0" t="0" r="r" b="b"/>
              <a:pathLst>
                <a:path w="624" h="706">
                  <a:moveTo>
                    <a:pt x="624" y="45"/>
                  </a:moveTo>
                  <a:cubicBezTo>
                    <a:pt x="525" y="22"/>
                    <a:pt x="427" y="0"/>
                    <a:pt x="368" y="29"/>
                  </a:cubicBezTo>
                  <a:cubicBezTo>
                    <a:pt x="309" y="58"/>
                    <a:pt x="267" y="152"/>
                    <a:pt x="272" y="221"/>
                  </a:cubicBezTo>
                  <a:cubicBezTo>
                    <a:pt x="277" y="290"/>
                    <a:pt x="384" y="373"/>
                    <a:pt x="400" y="445"/>
                  </a:cubicBezTo>
                  <a:cubicBezTo>
                    <a:pt x="416" y="517"/>
                    <a:pt x="408" y="610"/>
                    <a:pt x="368" y="653"/>
                  </a:cubicBezTo>
                  <a:cubicBezTo>
                    <a:pt x="328" y="696"/>
                    <a:pt x="221" y="706"/>
                    <a:pt x="160" y="701"/>
                  </a:cubicBezTo>
                  <a:cubicBezTo>
                    <a:pt x="99" y="696"/>
                    <a:pt x="49" y="658"/>
                    <a:pt x="0" y="621"/>
                  </a:cubicBezTo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7413" name="Group 245"/>
            <p:cNvGrpSpPr>
              <a:grpSpLocks/>
            </p:cNvGrpSpPr>
            <p:nvPr/>
          </p:nvGrpSpPr>
          <p:grpSpPr bwMode="auto">
            <a:xfrm>
              <a:off x="2860" y="3177"/>
              <a:ext cx="1171" cy="259"/>
              <a:chOff x="2860" y="3177"/>
              <a:chExt cx="1171" cy="259"/>
            </a:xfrm>
          </p:grpSpPr>
          <p:sp>
            <p:nvSpPr>
              <p:cNvPr id="7414" name="Freeform 246" descr="Пробка"/>
              <p:cNvSpPr>
                <a:spLocks/>
              </p:cNvSpPr>
              <p:nvPr/>
            </p:nvSpPr>
            <p:spPr bwMode="auto">
              <a:xfrm>
                <a:off x="2860" y="3200"/>
                <a:ext cx="68" cy="82"/>
              </a:xfrm>
              <a:custGeom>
                <a:avLst/>
                <a:gdLst/>
                <a:ahLst/>
                <a:cxnLst>
                  <a:cxn ang="0">
                    <a:pos x="68" y="64"/>
                  </a:cxn>
                  <a:cxn ang="0">
                    <a:pos x="20" y="79"/>
                  </a:cxn>
                  <a:cxn ang="0">
                    <a:pos x="2" y="43"/>
                  </a:cxn>
                  <a:cxn ang="0">
                    <a:pos x="8" y="7"/>
                  </a:cxn>
                  <a:cxn ang="0">
                    <a:pos x="26" y="1"/>
                  </a:cxn>
                </a:cxnLst>
                <a:rect l="0" t="0" r="r" b="b"/>
                <a:pathLst>
                  <a:path w="68" h="82">
                    <a:moveTo>
                      <a:pt x="68" y="64"/>
                    </a:moveTo>
                    <a:cubicBezTo>
                      <a:pt x="60" y="66"/>
                      <a:pt x="31" y="82"/>
                      <a:pt x="20" y="79"/>
                    </a:cubicBezTo>
                    <a:cubicBezTo>
                      <a:pt x="9" y="76"/>
                      <a:pt x="4" y="55"/>
                      <a:pt x="2" y="43"/>
                    </a:cubicBezTo>
                    <a:cubicBezTo>
                      <a:pt x="0" y="31"/>
                      <a:pt x="4" y="14"/>
                      <a:pt x="8" y="7"/>
                    </a:cubicBezTo>
                    <a:cubicBezTo>
                      <a:pt x="12" y="0"/>
                      <a:pt x="22" y="2"/>
                      <a:pt x="26" y="1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7415" name="Group 247"/>
              <p:cNvGrpSpPr>
                <a:grpSpLocks/>
              </p:cNvGrpSpPr>
              <p:nvPr/>
            </p:nvGrpSpPr>
            <p:grpSpPr bwMode="auto">
              <a:xfrm rot="21049001" flipH="1">
                <a:off x="2880" y="3216"/>
                <a:ext cx="219" cy="172"/>
                <a:chOff x="4632" y="1107"/>
                <a:chExt cx="384" cy="498"/>
              </a:xfrm>
            </p:grpSpPr>
            <p:sp>
              <p:nvSpPr>
                <p:cNvPr id="7416" name="Freeform 248" descr="Пробка"/>
                <p:cNvSpPr>
                  <a:spLocks/>
                </p:cNvSpPr>
                <p:nvPr/>
              </p:nvSpPr>
              <p:spPr bwMode="auto">
                <a:xfrm>
                  <a:off x="4872" y="1107"/>
                  <a:ext cx="144" cy="258"/>
                </a:xfrm>
                <a:custGeom>
                  <a:avLst/>
                  <a:gdLst/>
                  <a:ahLst/>
                  <a:cxnLst>
                    <a:cxn ang="0">
                      <a:pos x="624" y="45"/>
                    </a:cxn>
                    <a:cxn ang="0">
                      <a:pos x="368" y="29"/>
                    </a:cxn>
                    <a:cxn ang="0">
                      <a:pos x="272" y="221"/>
                    </a:cxn>
                    <a:cxn ang="0">
                      <a:pos x="400" y="445"/>
                    </a:cxn>
                    <a:cxn ang="0">
                      <a:pos x="368" y="653"/>
                    </a:cxn>
                    <a:cxn ang="0">
                      <a:pos x="160" y="701"/>
                    </a:cxn>
                    <a:cxn ang="0">
                      <a:pos x="0" y="621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3" cstate="print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7417" name="Group 249"/>
                <p:cNvGrpSpPr>
                  <a:grpSpLocks/>
                </p:cNvGrpSpPr>
                <p:nvPr/>
              </p:nvGrpSpPr>
              <p:grpSpPr bwMode="auto">
                <a:xfrm>
                  <a:off x="4632" y="1187"/>
                  <a:ext cx="304" cy="418"/>
                  <a:chOff x="4632" y="1187"/>
                  <a:chExt cx="304" cy="418"/>
                </a:xfrm>
              </p:grpSpPr>
              <p:sp>
                <p:nvSpPr>
                  <p:cNvPr id="7418" name="Freeform 250" descr="Пробка"/>
                  <p:cNvSpPr>
                    <a:spLocks/>
                  </p:cNvSpPr>
                  <p:nvPr/>
                </p:nvSpPr>
                <p:spPr bwMode="auto">
                  <a:xfrm>
                    <a:off x="4792" y="1187"/>
                    <a:ext cx="144" cy="258"/>
                  </a:xfrm>
                  <a:custGeom>
                    <a:avLst/>
                    <a:gdLst/>
                    <a:ahLst/>
                    <a:cxnLst>
                      <a:cxn ang="0">
                        <a:pos x="624" y="45"/>
                      </a:cxn>
                      <a:cxn ang="0">
                        <a:pos x="368" y="29"/>
                      </a:cxn>
                      <a:cxn ang="0">
                        <a:pos x="272" y="221"/>
                      </a:cxn>
                      <a:cxn ang="0">
                        <a:pos x="400" y="445"/>
                      </a:cxn>
                      <a:cxn ang="0">
                        <a:pos x="368" y="653"/>
                      </a:cxn>
                      <a:cxn ang="0">
                        <a:pos x="160" y="701"/>
                      </a:cxn>
                      <a:cxn ang="0">
                        <a:pos x="0" y="621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3" cstate="print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19" name="Freeform 251" descr="Пробка"/>
                  <p:cNvSpPr>
                    <a:spLocks/>
                  </p:cNvSpPr>
                  <p:nvPr/>
                </p:nvSpPr>
                <p:spPr bwMode="auto">
                  <a:xfrm>
                    <a:off x="4712" y="1267"/>
                    <a:ext cx="144" cy="258"/>
                  </a:xfrm>
                  <a:custGeom>
                    <a:avLst/>
                    <a:gdLst/>
                    <a:ahLst/>
                    <a:cxnLst>
                      <a:cxn ang="0">
                        <a:pos x="624" y="45"/>
                      </a:cxn>
                      <a:cxn ang="0">
                        <a:pos x="368" y="29"/>
                      </a:cxn>
                      <a:cxn ang="0">
                        <a:pos x="272" y="221"/>
                      </a:cxn>
                      <a:cxn ang="0">
                        <a:pos x="400" y="445"/>
                      </a:cxn>
                      <a:cxn ang="0">
                        <a:pos x="368" y="653"/>
                      </a:cxn>
                      <a:cxn ang="0">
                        <a:pos x="160" y="701"/>
                      </a:cxn>
                      <a:cxn ang="0">
                        <a:pos x="0" y="621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3" cstate="print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20" name="Freeform 252" descr="Пробка"/>
                  <p:cNvSpPr>
                    <a:spLocks/>
                  </p:cNvSpPr>
                  <p:nvPr/>
                </p:nvSpPr>
                <p:spPr bwMode="auto">
                  <a:xfrm>
                    <a:off x="4632" y="1347"/>
                    <a:ext cx="144" cy="258"/>
                  </a:xfrm>
                  <a:custGeom>
                    <a:avLst/>
                    <a:gdLst/>
                    <a:ahLst/>
                    <a:cxnLst>
                      <a:cxn ang="0">
                        <a:pos x="624" y="45"/>
                      </a:cxn>
                      <a:cxn ang="0">
                        <a:pos x="368" y="29"/>
                      </a:cxn>
                      <a:cxn ang="0">
                        <a:pos x="272" y="221"/>
                      </a:cxn>
                      <a:cxn ang="0">
                        <a:pos x="400" y="445"/>
                      </a:cxn>
                      <a:cxn ang="0">
                        <a:pos x="368" y="653"/>
                      </a:cxn>
                      <a:cxn ang="0">
                        <a:pos x="160" y="701"/>
                      </a:cxn>
                      <a:cxn ang="0">
                        <a:pos x="0" y="621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3" cstate="print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7421" name="Group 253"/>
              <p:cNvGrpSpPr>
                <a:grpSpLocks/>
              </p:cNvGrpSpPr>
              <p:nvPr/>
            </p:nvGrpSpPr>
            <p:grpSpPr bwMode="auto">
              <a:xfrm rot="19931270" flipH="1">
                <a:off x="3072" y="3264"/>
                <a:ext cx="219" cy="172"/>
                <a:chOff x="4632" y="1107"/>
                <a:chExt cx="384" cy="498"/>
              </a:xfrm>
            </p:grpSpPr>
            <p:sp>
              <p:nvSpPr>
                <p:cNvPr id="7422" name="Freeform 254" descr="Пробка"/>
                <p:cNvSpPr>
                  <a:spLocks/>
                </p:cNvSpPr>
                <p:nvPr/>
              </p:nvSpPr>
              <p:spPr bwMode="auto">
                <a:xfrm>
                  <a:off x="4872" y="1107"/>
                  <a:ext cx="144" cy="258"/>
                </a:xfrm>
                <a:custGeom>
                  <a:avLst/>
                  <a:gdLst/>
                  <a:ahLst/>
                  <a:cxnLst>
                    <a:cxn ang="0">
                      <a:pos x="624" y="45"/>
                    </a:cxn>
                    <a:cxn ang="0">
                      <a:pos x="368" y="29"/>
                    </a:cxn>
                    <a:cxn ang="0">
                      <a:pos x="272" y="221"/>
                    </a:cxn>
                    <a:cxn ang="0">
                      <a:pos x="400" y="445"/>
                    </a:cxn>
                    <a:cxn ang="0">
                      <a:pos x="368" y="653"/>
                    </a:cxn>
                    <a:cxn ang="0">
                      <a:pos x="160" y="701"/>
                    </a:cxn>
                    <a:cxn ang="0">
                      <a:pos x="0" y="621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3" cstate="print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7423" name="Group 255"/>
                <p:cNvGrpSpPr>
                  <a:grpSpLocks/>
                </p:cNvGrpSpPr>
                <p:nvPr/>
              </p:nvGrpSpPr>
              <p:grpSpPr bwMode="auto">
                <a:xfrm>
                  <a:off x="4632" y="1187"/>
                  <a:ext cx="304" cy="418"/>
                  <a:chOff x="4632" y="1187"/>
                  <a:chExt cx="304" cy="418"/>
                </a:xfrm>
              </p:grpSpPr>
              <p:sp>
                <p:nvSpPr>
                  <p:cNvPr id="7424" name="Freeform 256" descr="Пробка"/>
                  <p:cNvSpPr>
                    <a:spLocks/>
                  </p:cNvSpPr>
                  <p:nvPr/>
                </p:nvSpPr>
                <p:spPr bwMode="auto">
                  <a:xfrm>
                    <a:off x="4792" y="1187"/>
                    <a:ext cx="144" cy="258"/>
                  </a:xfrm>
                  <a:custGeom>
                    <a:avLst/>
                    <a:gdLst/>
                    <a:ahLst/>
                    <a:cxnLst>
                      <a:cxn ang="0">
                        <a:pos x="624" y="45"/>
                      </a:cxn>
                      <a:cxn ang="0">
                        <a:pos x="368" y="29"/>
                      </a:cxn>
                      <a:cxn ang="0">
                        <a:pos x="272" y="221"/>
                      </a:cxn>
                      <a:cxn ang="0">
                        <a:pos x="400" y="445"/>
                      </a:cxn>
                      <a:cxn ang="0">
                        <a:pos x="368" y="653"/>
                      </a:cxn>
                      <a:cxn ang="0">
                        <a:pos x="160" y="701"/>
                      </a:cxn>
                      <a:cxn ang="0">
                        <a:pos x="0" y="621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3" cstate="print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25" name="Freeform 257" descr="Пробка"/>
                  <p:cNvSpPr>
                    <a:spLocks/>
                  </p:cNvSpPr>
                  <p:nvPr/>
                </p:nvSpPr>
                <p:spPr bwMode="auto">
                  <a:xfrm>
                    <a:off x="4712" y="1267"/>
                    <a:ext cx="144" cy="258"/>
                  </a:xfrm>
                  <a:custGeom>
                    <a:avLst/>
                    <a:gdLst/>
                    <a:ahLst/>
                    <a:cxnLst>
                      <a:cxn ang="0">
                        <a:pos x="624" y="45"/>
                      </a:cxn>
                      <a:cxn ang="0">
                        <a:pos x="368" y="29"/>
                      </a:cxn>
                      <a:cxn ang="0">
                        <a:pos x="272" y="221"/>
                      </a:cxn>
                      <a:cxn ang="0">
                        <a:pos x="400" y="445"/>
                      </a:cxn>
                      <a:cxn ang="0">
                        <a:pos x="368" y="653"/>
                      </a:cxn>
                      <a:cxn ang="0">
                        <a:pos x="160" y="701"/>
                      </a:cxn>
                      <a:cxn ang="0">
                        <a:pos x="0" y="621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3" cstate="print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26" name="Freeform 258" descr="Пробка"/>
                  <p:cNvSpPr>
                    <a:spLocks/>
                  </p:cNvSpPr>
                  <p:nvPr/>
                </p:nvSpPr>
                <p:spPr bwMode="auto">
                  <a:xfrm>
                    <a:off x="4632" y="1347"/>
                    <a:ext cx="144" cy="258"/>
                  </a:xfrm>
                  <a:custGeom>
                    <a:avLst/>
                    <a:gdLst/>
                    <a:ahLst/>
                    <a:cxnLst>
                      <a:cxn ang="0">
                        <a:pos x="624" y="45"/>
                      </a:cxn>
                      <a:cxn ang="0">
                        <a:pos x="368" y="29"/>
                      </a:cxn>
                      <a:cxn ang="0">
                        <a:pos x="272" y="221"/>
                      </a:cxn>
                      <a:cxn ang="0">
                        <a:pos x="400" y="445"/>
                      </a:cxn>
                      <a:cxn ang="0">
                        <a:pos x="368" y="653"/>
                      </a:cxn>
                      <a:cxn ang="0">
                        <a:pos x="160" y="701"/>
                      </a:cxn>
                      <a:cxn ang="0">
                        <a:pos x="0" y="621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3" cstate="print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7427" name="Group 259"/>
              <p:cNvGrpSpPr>
                <a:grpSpLocks/>
              </p:cNvGrpSpPr>
              <p:nvPr/>
            </p:nvGrpSpPr>
            <p:grpSpPr bwMode="auto">
              <a:xfrm rot="19531103" flipH="1">
                <a:off x="3286" y="3264"/>
                <a:ext cx="218" cy="172"/>
                <a:chOff x="4632" y="1107"/>
                <a:chExt cx="384" cy="498"/>
              </a:xfrm>
            </p:grpSpPr>
            <p:sp>
              <p:nvSpPr>
                <p:cNvPr id="7428" name="Freeform 260" descr="Пробка"/>
                <p:cNvSpPr>
                  <a:spLocks/>
                </p:cNvSpPr>
                <p:nvPr/>
              </p:nvSpPr>
              <p:spPr bwMode="auto">
                <a:xfrm>
                  <a:off x="4872" y="1107"/>
                  <a:ext cx="144" cy="258"/>
                </a:xfrm>
                <a:custGeom>
                  <a:avLst/>
                  <a:gdLst/>
                  <a:ahLst/>
                  <a:cxnLst>
                    <a:cxn ang="0">
                      <a:pos x="624" y="45"/>
                    </a:cxn>
                    <a:cxn ang="0">
                      <a:pos x="368" y="29"/>
                    </a:cxn>
                    <a:cxn ang="0">
                      <a:pos x="272" y="221"/>
                    </a:cxn>
                    <a:cxn ang="0">
                      <a:pos x="400" y="445"/>
                    </a:cxn>
                    <a:cxn ang="0">
                      <a:pos x="368" y="653"/>
                    </a:cxn>
                    <a:cxn ang="0">
                      <a:pos x="160" y="701"/>
                    </a:cxn>
                    <a:cxn ang="0">
                      <a:pos x="0" y="621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3" cstate="print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7429" name="Group 261"/>
                <p:cNvGrpSpPr>
                  <a:grpSpLocks/>
                </p:cNvGrpSpPr>
                <p:nvPr/>
              </p:nvGrpSpPr>
              <p:grpSpPr bwMode="auto">
                <a:xfrm>
                  <a:off x="4632" y="1187"/>
                  <a:ext cx="304" cy="418"/>
                  <a:chOff x="4632" y="1187"/>
                  <a:chExt cx="304" cy="418"/>
                </a:xfrm>
              </p:grpSpPr>
              <p:sp>
                <p:nvSpPr>
                  <p:cNvPr id="7430" name="Freeform 262" descr="Пробка"/>
                  <p:cNvSpPr>
                    <a:spLocks/>
                  </p:cNvSpPr>
                  <p:nvPr/>
                </p:nvSpPr>
                <p:spPr bwMode="auto">
                  <a:xfrm>
                    <a:off x="4792" y="1187"/>
                    <a:ext cx="144" cy="258"/>
                  </a:xfrm>
                  <a:custGeom>
                    <a:avLst/>
                    <a:gdLst/>
                    <a:ahLst/>
                    <a:cxnLst>
                      <a:cxn ang="0">
                        <a:pos x="624" y="45"/>
                      </a:cxn>
                      <a:cxn ang="0">
                        <a:pos x="368" y="29"/>
                      </a:cxn>
                      <a:cxn ang="0">
                        <a:pos x="272" y="221"/>
                      </a:cxn>
                      <a:cxn ang="0">
                        <a:pos x="400" y="445"/>
                      </a:cxn>
                      <a:cxn ang="0">
                        <a:pos x="368" y="653"/>
                      </a:cxn>
                      <a:cxn ang="0">
                        <a:pos x="160" y="701"/>
                      </a:cxn>
                      <a:cxn ang="0">
                        <a:pos x="0" y="621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3" cstate="print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31" name="Freeform 263" descr="Пробка"/>
                  <p:cNvSpPr>
                    <a:spLocks/>
                  </p:cNvSpPr>
                  <p:nvPr/>
                </p:nvSpPr>
                <p:spPr bwMode="auto">
                  <a:xfrm>
                    <a:off x="4712" y="1267"/>
                    <a:ext cx="144" cy="258"/>
                  </a:xfrm>
                  <a:custGeom>
                    <a:avLst/>
                    <a:gdLst/>
                    <a:ahLst/>
                    <a:cxnLst>
                      <a:cxn ang="0">
                        <a:pos x="624" y="45"/>
                      </a:cxn>
                      <a:cxn ang="0">
                        <a:pos x="368" y="29"/>
                      </a:cxn>
                      <a:cxn ang="0">
                        <a:pos x="272" y="221"/>
                      </a:cxn>
                      <a:cxn ang="0">
                        <a:pos x="400" y="445"/>
                      </a:cxn>
                      <a:cxn ang="0">
                        <a:pos x="368" y="653"/>
                      </a:cxn>
                      <a:cxn ang="0">
                        <a:pos x="160" y="701"/>
                      </a:cxn>
                      <a:cxn ang="0">
                        <a:pos x="0" y="621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3" cstate="print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32" name="Freeform 264" descr="Пробка"/>
                  <p:cNvSpPr>
                    <a:spLocks/>
                  </p:cNvSpPr>
                  <p:nvPr/>
                </p:nvSpPr>
                <p:spPr bwMode="auto">
                  <a:xfrm>
                    <a:off x="4632" y="1347"/>
                    <a:ext cx="144" cy="258"/>
                  </a:xfrm>
                  <a:custGeom>
                    <a:avLst/>
                    <a:gdLst/>
                    <a:ahLst/>
                    <a:cxnLst>
                      <a:cxn ang="0">
                        <a:pos x="624" y="45"/>
                      </a:cxn>
                      <a:cxn ang="0">
                        <a:pos x="368" y="29"/>
                      </a:cxn>
                      <a:cxn ang="0">
                        <a:pos x="272" y="221"/>
                      </a:cxn>
                      <a:cxn ang="0">
                        <a:pos x="400" y="445"/>
                      </a:cxn>
                      <a:cxn ang="0">
                        <a:pos x="368" y="653"/>
                      </a:cxn>
                      <a:cxn ang="0">
                        <a:pos x="160" y="701"/>
                      </a:cxn>
                      <a:cxn ang="0">
                        <a:pos x="0" y="621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3" cstate="print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7433" name="Group 265"/>
              <p:cNvGrpSpPr>
                <a:grpSpLocks/>
              </p:cNvGrpSpPr>
              <p:nvPr/>
            </p:nvGrpSpPr>
            <p:grpSpPr bwMode="auto">
              <a:xfrm rot="19458447" flipH="1">
                <a:off x="3504" y="3264"/>
                <a:ext cx="219" cy="172"/>
                <a:chOff x="4632" y="1107"/>
                <a:chExt cx="384" cy="498"/>
              </a:xfrm>
            </p:grpSpPr>
            <p:sp>
              <p:nvSpPr>
                <p:cNvPr id="7434" name="Freeform 266" descr="Пробка"/>
                <p:cNvSpPr>
                  <a:spLocks/>
                </p:cNvSpPr>
                <p:nvPr/>
              </p:nvSpPr>
              <p:spPr bwMode="auto">
                <a:xfrm>
                  <a:off x="4872" y="1107"/>
                  <a:ext cx="144" cy="258"/>
                </a:xfrm>
                <a:custGeom>
                  <a:avLst/>
                  <a:gdLst/>
                  <a:ahLst/>
                  <a:cxnLst>
                    <a:cxn ang="0">
                      <a:pos x="624" y="45"/>
                    </a:cxn>
                    <a:cxn ang="0">
                      <a:pos x="368" y="29"/>
                    </a:cxn>
                    <a:cxn ang="0">
                      <a:pos x="272" y="221"/>
                    </a:cxn>
                    <a:cxn ang="0">
                      <a:pos x="400" y="445"/>
                    </a:cxn>
                    <a:cxn ang="0">
                      <a:pos x="368" y="653"/>
                    </a:cxn>
                    <a:cxn ang="0">
                      <a:pos x="160" y="701"/>
                    </a:cxn>
                    <a:cxn ang="0">
                      <a:pos x="0" y="621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3" cstate="print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7435" name="Group 267"/>
                <p:cNvGrpSpPr>
                  <a:grpSpLocks/>
                </p:cNvGrpSpPr>
                <p:nvPr/>
              </p:nvGrpSpPr>
              <p:grpSpPr bwMode="auto">
                <a:xfrm>
                  <a:off x="4632" y="1187"/>
                  <a:ext cx="304" cy="418"/>
                  <a:chOff x="4632" y="1187"/>
                  <a:chExt cx="304" cy="418"/>
                </a:xfrm>
              </p:grpSpPr>
              <p:sp>
                <p:nvSpPr>
                  <p:cNvPr id="7436" name="Freeform 268" descr="Пробка"/>
                  <p:cNvSpPr>
                    <a:spLocks/>
                  </p:cNvSpPr>
                  <p:nvPr/>
                </p:nvSpPr>
                <p:spPr bwMode="auto">
                  <a:xfrm>
                    <a:off x="4792" y="1187"/>
                    <a:ext cx="144" cy="258"/>
                  </a:xfrm>
                  <a:custGeom>
                    <a:avLst/>
                    <a:gdLst/>
                    <a:ahLst/>
                    <a:cxnLst>
                      <a:cxn ang="0">
                        <a:pos x="624" y="45"/>
                      </a:cxn>
                      <a:cxn ang="0">
                        <a:pos x="368" y="29"/>
                      </a:cxn>
                      <a:cxn ang="0">
                        <a:pos x="272" y="221"/>
                      </a:cxn>
                      <a:cxn ang="0">
                        <a:pos x="400" y="445"/>
                      </a:cxn>
                      <a:cxn ang="0">
                        <a:pos x="368" y="653"/>
                      </a:cxn>
                      <a:cxn ang="0">
                        <a:pos x="160" y="701"/>
                      </a:cxn>
                      <a:cxn ang="0">
                        <a:pos x="0" y="621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3" cstate="print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37" name="Freeform 269" descr="Пробка"/>
                  <p:cNvSpPr>
                    <a:spLocks/>
                  </p:cNvSpPr>
                  <p:nvPr/>
                </p:nvSpPr>
                <p:spPr bwMode="auto">
                  <a:xfrm>
                    <a:off x="4712" y="1267"/>
                    <a:ext cx="144" cy="258"/>
                  </a:xfrm>
                  <a:custGeom>
                    <a:avLst/>
                    <a:gdLst/>
                    <a:ahLst/>
                    <a:cxnLst>
                      <a:cxn ang="0">
                        <a:pos x="624" y="45"/>
                      </a:cxn>
                      <a:cxn ang="0">
                        <a:pos x="368" y="29"/>
                      </a:cxn>
                      <a:cxn ang="0">
                        <a:pos x="272" y="221"/>
                      </a:cxn>
                      <a:cxn ang="0">
                        <a:pos x="400" y="445"/>
                      </a:cxn>
                      <a:cxn ang="0">
                        <a:pos x="368" y="653"/>
                      </a:cxn>
                      <a:cxn ang="0">
                        <a:pos x="160" y="701"/>
                      </a:cxn>
                      <a:cxn ang="0">
                        <a:pos x="0" y="621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3" cstate="print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38" name="Freeform 270" descr="Пробка"/>
                  <p:cNvSpPr>
                    <a:spLocks/>
                  </p:cNvSpPr>
                  <p:nvPr/>
                </p:nvSpPr>
                <p:spPr bwMode="auto">
                  <a:xfrm>
                    <a:off x="4632" y="1347"/>
                    <a:ext cx="144" cy="258"/>
                  </a:xfrm>
                  <a:custGeom>
                    <a:avLst/>
                    <a:gdLst/>
                    <a:ahLst/>
                    <a:cxnLst>
                      <a:cxn ang="0">
                        <a:pos x="624" y="45"/>
                      </a:cxn>
                      <a:cxn ang="0">
                        <a:pos x="368" y="29"/>
                      </a:cxn>
                      <a:cxn ang="0">
                        <a:pos x="272" y="221"/>
                      </a:cxn>
                      <a:cxn ang="0">
                        <a:pos x="400" y="445"/>
                      </a:cxn>
                      <a:cxn ang="0">
                        <a:pos x="368" y="653"/>
                      </a:cxn>
                      <a:cxn ang="0">
                        <a:pos x="160" y="701"/>
                      </a:cxn>
                      <a:cxn ang="0">
                        <a:pos x="0" y="621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3" cstate="print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7439" name="Group 271"/>
              <p:cNvGrpSpPr>
                <a:grpSpLocks/>
              </p:cNvGrpSpPr>
              <p:nvPr/>
            </p:nvGrpSpPr>
            <p:grpSpPr bwMode="auto">
              <a:xfrm rot="18927643" flipH="1">
                <a:off x="3696" y="3236"/>
                <a:ext cx="219" cy="172"/>
                <a:chOff x="4632" y="1107"/>
                <a:chExt cx="384" cy="498"/>
              </a:xfrm>
            </p:grpSpPr>
            <p:sp>
              <p:nvSpPr>
                <p:cNvPr id="7440" name="Freeform 272" descr="Пробка"/>
                <p:cNvSpPr>
                  <a:spLocks/>
                </p:cNvSpPr>
                <p:nvPr/>
              </p:nvSpPr>
              <p:spPr bwMode="auto">
                <a:xfrm>
                  <a:off x="4872" y="1107"/>
                  <a:ext cx="144" cy="258"/>
                </a:xfrm>
                <a:custGeom>
                  <a:avLst/>
                  <a:gdLst/>
                  <a:ahLst/>
                  <a:cxnLst>
                    <a:cxn ang="0">
                      <a:pos x="624" y="45"/>
                    </a:cxn>
                    <a:cxn ang="0">
                      <a:pos x="368" y="29"/>
                    </a:cxn>
                    <a:cxn ang="0">
                      <a:pos x="272" y="221"/>
                    </a:cxn>
                    <a:cxn ang="0">
                      <a:pos x="400" y="445"/>
                    </a:cxn>
                    <a:cxn ang="0">
                      <a:pos x="368" y="653"/>
                    </a:cxn>
                    <a:cxn ang="0">
                      <a:pos x="160" y="701"/>
                    </a:cxn>
                    <a:cxn ang="0">
                      <a:pos x="0" y="621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3" cstate="print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7441" name="Group 273"/>
                <p:cNvGrpSpPr>
                  <a:grpSpLocks/>
                </p:cNvGrpSpPr>
                <p:nvPr/>
              </p:nvGrpSpPr>
              <p:grpSpPr bwMode="auto">
                <a:xfrm>
                  <a:off x="4632" y="1187"/>
                  <a:ext cx="304" cy="418"/>
                  <a:chOff x="4632" y="1187"/>
                  <a:chExt cx="304" cy="418"/>
                </a:xfrm>
              </p:grpSpPr>
              <p:sp>
                <p:nvSpPr>
                  <p:cNvPr id="7442" name="Freeform 274" descr="Пробка"/>
                  <p:cNvSpPr>
                    <a:spLocks/>
                  </p:cNvSpPr>
                  <p:nvPr/>
                </p:nvSpPr>
                <p:spPr bwMode="auto">
                  <a:xfrm>
                    <a:off x="4792" y="1187"/>
                    <a:ext cx="144" cy="258"/>
                  </a:xfrm>
                  <a:custGeom>
                    <a:avLst/>
                    <a:gdLst/>
                    <a:ahLst/>
                    <a:cxnLst>
                      <a:cxn ang="0">
                        <a:pos x="624" y="45"/>
                      </a:cxn>
                      <a:cxn ang="0">
                        <a:pos x="368" y="29"/>
                      </a:cxn>
                      <a:cxn ang="0">
                        <a:pos x="272" y="221"/>
                      </a:cxn>
                      <a:cxn ang="0">
                        <a:pos x="400" y="445"/>
                      </a:cxn>
                      <a:cxn ang="0">
                        <a:pos x="368" y="653"/>
                      </a:cxn>
                      <a:cxn ang="0">
                        <a:pos x="160" y="701"/>
                      </a:cxn>
                      <a:cxn ang="0">
                        <a:pos x="0" y="621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3" cstate="print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43" name="Freeform 275" descr="Пробка"/>
                  <p:cNvSpPr>
                    <a:spLocks/>
                  </p:cNvSpPr>
                  <p:nvPr/>
                </p:nvSpPr>
                <p:spPr bwMode="auto">
                  <a:xfrm>
                    <a:off x="4712" y="1267"/>
                    <a:ext cx="144" cy="258"/>
                  </a:xfrm>
                  <a:custGeom>
                    <a:avLst/>
                    <a:gdLst/>
                    <a:ahLst/>
                    <a:cxnLst>
                      <a:cxn ang="0">
                        <a:pos x="624" y="45"/>
                      </a:cxn>
                      <a:cxn ang="0">
                        <a:pos x="368" y="29"/>
                      </a:cxn>
                      <a:cxn ang="0">
                        <a:pos x="272" y="221"/>
                      </a:cxn>
                      <a:cxn ang="0">
                        <a:pos x="400" y="445"/>
                      </a:cxn>
                      <a:cxn ang="0">
                        <a:pos x="368" y="653"/>
                      </a:cxn>
                      <a:cxn ang="0">
                        <a:pos x="160" y="701"/>
                      </a:cxn>
                      <a:cxn ang="0">
                        <a:pos x="0" y="621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3" cstate="print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44" name="Freeform 276" descr="Пробка"/>
                  <p:cNvSpPr>
                    <a:spLocks/>
                  </p:cNvSpPr>
                  <p:nvPr/>
                </p:nvSpPr>
                <p:spPr bwMode="auto">
                  <a:xfrm>
                    <a:off x="4632" y="1347"/>
                    <a:ext cx="144" cy="258"/>
                  </a:xfrm>
                  <a:custGeom>
                    <a:avLst/>
                    <a:gdLst/>
                    <a:ahLst/>
                    <a:cxnLst>
                      <a:cxn ang="0">
                        <a:pos x="624" y="45"/>
                      </a:cxn>
                      <a:cxn ang="0">
                        <a:pos x="368" y="29"/>
                      </a:cxn>
                      <a:cxn ang="0">
                        <a:pos x="272" y="221"/>
                      </a:cxn>
                      <a:cxn ang="0">
                        <a:pos x="400" y="445"/>
                      </a:cxn>
                      <a:cxn ang="0">
                        <a:pos x="368" y="653"/>
                      </a:cxn>
                      <a:cxn ang="0">
                        <a:pos x="160" y="701"/>
                      </a:cxn>
                      <a:cxn ang="0">
                        <a:pos x="0" y="621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3" cstate="print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7445" name="Freeform 277" descr="Пробка"/>
              <p:cNvSpPr>
                <a:spLocks/>
              </p:cNvSpPr>
              <p:nvPr/>
            </p:nvSpPr>
            <p:spPr bwMode="auto">
              <a:xfrm rot="17916995" flipH="1">
                <a:off x="3863" y="3246"/>
                <a:ext cx="82" cy="89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46" name="Freeform 278" descr="Пробка"/>
              <p:cNvSpPr>
                <a:spLocks/>
              </p:cNvSpPr>
              <p:nvPr/>
            </p:nvSpPr>
            <p:spPr bwMode="auto">
              <a:xfrm>
                <a:off x="3944" y="3218"/>
                <a:ext cx="87" cy="43"/>
              </a:xfrm>
              <a:custGeom>
                <a:avLst/>
                <a:gdLst/>
                <a:ahLst/>
                <a:cxnLst>
                  <a:cxn ang="0">
                    <a:pos x="0" y="35"/>
                  </a:cxn>
                  <a:cxn ang="0">
                    <a:pos x="14" y="5"/>
                  </a:cxn>
                  <a:cxn ang="0">
                    <a:pos x="41" y="6"/>
                  </a:cxn>
                  <a:cxn ang="0">
                    <a:pos x="57" y="33"/>
                  </a:cxn>
                  <a:cxn ang="0">
                    <a:pos x="67" y="43"/>
                  </a:cxn>
                  <a:cxn ang="0">
                    <a:pos x="85" y="31"/>
                  </a:cxn>
                  <a:cxn ang="0">
                    <a:pos x="79" y="1"/>
                  </a:cxn>
                </a:cxnLst>
                <a:rect l="0" t="0" r="r" b="b"/>
                <a:pathLst>
                  <a:path w="87" h="43">
                    <a:moveTo>
                      <a:pt x="0" y="35"/>
                    </a:moveTo>
                    <a:cubicBezTo>
                      <a:pt x="4" y="23"/>
                      <a:pt x="7" y="10"/>
                      <a:pt x="14" y="5"/>
                    </a:cubicBezTo>
                    <a:cubicBezTo>
                      <a:pt x="20" y="0"/>
                      <a:pt x="33" y="1"/>
                      <a:pt x="41" y="6"/>
                    </a:cubicBezTo>
                    <a:cubicBezTo>
                      <a:pt x="48" y="10"/>
                      <a:pt x="53" y="27"/>
                      <a:pt x="57" y="33"/>
                    </a:cubicBezTo>
                    <a:cubicBezTo>
                      <a:pt x="61" y="39"/>
                      <a:pt x="62" y="43"/>
                      <a:pt x="67" y="43"/>
                    </a:cubicBezTo>
                    <a:cubicBezTo>
                      <a:pt x="72" y="43"/>
                      <a:pt x="83" y="38"/>
                      <a:pt x="85" y="31"/>
                    </a:cubicBezTo>
                    <a:cubicBezTo>
                      <a:pt x="87" y="24"/>
                      <a:pt x="80" y="7"/>
                      <a:pt x="79" y="1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47" name="Freeform 279" descr="Пробка"/>
              <p:cNvSpPr>
                <a:spLocks/>
              </p:cNvSpPr>
              <p:nvPr/>
            </p:nvSpPr>
            <p:spPr bwMode="auto">
              <a:xfrm>
                <a:off x="3942" y="3177"/>
                <a:ext cx="86" cy="125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81" y="18"/>
                  </a:cxn>
                  <a:cxn ang="0">
                    <a:pos x="75" y="42"/>
                  </a:cxn>
                  <a:cxn ang="0">
                    <a:pos x="23" y="76"/>
                  </a:cxn>
                  <a:cxn ang="0">
                    <a:pos x="39" y="54"/>
                  </a:cxn>
                  <a:cxn ang="0">
                    <a:pos x="4" y="96"/>
                  </a:cxn>
                  <a:cxn ang="0">
                    <a:pos x="16" y="121"/>
                  </a:cxn>
                  <a:cxn ang="0">
                    <a:pos x="39" y="120"/>
                  </a:cxn>
                </a:cxnLst>
                <a:rect l="0" t="0" r="r" b="b"/>
                <a:pathLst>
                  <a:path w="86" h="125">
                    <a:moveTo>
                      <a:pt x="45" y="0"/>
                    </a:moveTo>
                    <a:cubicBezTo>
                      <a:pt x="51" y="3"/>
                      <a:pt x="76" y="11"/>
                      <a:pt x="81" y="18"/>
                    </a:cubicBezTo>
                    <a:cubicBezTo>
                      <a:pt x="86" y="25"/>
                      <a:pt x="85" y="32"/>
                      <a:pt x="75" y="42"/>
                    </a:cubicBezTo>
                    <a:cubicBezTo>
                      <a:pt x="65" y="52"/>
                      <a:pt x="29" y="74"/>
                      <a:pt x="23" y="76"/>
                    </a:cubicBezTo>
                    <a:cubicBezTo>
                      <a:pt x="17" y="78"/>
                      <a:pt x="42" y="51"/>
                      <a:pt x="39" y="54"/>
                    </a:cubicBezTo>
                    <a:cubicBezTo>
                      <a:pt x="36" y="57"/>
                      <a:pt x="8" y="85"/>
                      <a:pt x="4" y="96"/>
                    </a:cubicBezTo>
                    <a:cubicBezTo>
                      <a:pt x="0" y="107"/>
                      <a:pt x="10" y="117"/>
                      <a:pt x="16" y="121"/>
                    </a:cubicBezTo>
                    <a:cubicBezTo>
                      <a:pt x="22" y="125"/>
                      <a:pt x="34" y="120"/>
                      <a:pt x="39" y="120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7448" name="Freeform 280"/>
          <p:cNvSpPr>
            <a:spLocks/>
          </p:cNvSpPr>
          <p:nvPr/>
        </p:nvSpPr>
        <p:spPr bwMode="auto">
          <a:xfrm>
            <a:off x="4505325" y="4313238"/>
            <a:ext cx="1751013" cy="346075"/>
          </a:xfrm>
          <a:custGeom>
            <a:avLst/>
            <a:gdLst/>
            <a:ahLst/>
            <a:cxnLst>
              <a:cxn ang="0">
                <a:pos x="1028" y="55"/>
              </a:cxn>
              <a:cxn ang="0">
                <a:pos x="1096" y="103"/>
              </a:cxn>
              <a:cxn ang="0">
                <a:pos x="1068" y="139"/>
              </a:cxn>
              <a:cxn ang="0">
                <a:pos x="1032" y="159"/>
              </a:cxn>
              <a:cxn ang="0">
                <a:pos x="924" y="187"/>
              </a:cxn>
              <a:cxn ang="0">
                <a:pos x="852" y="199"/>
              </a:cxn>
              <a:cxn ang="0">
                <a:pos x="716" y="215"/>
              </a:cxn>
              <a:cxn ang="0">
                <a:pos x="492" y="215"/>
              </a:cxn>
              <a:cxn ang="0">
                <a:pos x="268" y="199"/>
              </a:cxn>
              <a:cxn ang="0">
                <a:pos x="104" y="171"/>
              </a:cxn>
              <a:cxn ang="0">
                <a:pos x="8" y="115"/>
              </a:cxn>
              <a:cxn ang="0">
                <a:pos x="56" y="67"/>
              </a:cxn>
              <a:cxn ang="0">
                <a:pos x="164" y="35"/>
              </a:cxn>
              <a:cxn ang="0">
                <a:pos x="260" y="19"/>
              </a:cxn>
              <a:cxn ang="0">
                <a:pos x="356" y="11"/>
              </a:cxn>
              <a:cxn ang="0">
                <a:pos x="504" y="3"/>
              </a:cxn>
              <a:cxn ang="0">
                <a:pos x="644" y="3"/>
              </a:cxn>
              <a:cxn ang="0">
                <a:pos x="864" y="23"/>
              </a:cxn>
              <a:cxn ang="0">
                <a:pos x="1028" y="55"/>
              </a:cxn>
            </a:cxnLst>
            <a:rect l="0" t="0" r="r" b="b"/>
            <a:pathLst>
              <a:path w="1103" h="218">
                <a:moveTo>
                  <a:pt x="1028" y="55"/>
                </a:moveTo>
                <a:cubicBezTo>
                  <a:pt x="1067" y="68"/>
                  <a:pt x="1089" y="89"/>
                  <a:pt x="1096" y="103"/>
                </a:cubicBezTo>
                <a:cubicBezTo>
                  <a:pt x="1103" y="117"/>
                  <a:pt x="1079" y="130"/>
                  <a:pt x="1068" y="139"/>
                </a:cubicBezTo>
                <a:cubicBezTo>
                  <a:pt x="1057" y="148"/>
                  <a:pt x="1056" y="151"/>
                  <a:pt x="1032" y="159"/>
                </a:cubicBezTo>
                <a:cubicBezTo>
                  <a:pt x="1008" y="167"/>
                  <a:pt x="954" y="180"/>
                  <a:pt x="924" y="187"/>
                </a:cubicBezTo>
                <a:cubicBezTo>
                  <a:pt x="894" y="194"/>
                  <a:pt x="887" y="194"/>
                  <a:pt x="852" y="199"/>
                </a:cubicBezTo>
                <a:cubicBezTo>
                  <a:pt x="817" y="204"/>
                  <a:pt x="776" y="212"/>
                  <a:pt x="716" y="215"/>
                </a:cubicBezTo>
                <a:cubicBezTo>
                  <a:pt x="656" y="218"/>
                  <a:pt x="567" y="218"/>
                  <a:pt x="492" y="215"/>
                </a:cubicBezTo>
                <a:cubicBezTo>
                  <a:pt x="417" y="212"/>
                  <a:pt x="333" y="206"/>
                  <a:pt x="268" y="199"/>
                </a:cubicBezTo>
                <a:cubicBezTo>
                  <a:pt x="203" y="192"/>
                  <a:pt x="147" y="185"/>
                  <a:pt x="104" y="171"/>
                </a:cubicBezTo>
                <a:cubicBezTo>
                  <a:pt x="61" y="157"/>
                  <a:pt x="16" y="132"/>
                  <a:pt x="8" y="115"/>
                </a:cubicBezTo>
                <a:cubicBezTo>
                  <a:pt x="0" y="98"/>
                  <a:pt x="30" y="80"/>
                  <a:pt x="56" y="67"/>
                </a:cubicBezTo>
                <a:cubicBezTo>
                  <a:pt x="82" y="54"/>
                  <a:pt x="130" y="43"/>
                  <a:pt x="164" y="35"/>
                </a:cubicBezTo>
                <a:cubicBezTo>
                  <a:pt x="198" y="27"/>
                  <a:pt x="228" y="23"/>
                  <a:pt x="260" y="19"/>
                </a:cubicBezTo>
                <a:cubicBezTo>
                  <a:pt x="292" y="15"/>
                  <a:pt x="315" y="14"/>
                  <a:pt x="356" y="11"/>
                </a:cubicBezTo>
                <a:cubicBezTo>
                  <a:pt x="397" y="8"/>
                  <a:pt x="456" y="4"/>
                  <a:pt x="504" y="3"/>
                </a:cubicBezTo>
                <a:cubicBezTo>
                  <a:pt x="552" y="2"/>
                  <a:pt x="584" y="0"/>
                  <a:pt x="644" y="3"/>
                </a:cubicBezTo>
                <a:cubicBezTo>
                  <a:pt x="704" y="6"/>
                  <a:pt x="800" y="14"/>
                  <a:pt x="864" y="23"/>
                </a:cubicBezTo>
                <a:cubicBezTo>
                  <a:pt x="928" y="32"/>
                  <a:pt x="989" y="42"/>
                  <a:pt x="1028" y="55"/>
                </a:cubicBezTo>
                <a:close/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7449" name="Group 281"/>
          <p:cNvGrpSpPr>
            <a:grpSpLocks/>
          </p:cNvGrpSpPr>
          <p:nvPr/>
        </p:nvGrpSpPr>
        <p:grpSpPr bwMode="auto">
          <a:xfrm rot="17821178" flipH="1">
            <a:off x="4514057" y="1658143"/>
            <a:ext cx="1352550" cy="3065463"/>
            <a:chOff x="3797" y="754"/>
            <a:chExt cx="852" cy="1931"/>
          </a:xfrm>
        </p:grpSpPr>
        <p:sp>
          <p:nvSpPr>
            <p:cNvPr id="7450" name="Freeform 282"/>
            <p:cNvSpPr>
              <a:spLocks/>
            </p:cNvSpPr>
            <p:nvPr/>
          </p:nvSpPr>
          <p:spPr bwMode="auto">
            <a:xfrm rot="78698">
              <a:off x="3797" y="754"/>
              <a:ext cx="852" cy="1909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227" y="0"/>
                </a:cxn>
                <a:cxn ang="0">
                  <a:pos x="1179" y="2540"/>
                </a:cxn>
                <a:cxn ang="0">
                  <a:pos x="1252" y="3125"/>
                </a:cxn>
                <a:cxn ang="0">
                  <a:pos x="952" y="2630"/>
                </a:cxn>
                <a:cxn ang="0">
                  <a:pos x="0" y="90"/>
                </a:cxn>
              </a:cxnLst>
              <a:rect l="0" t="0" r="r" b="b"/>
              <a:pathLst>
                <a:path w="1252" h="3125">
                  <a:moveTo>
                    <a:pt x="0" y="90"/>
                  </a:moveTo>
                  <a:lnTo>
                    <a:pt x="227" y="0"/>
                  </a:lnTo>
                  <a:lnTo>
                    <a:pt x="1179" y="2540"/>
                  </a:lnTo>
                  <a:lnTo>
                    <a:pt x="1252" y="3125"/>
                  </a:lnTo>
                  <a:lnTo>
                    <a:pt x="952" y="263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451" name="Freeform 283"/>
            <p:cNvSpPr>
              <a:spLocks/>
            </p:cNvSpPr>
            <p:nvPr/>
          </p:nvSpPr>
          <p:spPr bwMode="auto">
            <a:xfrm rot="78698">
              <a:off x="4428" y="2314"/>
              <a:ext cx="215" cy="371"/>
            </a:xfrm>
            <a:custGeom>
              <a:avLst/>
              <a:gdLst/>
              <a:ahLst/>
              <a:cxnLst>
                <a:cxn ang="0">
                  <a:pos x="316" y="608"/>
                </a:cxn>
                <a:cxn ang="0">
                  <a:pos x="227" y="0"/>
                </a:cxn>
                <a:cxn ang="0">
                  <a:pos x="0" y="90"/>
                </a:cxn>
                <a:cxn ang="0">
                  <a:pos x="316" y="608"/>
                </a:cxn>
              </a:cxnLst>
              <a:rect l="0" t="0" r="r" b="b"/>
              <a:pathLst>
                <a:path w="316" h="608">
                  <a:moveTo>
                    <a:pt x="316" y="608"/>
                  </a:moveTo>
                  <a:lnTo>
                    <a:pt x="227" y="0"/>
                  </a:lnTo>
                  <a:lnTo>
                    <a:pt x="0" y="90"/>
                  </a:lnTo>
                  <a:lnTo>
                    <a:pt x="316" y="608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FF9900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452" name="Freeform 284"/>
            <p:cNvSpPr>
              <a:spLocks/>
            </p:cNvSpPr>
            <p:nvPr/>
          </p:nvSpPr>
          <p:spPr bwMode="auto">
            <a:xfrm rot="78698">
              <a:off x="4554" y="2536"/>
              <a:ext cx="82" cy="141"/>
            </a:xfrm>
            <a:custGeom>
              <a:avLst/>
              <a:gdLst/>
              <a:ahLst/>
              <a:cxnLst>
                <a:cxn ang="0">
                  <a:pos x="85" y="0"/>
                </a:cxn>
                <a:cxn ang="0">
                  <a:pos x="0" y="25"/>
                </a:cxn>
                <a:cxn ang="0">
                  <a:pos x="121" y="230"/>
                </a:cxn>
                <a:cxn ang="0">
                  <a:pos x="85" y="0"/>
                </a:cxn>
              </a:cxnLst>
              <a:rect l="0" t="0" r="r" b="b"/>
              <a:pathLst>
                <a:path w="121" h="230">
                  <a:moveTo>
                    <a:pt x="85" y="0"/>
                  </a:moveTo>
                  <a:lnTo>
                    <a:pt x="0" y="25"/>
                  </a:lnTo>
                  <a:lnTo>
                    <a:pt x="121" y="23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453" name="Freeform 285"/>
            <p:cNvSpPr>
              <a:spLocks/>
            </p:cNvSpPr>
            <p:nvPr/>
          </p:nvSpPr>
          <p:spPr bwMode="auto">
            <a:xfrm rot="78698">
              <a:off x="3866" y="765"/>
              <a:ext cx="744" cy="1595"/>
            </a:xfrm>
            <a:custGeom>
              <a:avLst/>
              <a:gdLst/>
              <a:ahLst/>
              <a:cxnLst>
                <a:cxn ang="0">
                  <a:pos x="867" y="2612"/>
                </a:cxn>
                <a:cxn ang="0">
                  <a:pos x="1094" y="2522"/>
                </a:cxn>
                <a:cxn ang="0">
                  <a:pos x="1016" y="2554"/>
                </a:cxn>
                <a:cxn ang="0">
                  <a:pos x="84" y="0"/>
                </a:cxn>
                <a:cxn ang="0">
                  <a:pos x="0" y="30"/>
                </a:cxn>
                <a:cxn ang="0">
                  <a:pos x="940" y="2584"/>
                </a:cxn>
              </a:cxnLst>
              <a:rect l="0" t="0" r="r" b="b"/>
              <a:pathLst>
                <a:path w="1094" h="2612">
                  <a:moveTo>
                    <a:pt x="867" y="2612"/>
                  </a:moveTo>
                  <a:lnTo>
                    <a:pt x="1094" y="2522"/>
                  </a:lnTo>
                  <a:lnTo>
                    <a:pt x="1016" y="2554"/>
                  </a:lnTo>
                  <a:lnTo>
                    <a:pt x="84" y="0"/>
                  </a:lnTo>
                  <a:lnTo>
                    <a:pt x="0" y="30"/>
                  </a:lnTo>
                  <a:lnTo>
                    <a:pt x="940" y="2584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454" name="Oval 286"/>
          <p:cNvSpPr>
            <a:spLocks noChangeArrowheads="1"/>
          </p:cNvSpPr>
          <p:nvPr/>
        </p:nvSpPr>
        <p:spPr bwMode="auto">
          <a:xfrm>
            <a:off x="4495800" y="3048000"/>
            <a:ext cx="1676400" cy="1676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7455" name="Group 287"/>
          <p:cNvGrpSpPr>
            <a:grpSpLocks/>
          </p:cNvGrpSpPr>
          <p:nvPr/>
        </p:nvGrpSpPr>
        <p:grpSpPr bwMode="auto">
          <a:xfrm flipV="1">
            <a:off x="1265238" y="4846638"/>
            <a:ext cx="1858962" cy="411162"/>
            <a:chOff x="2860" y="3177"/>
            <a:chExt cx="1171" cy="259"/>
          </a:xfrm>
        </p:grpSpPr>
        <p:sp>
          <p:nvSpPr>
            <p:cNvPr id="7456" name="Freeform 288" descr="Пробка"/>
            <p:cNvSpPr>
              <a:spLocks/>
            </p:cNvSpPr>
            <p:nvPr/>
          </p:nvSpPr>
          <p:spPr bwMode="auto">
            <a:xfrm rot="17916995" flipH="1">
              <a:off x="3910" y="3219"/>
              <a:ext cx="82" cy="89"/>
            </a:xfrm>
            <a:custGeom>
              <a:avLst/>
              <a:gdLst/>
              <a:ahLst/>
              <a:cxnLst>
                <a:cxn ang="0">
                  <a:pos x="624" y="45"/>
                </a:cxn>
                <a:cxn ang="0">
                  <a:pos x="368" y="29"/>
                </a:cxn>
                <a:cxn ang="0">
                  <a:pos x="272" y="221"/>
                </a:cxn>
                <a:cxn ang="0">
                  <a:pos x="400" y="445"/>
                </a:cxn>
                <a:cxn ang="0">
                  <a:pos x="368" y="653"/>
                </a:cxn>
                <a:cxn ang="0">
                  <a:pos x="160" y="701"/>
                </a:cxn>
                <a:cxn ang="0">
                  <a:pos x="0" y="621"/>
                </a:cxn>
              </a:cxnLst>
              <a:rect l="0" t="0" r="r" b="b"/>
              <a:pathLst>
                <a:path w="624" h="706">
                  <a:moveTo>
                    <a:pt x="624" y="45"/>
                  </a:moveTo>
                  <a:cubicBezTo>
                    <a:pt x="525" y="22"/>
                    <a:pt x="427" y="0"/>
                    <a:pt x="368" y="29"/>
                  </a:cubicBezTo>
                  <a:cubicBezTo>
                    <a:pt x="309" y="58"/>
                    <a:pt x="267" y="152"/>
                    <a:pt x="272" y="221"/>
                  </a:cubicBezTo>
                  <a:cubicBezTo>
                    <a:pt x="277" y="290"/>
                    <a:pt x="384" y="373"/>
                    <a:pt x="400" y="445"/>
                  </a:cubicBezTo>
                  <a:cubicBezTo>
                    <a:pt x="416" y="517"/>
                    <a:pt x="408" y="610"/>
                    <a:pt x="368" y="653"/>
                  </a:cubicBezTo>
                  <a:cubicBezTo>
                    <a:pt x="328" y="696"/>
                    <a:pt x="221" y="706"/>
                    <a:pt x="160" y="701"/>
                  </a:cubicBezTo>
                  <a:cubicBezTo>
                    <a:pt x="99" y="696"/>
                    <a:pt x="49" y="658"/>
                    <a:pt x="0" y="621"/>
                  </a:cubicBezTo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7457" name="Group 289"/>
            <p:cNvGrpSpPr>
              <a:grpSpLocks/>
            </p:cNvGrpSpPr>
            <p:nvPr/>
          </p:nvGrpSpPr>
          <p:grpSpPr bwMode="auto">
            <a:xfrm>
              <a:off x="2860" y="3177"/>
              <a:ext cx="1171" cy="259"/>
              <a:chOff x="2860" y="3177"/>
              <a:chExt cx="1171" cy="259"/>
            </a:xfrm>
          </p:grpSpPr>
          <p:sp>
            <p:nvSpPr>
              <p:cNvPr id="7458" name="Freeform 290" descr="Пробка"/>
              <p:cNvSpPr>
                <a:spLocks/>
              </p:cNvSpPr>
              <p:nvPr/>
            </p:nvSpPr>
            <p:spPr bwMode="auto">
              <a:xfrm>
                <a:off x="2860" y="3200"/>
                <a:ext cx="68" cy="82"/>
              </a:xfrm>
              <a:custGeom>
                <a:avLst/>
                <a:gdLst/>
                <a:ahLst/>
                <a:cxnLst>
                  <a:cxn ang="0">
                    <a:pos x="68" y="64"/>
                  </a:cxn>
                  <a:cxn ang="0">
                    <a:pos x="20" y="79"/>
                  </a:cxn>
                  <a:cxn ang="0">
                    <a:pos x="2" y="43"/>
                  </a:cxn>
                  <a:cxn ang="0">
                    <a:pos x="8" y="7"/>
                  </a:cxn>
                  <a:cxn ang="0">
                    <a:pos x="26" y="1"/>
                  </a:cxn>
                </a:cxnLst>
                <a:rect l="0" t="0" r="r" b="b"/>
                <a:pathLst>
                  <a:path w="68" h="82">
                    <a:moveTo>
                      <a:pt x="68" y="64"/>
                    </a:moveTo>
                    <a:cubicBezTo>
                      <a:pt x="60" y="66"/>
                      <a:pt x="31" y="82"/>
                      <a:pt x="20" y="79"/>
                    </a:cubicBezTo>
                    <a:cubicBezTo>
                      <a:pt x="9" y="76"/>
                      <a:pt x="4" y="55"/>
                      <a:pt x="2" y="43"/>
                    </a:cubicBezTo>
                    <a:cubicBezTo>
                      <a:pt x="0" y="31"/>
                      <a:pt x="4" y="14"/>
                      <a:pt x="8" y="7"/>
                    </a:cubicBezTo>
                    <a:cubicBezTo>
                      <a:pt x="12" y="0"/>
                      <a:pt x="22" y="2"/>
                      <a:pt x="26" y="1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7459" name="Group 291"/>
              <p:cNvGrpSpPr>
                <a:grpSpLocks/>
              </p:cNvGrpSpPr>
              <p:nvPr/>
            </p:nvGrpSpPr>
            <p:grpSpPr bwMode="auto">
              <a:xfrm rot="21049001" flipH="1">
                <a:off x="2880" y="3216"/>
                <a:ext cx="219" cy="172"/>
                <a:chOff x="4632" y="1107"/>
                <a:chExt cx="384" cy="498"/>
              </a:xfrm>
            </p:grpSpPr>
            <p:sp>
              <p:nvSpPr>
                <p:cNvPr id="7460" name="Freeform 292" descr="Пробка"/>
                <p:cNvSpPr>
                  <a:spLocks/>
                </p:cNvSpPr>
                <p:nvPr/>
              </p:nvSpPr>
              <p:spPr bwMode="auto">
                <a:xfrm>
                  <a:off x="4872" y="1107"/>
                  <a:ext cx="144" cy="258"/>
                </a:xfrm>
                <a:custGeom>
                  <a:avLst/>
                  <a:gdLst/>
                  <a:ahLst/>
                  <a:cxnLst>
                    <a:cxn ang="0">
                      <a:pos x="624" y="45"/>
                    </a:cxn>
                    <a:cxn ang="0">
                      <a:pos x="368" y="29"/>
                    </a:cxn>
                    <a:cxn ang="0">
                      <a:pos x="272" y="221"/>
                    </a:cxn>
                    <a:cxn ang="0">
                      <a:pos x="400" y="445"/>
                    </a:cxn>
                    <a:cxn ang="0">
                      <a:pos x="368" y="653"/>
                    </a:cxn>
                    <a:cxn ang="0">
                      <a:pos x="160" y="701"/>
                    </a:cxn>
                    <a:cxn ang="0">
                      <a:pos x="0" y="621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3" cstate="print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7461" name="Group 293"/>
                <p:cNvGrpSpPr>
                  <a:grpSpLocks/>
                </p:cNvGrpSpPr>
                <p:nvPr/>
              </p:nvGrpSpPr>
              <p:grpSpPr bwMode="auto">
                <a:xfrm>
                  <a:off x="4632" y="1187"/>
                  <a:ext cx="304" cy="418"/>
                  <a:chOff x="4632" y="1187"/>
                  <a:chExt cx="304" cy="418"/>
                </a:xfrm>
              </p:grpSpPr>
              <p:sp>
                <p:nvSpPr>
                  <p:cNvPr id="7462" name="Freeform 294" descr="Пробка"/>
                  <p:cNvSpPr>
                    <a:spLocks/>
                  </p:cNvSpPr>
                  <p:nvPr/>
                </p:nvSpPr>
                <p:spPr bwMode="auto">
                  <a:xfrm>
                    <a:off x="4792" y="1187"/>
                    <a:ext cx="144" cy="258"/>
                  </a:xfrm>
                  <a:custGeom>
                    <a:avLst/>
                    <a:gdLst/>
                    <a:ahLst/>
                    <a:cxnLst>
                      <a:cxn ang="0">
                        <a:pos x="624" y="45"/>
                      </a:cxn>
                      <a:cxn ang="0">
                        <a:pos x="368" y="29"/>
                      </a:cxn>
                      <a:cxn ang="0">
                        <a:pos x="272" y="221"/>
                      </a:cxn>
                      <a:cxn ang="0">
                        <a:pos x="400" y="445"/>
                      </a:cxn>
                      <a:cxn ang="0">
                        <a:pos x="368" y="653"/>
                      </a:cxn>
                      <a:cxn ang="0">
                        <a:pos x="160" y="701"/>
                      </a:cxn>
                      <a:cxn ang="0">
                        <a:pos x="0" y="621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3" cstate="print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63" name="Freeform 295" descr="Пробка"/>
                  <p:cNvSpPr>
                    <a:spLocks/>
                  </p:cNvSpPr>
                  <p:nvPr/>
                </p:nvSpPr>
                <p:spPr bwMode="auto">
                  <a:xfrm>
                    <a:off x="4712" y="1267"/>
                    <a:ext cx="144" cy="258"/>
                  </a:xfrm>
                  <a:custGeom>
                    <a:avLst/>
                    <a:gdLst/>
                    <a:ahLst/>
                    <a:cxnLst>
                      <a:cxn ang="0">
                        <a:pos x="624" y="45"/>
                      </a:cxn>
                      <a:cxn ang="0">
                        <a:pos x="368" y="29"/>
                      </a:cxn>
                      <a:cxn ang="0">
                        <a:pos x="272" y="221"/>
                      </a:cxn>
                      <a:cxn ang="0">
                        <a:pos x="400" y="445"/>
                      </a:cxn>
                      <a:cxn ang="0">
                        <a:pos x="368" y="653"/>
                      </a:cxn>
                      <a:cxn ang="0">
                        <a:pos x="160" y="701"/>
                      </a:cxn>
                      <a:cxn ang="0">
                        <a:pos x="0" y="621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3" cstate="print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64" name="Freeform 296" descr="Пробка"/>
                  <p:cNvSpPr>
                    <a:spLocks/>
                  </p:cNvSpPr>
                  <p:nvPr/>
                </p:nvSpPr>
                <p:spPr bwMode="auto">
                  <a:xfrm>
                    <a:off x="4632" y="1347"/>
                    <a:ext cx="144" cy="258"/>
                  </a:xfrm>
                  <a:custGeom>
                    <a:avLst/>
                    <a:gdLst/>
                    <a:ahLst/>
                    <a:cxnLst>
                      <a:cxn ang="0">
                        <a:pos x="624" y="45"/>
                      </a:cxn>
                      <a:cxn ang="0">
                        <a:pos x="368" y="29"/>
                      </a:cxn>
                      <a:cxn ang="0">
                        <a:pos x="272" y="221"/>
                      </a:cxn>
                      <a:cxn ang="0">
                        <a:pos x="400" y="445"/>
                      </a:cxn>
                      <a:cxn ang="0">
                        <a:pos x="368" y="653"/>
                      </a:cxn>
                      <a:cxn ang="0">
                        <a:pos x="160" y="701"/>
                      </a:cxn>
                      <a:cxn ang="0">
                        <a:pos x="0" y="621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3" cstate="print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7465" name="Group 297"/>
              <p:cNvGrpSpPr>
                <a:grpSpLocks/>
              </p:cNvGrpSpPr>
              <p:nvPr/>
            </p:nvGrpSpPr>
            <p:grpSpPr bwMode="auto">
              <a:xfrm rot="19931270" flipH="1">
                <a:off x="3072" y="3264"/>
                <a:ext cx="219" cy="172"/>
                <a:chOff x="4632" y="1107"/>
                <a:chExt cx="384" cy="498"/>
              </a:xfrm>
            </p:grpSpPr>
            <p:sp>
              <p:nvSpPr>
                <p:cNvPr id="7466" name="Freeform 298" descr="Пробка"/>
                <p:cNvSpPr>
                  <a:spLocks/>
                </p:cNvSpPr>
                <p:nvPr/>
              </p:nvSpPr>
              <p:spPr bwMode="auto">
                <a:xfrm>
                  <a:off x="4872" y="1107"/>
                  <a:ext cx="144" cy="258"/>
                </a:xfrm>
                <a:custGeom>
                  <a:avLst/>
                  <a:gdLst/>
                  <a:ahLst/>
                  <a:cxnLst>
                    <a:cxn ang="0">
                      <a:pos x="624" y="45"/>
                    </a:cxn>
                    <a:cxn ang="0">
                      <a:pos x="368" y="29"/>
                    </a:cxn>
                    <a:cxn ang="0">
                      <a:pos x="272" y="221"/>
                    </a:cxn>
                    <a:cxn ang="0">
                      <a:pos x="400" y="445"/>
                    </a:cxn>
                    <a:cxn ang="0">
                      <a:pos x="368" y="653"/>
                    </a:cxn>
                    <a:cxn ang="0">
                      <a:pos x="160" y="701"/>
                    </a:cxn>
                    <a:cxn ang="0">
                      <a:pos x="0" y="621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3" cstate="print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7467" name="Group 299"/>
                <p:cNvGrpSpPr>
                  <a:grpSpLocks/>
                </p:cNvGrpSpPr>
                <p:nvPr/>
              </p:nvGrpSpPr>
              <p:grpSpPr bwMode="auto">
                <a:xfrm>
                  <a:off x="4632" y="1187"/>
                  <a:ext cx="304" cy="418"/>
                  <a:chOff x="4632" y="1187"/>
                  <a:chExt cx="304" cy="418"/>
                </a:xfrm>
              </p:grpSpPr>
              <p:sp>
                <p:nvSpPr>
                  <p:cNvPr id="7468" name="Freeform 300" descr="Пробка"/>
                  <p:cNvSpPr>
                    <a:spLocks/>
                  </p:cNvSpPr>
                  <p:nvPr/>
                </p:nvSpPr>
                <p:spPr bwMode="auto">
                  <a:xfrm>
                    <a:off x="4792" y="1187"/>
                    <a:ext cx="144" cy="258"/>
                  </a:xfrm>
                  <a:custGeom>
                    <a:avLst/>
                    <a:gdLst/>
                    <a:ahLst/>
                    <a:cxnLst>
                      <a:cxn ang="0">
                        <a:pos x="624" y="45"/>
                      </a:cxn>
                      <a:cxn ang="0">
                        <a:pos x="368" y="29"/>
                      </a:cxn>
                      <a:cxn ang="0">
                        <a:pos x="272" y="221"/>
                      </a:cxn>
                      <a:cxn ang="0">
                        <a:pos x="400" y="445"/>
                      </a:cxn>
                      <a:cxn ang="0">
                        <a:pos x="368" y="653"/>
                      </a:cxn>
                      <a:cxn ang="0">
                        <a:pos x="160" y="701"/>
                      </a:cxn>
                      <a:cxn ang="0">
                        <a:pos x="0" y="621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3" cstate="print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69" name="Freeform 301" descr="Пробка"/>
                  <p:cNvSpPr>
                    <a:spLocks/>
                  </p:cNvSpPr>
                  <p:nvPr/>
                </p:nvSpPr>
                <p:spPr bwMode="auto">
                  <a:xfrm>
                    <a:off x="4712" y="1267"/>
                    <a:ext cx="144" cy="258"/>
                  </a:xfrm>
                  <a:custGeom>
                    <a:avLst/>
                    <a:gdLst/>
                    <a:ahLst/>
                    <a:cxnLst>
                      <a:cxn ang="0">
                        <a:pos x="624" y="45"/>
                      </a:cxn>
                      <a:cxn ang="0">
                        <a:pos x="368" y="29"/>
                      </a:cxn>
                      <a:cxn ang="0">
                        <a:pos x="272" y="221"/>
                      </a:cxn>
                      <a:cxn ang="0">
                        <a:pos x="400" y="445"/>
                      </a:cxn>
                      <a:cxn ang="0">
                        <a:pos x="368" y="653"/>
                      </a:cxn>
                      <a:cxn ang="0">
                        <a:pos x="160" y="701"/>
                      </a:cxn>
                      <a:cxn ang="0">
                        <a:pos x="0" y="621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3" cstate="print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70" name="Freeform 302" descr="Пробка"/>
                  <p:cNvSpPr>
                    <a:spLocks/>
                  </p:cNvSpPr>
                  <p:nvPr/>
                </p:nvSpPr>
                <p:spPr bwMode="auto">
                  <a:xfrm>
                    <a:off x="4632" y="1347"/>
                    <a:ext cx="144" cy="258"/>
                  </a:xfrm>
                  <a:custGeom>
                    <a:avLst/>
                    <a:gdLst/>
                    <a:ahLst/>
                    <a:cxnLst>
                      <a:cxn ang="0">
                        <a:pos x="624" y="45"/>
                      </a:cxn>
                      <a:cxn ang="0">
                        <a:pos x="368" y="29"/>
                      </a:cxn>
                      <a:cxn ang="0">
                        <a:pos x="272" y="221"/>
                      </a:cxn>
                      <a:cxn ang="0">
                        <a:pos x="400" y="445"/>
                      </a:cxn>
                      <a:cxn ang="0">
                        <a:pos x="368" y="653"/>
                      </a:cxn>
                      <a:cxn ang="0">
                        <a:pos x="160" y="701"/>
                      </a:cxn>
                      <a:cxn ang="0">
                        <a:pos x="0" y="621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3" cstate="print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7471" name="Group 303"/>
              <p:cNvGrpSpPr>
                <a:grpSpLocks/>
              </p:cNvGrpSpPr>
              <p:nvPr/>
            </p:nvGrpSpPr>
            <p:grpSpPr bwMode="auto">
              <a:xfrm rot="19531103" flipH="1">
                <a:off x="3286" y="3264"/>
                <a:ext cx="218" cy="172"/>
                <a:chOff x="4632" y="1107"/>
                <a:chExt cx="384" cy="498"/>
              </a:xfrm>
            </p:grpSpPr>
            <p:sp>
              <p:nvSpPr>
                <p:cNvPr id="7472" name="Freeform 304" descr="Пробка"/>
                <p:cNvSpPr>
                  <a:spLocks/>
                </p:cNvSpPr>
                <p:nvPr/>
              </p:nvSpPr>
              <p:spPr bwMode="auto">
                <a:xfrm>
                  <a:off x="4872" y="1107"/>
                  <a:ext cx="144" cy="258"/>
                </a:xfrm>
                <a:custGeom>
                  <a:avLst/>
                  <a:gdLst/>
                  <a:ahLst/>
                  <a:cxnLst>
                    <a:cxn ang="0">
                      <a:pos x="624" y="45"/>
                    </a:cxn>
                    <a:cxn ang="0">
                      <a:pos x="368" y="29"/>
                    </a:cxn>
                    <a:cxn ang="0">
                      <a:pos x="272" y="221"/>
                    </a:cxn>
                    <a:cxn ang="0">
                      <a:pos x="400" y="445"/>
                    </a:cxn>
                    <a:cxn ang="0">
                      <a:pos x="368" y="653"/>
                    </a:cxn>
                    <a:cxn ang="0">
                      <a:pos x="160" y="701"/>
                    </a:cxn>
                    <a:cxn ang="0">
                      <a:pos x="0" y="621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3" cstate="print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7473" name="Group 305"/>
                <p:cNvGrpSpPr>
                  <a:grpSpLocks/>
                </p:cNvGrpSpPr>
                <p:nvPr/>
              </p:nvGrpSpPr>
              <p:grpSpPr bwMode="auto">
                <a:xfrm>
                  <a:off x="4632" y="1187"/>
                  <a:ext cx="304" cy="418"/>
                  <a:chOff x="4632" y="1187"/>
                  <a:chExt cx="304" cy="418"/>
                </a:xfrm>
              </p:grpSpPr>
              <p:sp>
                <p:nvSpPr>
                  <p:cNvPr id="7474" name="Freeform 306" descr="Пробка"/>
                  <p:cNvSpPr>
                    <a:spLocks/>
                  </p:cNvSpPr>
                  <p:nvPr/>
                </p:nvSpPr>
                <p:spPr bwMode="auto">
                  <a:xfrm>
                    <a:off x="4792" y="1187"/>
                    <a:ext cx="144" cy="258"/>
                  </a:xfrm>
                  <a:custGeom>
                    <a:avLst/>
                    <a:gdLst/>
                    <a:ahLst/>
                    <a:cxnLst>
                      <a:cxn ang="0">
                        <a:pos x="624" y="45"/>
                      </a:cxn>
                      <a:cxn ang="0">
                        <a:pos x="368" y="29"/>
                      </a:cxn>
                      <a:cxn ang="0">
                        <a:pos x="272" y="221"/>
                      </a:cxn>
                      <a:cxn ang="0">
                        <a:pos x="400" y="445"/>
                      </a:cxn>
                      <a:cxn ang="0">
                        <a:pos x="368" y="653"/>
                      </a:cxn>
                      <a:cxn ang="0">
                        <a:pos x="160" y="701"/>
                      </a:cxn>
                      <a:cxn ang="0">
                        <a:pos x="0" y="621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3" cstate="print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75" name="Freeform 307" descr="Пробка"/>
                  <p:cNvSpPr>
                    <a:spLocks/>
                  </p:cNvSpPr>
                  <p:nvPr/>
                </p:nvSpPr>
                <p:spPr bwMode="auto">
                  <a:xfrm>
                    <a:off x="4712" y="1267"/>
                    <a:ext cx="144" cy="258"/>
                  </a:xfrm>
                  <a:custGeom>
                    <a:avLst/>
                    <a:gdLst/>
                    <a:ahLst/>
                    <a:cxnLst>
                      <a:cxn ang="0">
                        <a:pos x="624" y="45"/>
                      </a:cxn>
                      <a:cxn ang="0">
                        <a:pos x="368" y="29"/>
                      </a:cxn>
                      <a:cxn ang="0">
                        <a:pos x="272" y="221"/>
                      </a:cxn>
                      <a:cxn ang="0">
                        <a:pos x="400" y="445"/>
                      </a:cxn>
                      <a:cxn ang="0">
                        <a:pos x="368" y="653"/>
                      </a:cxn>
                      <a:cxn ang="0">
                        <a:pos x="160" y="701"/>
                      </a:cxn>
                      <a:cxn ang="0">
                        <a:pos x="0" y="621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3" cstate="print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76" name="Freeform 308" descr="Пробка"/>
                  <p:cNvSpPr>
                    <a:spLocks/>
                  </p:cNvSpPr>
                  <p:nvPr/>
                </p:nvSpPr>
                <p:spPr bwMode="auto">
                  <a:xfrm>
                    <a:off x="4632" y="1347"/>
                    <a:ext cx="144" cy="258"/>
                  </a:xfrm>
                  <a:custGeom>
                    <a:avLst/>
                    <a:gdLst/>
                    <a:ahLst/>
                    <a:cxnLst>
                      <a:cxn ang="0">
                        <a:pos x="624" y="45"/>
                      </a:cxn>
                      <a:cxn ang="0">
                        <a:pos x="368" y="29"/>
                      </a:cxn>
                      <a:cxn ang="0">
                        <a:pos x="272" y="221"/>
                      </a:cxn>
                      <a:cxn ang="0">
                        <a:pos x="400" y="445"/>
                      </a:cxn>
                      <a:cxn ang="0">
                        <a:pos x="368" y="653"/>
                      </a:cxn>
                      <a:cxn ang="0">
                        <a:pos x="160" y="701"/>
                      </a:cxn>
                      <a:cxn ang="0">
                        <a:pos x="0" y="621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3" cstate="print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7477" name="Group 309"/>
              <p:cNvGrpSpPr>
                <a:grpSpLocks/>
              </p:cNvGrpSpPr>
              <p:nvPr/>
            </p:nvGrpSpPr>
            <p:grpSpPr bwMode="auto">
              <a:xfrm rot="19458447" flipH="1">
                <a:off x="3504" y="3264"/>
                <a:ext cx="219" cy="172"/>
                <a:chOff x="4632" y="1107"/>
                <a:chExt cx="384" cy="498"/>
              </a:xfrm>
            </p:grpSpPr>
            <p:sp>
              <p:nvSpPr>
                <p:cNvPr id="7478" name="Freeform 310" descr="Пробка"/>
                <p:cNvSpPr>
                  <a:spLocks/>
                </p:cNvSpPr>
                <p:nvPr/>
              </p:nvSpPr>
              <p:spPr bwMode="auto">
                <a:xfrm>
                  <a:off x="4872" y="1107"/>
                  <a:ext cx="144" cy="258"/>
                </a:xfrm>
                <a:custGeom>
                  <a:avLst/>
                  <a:gdLst/>
                  <a:ahLst/>
                  <a:cxnLst>
                    <a:cxn ang="0">
                      <a:pos x="624" y="45"/>
                    </a:cxn>
                    <a:cxn ang="0">
                      <a:pos x="368" y="29"/>
                    </a:cxn>
                    <a:cxn ang="0">
                      <a:pos x="272" y="221"/>
                    </a:cxn>
                    <a:cxn ang="0">
                      <a:pos x="400" y="445"/>
                    </a:cxn>
                    <a:cxn ang="0">
                      <a:pos x="368" y="653"/>
                    </a:cxn>
                    <a:cxn ang="0">
                      <a:pos x="160" y="701"/>
                    </a:cxn>
                    <a:cxn ang="0">
                      <a:pos x="0" y="621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3" cstate="print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7479" name="Group 311"/>
                <p:cNvGrpSpPr>
                  <a:grpSpLocks/>
                </p:cNvGrpSpPr>
                <p:nvPr/>
              </p:nvGrpSpPr>
              <p:grpSpPr bwMode="auto">
                <a:xfrm>
                  <a:off x="4632" y="1187"/>
                  <a:ext cx="304" cy="418"/>
                  <a:chOff x="4632" y="1187"/>
                  <a:chExt cx="304" cy="418"/>
                </a:xfrm>
              </p:grpSpPr>
              <p:sp>
                <p:nvSpPr>
                  <p:cNvPr id="7480" name="Freeform 312" descr="Пробка"/>
                  <p:cNvSpPr>
                    <a:spLocks/>
                  </p:cNvSpPr>
                  <p:nvPr/>
                </p:nvSpPr>
                <p:spPr bwMode="auto">
                  <a:xfrm>
                    <a:off x="4792" y="1187"/>
                    <a:ext cx="144" cy="258"/>
                  </a:xfrm>
                  <a:custGeom>
                    <a:avLst/>
                    <a:gdLst/>
                    <a:ahLst/>
                    <a:cxnLst>
                      <a:cxn ang="0">
                        <a:pos x="624" y="45"/>
                      </a:cxn>
                      <a:cxn ang="0">
                        <a:pos x="368" y="29"/>
                      </a:cxn>
                      <a:cxn ang="0">
                        <a:pos x="272" y="221"/>
                      </a:cxn>
                      <a:cxn ang="0">
                        <a:pos x="400" y="445"/>
                      </a:cxn>
                      <a:cxn ang="0">
                        <a:pos x="368" y="653"/>
                      </a:cxn>
                      <a:cxn ang="0">
                        <a:pos x="160" y="701"/>
                      </a:cxn>
                      <a:cxn ang="0">
                        <a:pos x="0" y="621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3" cstate="print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81" name="Freeform 313" descr="Пробка"/>
                  <p:cNvSpPr>
                    <a:spLocks/>
                  </p:cNvSpPr>
                  <p:nvPr/>
                </p:nvSpPr>
                <p:spPr bwMode="auto">
                  <a:xfrm>
                    <a:off x="4712" y="1267"/>
                    <a:ext cx="144" cy="258"/>
                  </a:xfrm>
                  <a:custGeom>
                    <a:avLst/>
                    <a:gdLst/>
                    <a:ahLst/>
                    <a:cxnLst>
                      <a:cxn ang="0">
                        <a:pos x="624" y="45"/>
                      </a:cxn>
                      <a:cxn ang="0">
                        <a:pos x="368" y="29"/>
                      </a:cxn>
                      <a:cxn ang="0">
                        <a:pos x="272" y="221"/>
                      </a:cxn>
                      <a:cxn ang="0">
                        <a:pos x="400" y="445"/>
                      </a:cxn>
                      <a:cxn ang="0">
                        <a:pos x="368" y="653"/>
                      </a:cxn>
                      <a:cxn ang="0">
                        <a:pos x="160" y="701"/>
                      </a:cxn>
                      <a:cxn ang="0">
                        <a:pos x="0" y="621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3" cstate="print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82" name="Freeform 314" descr="Пробка"/>
                  <p:cNvSpPr>
                    <a:spLocks/>
                  </p:cNvSpPr>
                  <p:nvPr/>
                </p:nvSpPr>
                <p:spPr bwMode="auto">
                  <a:xfrm>
                    <a:off x="4632" y="1347"/>
                    <a:ext cx="144" cy="258"/>
                  </a:xfrm>
                  <a:custGeom>
                    <a:avLst/>
                    <a:gdLst/>
                    <a:ahLst/>
                    <a:cxnLst>
                      <a:cxn ang="0">
                        <a:pos x="624" y="45"/>
                      </a:cxn>
                      <a:cxn ang="0">
                        <a:pos x="368" y="29"/>
                      </a:cxn>
                      <a:cxn ang="0">
                        <a:pos x="272" y="221"/>
                      </a:cxn>
                      <a:cxn ang="0">
                        <a:pos x="400" y="445"/>
                      </a:cxn>
                      <a:cxn ang="0">
                        <a:pos x="368" y="653"/>
                      </a:cxn>
                      <a:cxn ang="0">
                        <a:pos x="160" y="701"/>
                      </a:cxn>
                      <a:cxn ang="0">
                        <a:pos x="0" y="621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3" cstate="print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7483" name="Group 315"/>
              <p:cNvGrpSpPr>
                <a:grpSpLocks/>
              </p:cNvGrpSpPr>
              <p:nvPr/>
            </p:nvGrpSpPr>
            <p:grpSpPr bwMode="auto">
              <a:xfrm rot="18927643" flipH="1">
                <a:off x="3696" y="3236"/>
                <a:ext cx="219" cy="172"/>
                <a:chOff x="4632" y="1107"/>
                <a:chExt cx="384" cy="498"/>
              </a:xfrm>
            </p:grpSpPr>
            <p:sp>
              <p:nvSpPr>
                <p:cNvPr id="7484" name="Freeform 316" descr="Пробка"/>
                <p:cNvSpPr>
                  <a:spLocks/>
                </p:cNvSpPr>
                <p:nvPr/>
              </p:nvSpPr>
              <p:spPr bwMode="auto">
                <a:xfrm>
                  <a:off x="4872" y="1107"/>
                  <a:ext cx="144" cy="258"/>
                </a:xfrm>
                <a:custGeom>
                  <a:avLst/>
                  <a:gdLst/>
                  <a:ahLst/>
                  <a:cxnLst>
                    <a:cxn ang="0">
                      <a:pos x="624" y="45"/>
                    </a:cxn>
                    <a:cxn ang="0">
                      <a:pos x="368" y="29"/>
                    </a:cxn>
                    <a:cxn ang="0">
                      <a:pos x="272" y="221"/>
                    </a:cxn>
                    <a:cxn ang="0">
                      <a:pos x="400" y="445"/>
                    </a:cxn>
                    <a:cxn ang="0">
                      <a:pos x="368" y="653"/>
                    </a:cxn>
                    <a:cxn ang="0">
                      <a:pos x="160" y="701"/>
                    </a:cxn>
                    <a:cxn ang="0">
                      <a:pos x="0" y="621"/>
                    </a:cxn>
                  </a:cxnLst>
                  <a:rect l="0" t="0" r="r" b="b"/>
                  <a:pathLst>
                    <a:path w="624" h="706">
                      <a:moveTo>
                        <a:pt x="624" y="45"/>
                      </a:moveTo>
                      <a:cubicBezTo>
                        <a:pt x="525" y="22"/>
                        <a:pt x="427" y="0"/>
                        <a:pt x="368" y="29"/>
                      </a:cubicBezTo>
                      <a:cubicBezTo>
                        <a:pt x="309" y="58"/>
                        <a:pt x="267" y="152"/>
                        <a:pt x="272" y="221"/>
                      </a:cubicBezTo>
                      <a:cubicBezTo>
                        <a:pt x="277" y="290"/>
                        <a:pt x="384" y="373"/>
                        <a:pt x="400" y="445"/>
                      </a:cubicBezTo>
                      <a:cubicBezTo>
                        <a:pt x="416" y="517"/>
                        <a:pt x="408" y="610"/>
                        <a:pt x="368" y="653"/>
                      </a:cubicBezTo>
                      <a:cubicBezTo>
                        <a:pt x="328" y="696"/>
                        <a:pt x="221" y="706"/>
                        <a:pt x="160" y="701"/>
                      </a:cubicBezTo>
                      <a:cubicBezTo>
                        <a:pt x="99" y="696"/>
                        <a:pt x="49" y="658"/>
                        <a:pt x="0" y="621"/>
                      </a:cubicBezTo>
                    </a:path>
                  </a:pathLst>
                </a:custGeom>
                <a:blipFill dpi="0" rotWithShape="1">
                  <a:blip r:embed="rId3" cstate="print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7485" name="Group 317"/>
                <p:cNvGrpSpPr>
                  <a:grpSpLocks/>
                </p:cNvGrpSpPr>
                <p:nvPr/>
              </p:nvGrpSpPr>
              <p:grpSpPr bwMode="auto">
                <a:xfrm>
                  <a:off x="4632" y="1187"/>
                  <a:ext cx="304" cy="418"/>
                  <a:chOff x="4632" y="1187"/>
                  <a:chExt cx="304" cy="418"/>
                </a:xfrm>
              </p:grpSpPr>
              <p:sp>
                <p:nvSpPr>
                  <p:cNvPr id="7486" name="Freeform 318" descr="Пробка"/>
                  <p:cNvSpPr>
                    <a:spLocks/>
                  </p:cNvSpPr>
                  <p:nvPr/>
                </p:nvSpPr>
                <p:spPr bwMode="auto">
                  <a:xfrm>
                    <a:off x="4792" y="1187"/>
                    <a:ext cx="144" cy="258"/>
                  </a:xfrm>
                  <a:custGeom>
                    <a:avLst/>
                    <a:gdLst/>
                    <a:ahLst/>
                    <a:cxnLst>
                      <a:cxn ang="0">
                        <a:pos x="624" y="45"/>
                      </a:cxn>
                      <a:cxn ang="0">
                        <a:pos x="368" y="29"/>
                      </a:cxn>
                      <a:cxn ang="0">
                        <a:pos x="272" y="221"/>
                      </a:cxn>
                      <a:cxn ang="0">
                        <a:pos x="400" y="445"/>
                      </a:cxn>
                      <a:cxn ang="0">
                        <a:pos x="368" y="653"/>
                      </a:cxn>
                      <a:cxn ang="0">
                        <a:pos x="160" y="701"/>
                      </a:cxn>
                      <a:cxn ang="0">
                        <a:pos x="0" y="621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3" cstate="print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87" name="Freeform 319" descr="Пробка"/>
                  <p:cNvSpPr>
                    <a:spLocks/>
                  </p:cNvSpPr>
                  <p:nvPr/>
                </p:nvSpPr>
                <p:spPr bwMode="auto">
                  <a:xfrm>
                    <a:off x="4712" y="1267"/>
                    <a:ext cx="144" cy="258"/>
                  </a:xfrm>
                  <a:custGeom>
                    <a:avLst/>
                    <a:gdLst/>
                    <a:ahLst/>
                    <a:cxnLst>
                      <a:cxn ang="0">
                        <a:pos x="624" y="45"/>
                      </a:cxn>
                      <a:cxn ang="0">
                        <a:pos x="368" y="29"/>
                      </a:cxn>
                      <a:cxn ang="0">
                        <a:pos x="272" y="221"/>
                      </a:cxn>
                      <a:cxn ang="0">
                        <a:pos x="400" y="445"/>
                      </a:cxn>
                      <a:cxn ang="0">
                        <a:pos x="368" y="653"/>
                      </a:cxn>
                      <a:cxn ang="0">
                        <a:pos x="160" y="701"/>
                      </a:cxn>
                      <a:cxn ang="0">
                        <a:pos x="0" y="621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3" cstate="print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88" name="Freeform 320" descr="Пробка"/>
                  <p:cNvSpPr>
                    <a:spLocks/>
                  </p:cNvSpPr>
                  <p:nvPr/>
                </p:nvSpPr>
                <p:spPr bwMode="auto">
                  <a:xfrm>
                    <a:off x="4632" y="1347"/>
                    <a:ext cx="144" cy="258"/>
                  </a:xfrm>
                  <a:custGeom>
                    <a:avLst/>
                    <a:gdLst/>
                    <a:ahLst/>
                    <a:cxnLst>
                      <a:cxn ang="0">
                        <a:pos x="624" y="45"/>
                      </a:cxn>
                      <a:cxn ang="0">
                        <a:pos x="368" y="29"/>
                      </a:cxn>
                      <a:cxn ang="0">
                        <a:pos x="272" y="221"/>
                      </a:cxn>
                      <a:cxn ang="0">
                        <a:pos x="400" y="445"/>
                      </a:cxn>
                      <a:cxn ang="0">
                        <a:pos x="368" y="653"/>
                      </a:cxn>
                      <a:cxn ang="0">
                        <a:pos x="160" y="701"/>
                      </a:cxn>
                      <a:cxn ang="0">
                        <a:pos x="0" y="621"/>
                      </a:cxn>
                    </a:cxnLst>
                    <a:rect l="0" t="0" r="r" b="b"/>
                    <a:pathLst>
                      <a:path w="624" h="706">
                        <a:moveTo>
                          <a:pt x="624" y="45"/>
                        </a:moveTo>
                        <a:cubicBezTo>
                          <a:pt x="525" y="22"/>
                          <a:pt x="427" y="0"/>
                          <a:pt x="368" y="29"/>
                        </a:cubicBezTo>
                        <a:cubicBezTo>
                          <a:pt x="309" y="58"/>
                          <a:pt x="267" y="152"/>
                          <a:pt x="272" y="221"/>
                        </a:cubicBezTo>
                        <a:cubicBezTo>
                          <a:pt x="277" y="290"/>
                          <a:pt x="384" y="373"/>
                          <a:pt x="400" y="445"/>
                        </a:cubicBezTo>
                        <a:cubicBezTo>
                          <a:pt x="416" y="517"/>
                          <a:pt x="408" y="610"/>
                          <a:pt x="368" y="653"/>
                        </a:cubicBezTo>
                        <a:cubicBezTo>
                          <a:pt x="328" y="696"/>
                          <a:pt x="221" y="706"/>
                          <a:pt x="160" y="701"/>
                        </a:cubicBezTo>
                        <a:cubicBezTo>
                          <a:pt x="99" y="696"/>
                          <a:pt x="49" y="658"/>
                          <a:pt x="0" y="621"/>
                        </a:cubicBezTo>
                      </a:path>
                    </a:pathLst>
                  </a:custGeom>
                  <a:blipFill dpi="0" rotWithShape="1">
                    <a:blip r:embed="rId3" cstate="print"/>
                    <a:srcRect/>
                    <a:tile tx="0" ty="0" sx="100000" sy="100000" flip="none" algn="tl"/>
                  </a:blip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7489" name="Freeform 321" descr="Пробка"/>
              <p:cNvSpPr>
                <a:spLocks/>
              </p:cNvSpPr>
              <p:nvPr/>
            </p:nvSpPr>
            <p:spPr bwMode="auto">
              <a:xfrm rot="17916995" flipH="1">
                <a:off x="3863" y="3246"/>
                <a:ext cx="82" cy="89"/>
              </a:xfrm>
              <a:custGeom>
                <a:avLst/>
                <a:gdLst/>
                <a:ahLst/>
                <a:cxnLst>
                  <a:cxn ang="0">
                    <a:pos x="624" y="45"/>
                  </a:cxn>
                  <a:cxn ang="0">
                    <a:pos x="368" y="29"/>
                  </a:cxn>
                  <a:cxn ang="0">
                    <a:pos x="272" y="221"/>
                  </a:cxn>
                  <a:cxn ang="0">
                    <a:pos x="400" y="445"/>
                  </a:cxn>
                  <a:cxn ang="0">
                    <a:pos x="368" y="653"/>
                  </a:cxn>
                  <a:cxn ang="0">
                    <a:pos x="160" y="701"/>
                  </a:cxn>
                  <a:cxn ang="0">
                    <a:pos x="0" y="621"/>
                  </a:cxn>
                </a:cxnLst>
                <a:rect l="0" t="0" r="r" b="b"/>
                <a:pathLst>
                  <a:path w="624" h="706">
                    <a:moveTo>
                      <a:pt x="624" y="45"/>
                    </a:moveTo>
                    <a:cubicBezTo>
                      <a:pt x="525" y="22"/>
                      <a:pt x="427" y="0"/>
                      <a:pt x="368" y="29"/>
                    </a:cubicBezTo>
                    <a:cubicBezTo>
                      <a:pt x="309" y="58"/>
                      <a:pt x="267" y="152"/>
                      <a:pt x="272" y="221"/>
                    </a:cubicBezTo>
                    <a:cubicBezTo>
                      <a:pt x="277" y="290"/>
                      <a:pt x="384" y="373"/>
                      <a:pt x="400" y="445"/>
                    </a:cubicBezTo>
                    <a:cubicBezTo>
                      <a:pt x="416" y="517"/>
                      <a:pt x="408" y="610"/>
                      <a:pt x="368" y="653"/>
                    </a:cubicBezTo>
                    <a:cubicBezTo>
                      <a:pt x="328" y="696"/>
                      <a:pt x="221" y="706"/>
                      <a:pt x="160" y="701"/>
                    </a:cubicBezTo>
                    <a:cubicBezTo>
                      <a:pt x="99" y="696"/>
                      <a:pt x="49" y="658"/>
                      <a:pt x="0" y="621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90" name="Freeform 322" descr="Пробка"/>
              <p:cNvSpPr>
                <a:spLocks/>
              </p:cNvSpPr>
              <p:nvPr/>
            </p:nvSpPr>
            <p:spPr bwMode="auto">
              <a:xfrm>
                <a:off x="3944" y="3218"/>
                <a:ext cx="87" cy="43"/>
              </a:xfrm>
              <a:custGeom>
                <a:avLst/>
                <a:gdLst/>
                <a:ahLst/>
                <a:cxnLst>
                  <a:cxn ang="0">
                    <a:pos x="0" y="35"/>
                  </a:cxn>
                  <a:cxn ang="0">
                    <a:pos x="14" y="5"/>
                  </a:cxn>
                  <a:cxn ang="0">
                    <a:pos x="41" y="6"/>
                  </a:cxn>
                  <a:cxn ang="0">
                    <a:pos x="57" y="33"/>
                  </a:cxn>
                  <a:cxn ang="0">
                    <a:pos x="67" y="43"/>
                  </a:cxn>
                  <a:cxn ang="0">
                    <a:pos x="85" y="31"/>
                  </a:cxn>
                  <a:cxn ang="0">
                    <a:pos x="79" y="1"/>
                  </a:cxn>
                </a:cxnLst>
                <a:rect l="0" t="0" r="r" b="b"/>
                <a:pathLst>
                  <a:path w="87" h="43">
                    <a:moveTo>
                      <a:pt x="0" y="35"/>
                    </a:moveTo>
                    <a:cubicBezTo>
                      <a:pt x="4" y="23"/>
                      <a:pt x="7" y="10"/>
                      <a:pt x="14" y="5"/>
                    </a:cubicBezTo>
                    <a:cubicBezTo>
                      <a:pt x="20" y="0"/>
                      <a:pt x="33" y="1"/>
                      <a:pt x="41" y="6"/>
                    </a:cubicBezTo>
                    <a:cubicBezTo>
                      <a:pt x="48" y="10"/>
                      <a:pt x="53" y="27"/>
                      <a:pt x="57" y="33"/>
                    </a:cubicBezTo>
                    <a:cubicBezTo>
                      <a:pt x="61" y="39"/>
                      <a:pt x="62" y="43"/>
                      <a:pt x="67" y="43"/>
                    </a:cubicBezTo>
                    <a:cubicBezTo>
                      <a:pt x="72" y="43"/>
                      <a:pt x="83" y="38"/>
                      <a:pt x="85" y="31"/>
                    </a:cubicBezTo>
                    <a:cubicBezTo>
                      <a:pt x="87" y="24"/>
                      <a:pt x="80" y="7"/>
                      <a:pt x="79" y="1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91" name="Freeform 323" descr="Пробка"/>
              <p:cNvSpPr>
                <a:spLocks/>
              </p:cNvSpPr>
              <p:nvPr/>
            </p:nvSpPr>
            <p:spPr bwMode="auto">
              <a:xfrm>
                <a:off x="3942" y="3177"/>
                <a:ext cx="86" cy="125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81" y="18"/>
                  </a:cxn>
                  <a:cxn ang="0">
                    <a:pos x="75" y="42"/>
                  </a:cxn>
                  <a:cxn ang="0">
                    <a:pos x="23" y="76"/>
                  </a:cxn>
                  <a:cxn ang="0">
                    <a:pos x="39" y="54"/>
                  </a:cxn>
                  <a:cxn ang="0">
                    <a:pos x="4" y="96"/>
                  </a:cxn>
                  <a:cxn ang="0">
                    <a:pos x="16" y="121"/>
                  </a:cxn>
                  <a:cxn ang="0">
                    <a:pos x="39" y="120"/>
                  </a:cxn>
                </a:cxnLst>
                <a:rect l="0" t="0" r="r" b="b"/>
                <a:pathLst>
                  <a:path w="86" h="125">
                    <a:moveTo>
                      <a:pt x="45" y="0"/>
                    </a:moveTo>
                    <a:cubicBezTo>
                      <a:pt x="51" y="3"/>
                      <a:pt x="76" y="11"/>
                      <a:pt x="81" y="18"/>
                    </a:cubicBezTo>
                    <a:cubicBezTo>
                      <a:pt x="86" y="25"/>
                      <a:pt x="85" y="32"/>
                      <a:pt x="75" y="42"/>
                    </a:cubicBezTo>
                    <a:cubicBezTo>
                      <a:pt x="65" y="52"/>
                      <a:pt x="29" y="74"/>
                      <a:pt x="23" y="76"/>
                    </a:cubicBezTo>
                    <a:cubicBezTo>
                      <a:pt x="17" y="78"/>
                      <a:pt x="42" y="51"/>
                      <a:pt x="39" y="54"/>
                    </a:cubicBezTo>
                    <a:cubicBezTo>
                      <a:pt x="36" y="57"/>
                      <a:pt x="8" y="85"/>
                      <a:pt x="4" y="96"/>
                    </a:cubicBezTo>
                    <a:cubicBezTo>
                      <a:pt x="0" y="107"/>
                      <a:pt x="10" y="117"/>
                      <a:pt x="16" y="121"/>
                    </a:cubicBezTo>
                    <a:cubicBezTo>
                      <a:pt x="22" y="125"/>
                      <a:pt x="34" y="120"/>
                      <a:pt x="39" y="120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7493" name="Text Box 325"/>
          <p:cNvSpPr txBox="1">
            <a:spLocks noChangeArrowheads="1"/>
          </p:cNvSpPr>
          <p:nvPr/>
        </p:nvSpPr>
        <p:spPr bwMode="auto">
          <a:xfrm>
            <a:off x="1905000" y="457200"/>
            <a:ext cx="50863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Длина окружности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0"/>
                                        <p:tgtEl>
                                          <p:spTgt spid="7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C -0.00139 0.0037 -0.00277 0.0074 -0.00833 0.01111 C -0.01389 0.01481 -0.02222 0.02037 -0.03333 0.02222 C -0.04444 0.02407 -0.0625 0.02222 -0.075 0.02222 C -0.0875 0.02222 -0.09583 0.02222 -0.10833 0.02222 C -0.12083 0.02222 -0.13889 0.02407 -0.15 0.02222 C -0.16111 0.02037 -0.16944 0.01666 -0.175 0.01111 C -0.18055 0.00555 -0.18194 -0.00278 -0.18333 -0.01111 " pathEditMode="relative" rAng="0" ptsTypes="aaaaaaaA">
                                      <p:cBhvr>
                                        <p:cTn id="9" dur="5000" fill="hold"/>
                                        <p:tgtEl>
                                          <p:spTgt spid="74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C -0.07083 -0.04167 -0.14166 -0.08333 -0.2 -0.06667 C -0.25833 -0.05 -0.30416 0.025 -0.35 0.1 " pathEditMode="relative" ptsTypes="aaA">
                                      <p:cBhvr>
                                        <p:cTn id="12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7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2000"/>
                                        <p:tgtEl>
                                          <p:spTgt spid="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7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7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07407E-6 L -0.10313 0.7932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74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48" grpId="0" animBg="1"/>
      <p:bldP spid="7448" grpId="1" animBg="1"/>
      <p:bldP spid="7454" grpId="0" animBg="1"/>
      <p:bldP spid="749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5867400" y="228600"/>
            <a:ext cx="2895600" cy="3962400"/>
            <a:chOff x="3552" y="192"/>
            <a:chExt cx="1824" cy="2496"/>
          </a:xfrm>
        </p:grpSpPr>
        <p:pic>
          <p:nvPicPr>
            <p:cNvPr id="10243" name="Picture 3" descr="Arhimed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3792" y="432"/>
              <a:ext cx="1379" cy="2035"/>
            </a:xfrm>
            <a:prstGeom prst="rect">
              <a:avLst/>
            </a:prstGeom>
            <a:noFill/>
          </p:spPr>
        </p:pic>
        <p:sp>
          <p:nvSpPr>
            <p:cNvPr id="10244" name="Freeform 4" descr="Дуб"/>
            <p:cNvSpPr>
              <a:spLocks/>
            </p:cNvSpPr>
            <p:nvPr/>
          </p:nvSpPr>
          <p:spPr bwMode="auto">
            <a:xfrm>
              <a:off x="3552" y="192"/>
              <a:ext cx="1824" cy="2496"/>
            </a:xfrm>
            <a:custGeom>
              <a:avLst/>
              <a:gdLst/>
              <a:ahLst/>
              <a:cxnLst>
                <a:cxn ang="0">
                  <a:pos x="289" y="316"/>
                </a:cxn>
                <a:cxn ang="0">
                  <a:pos x="2232" y="316"/>
                </a:cxn>
                <a:cxn ang="0">
                  <a:pos x="2232" y="2810"/>
                </a:cxn>
                <a:cxn ang="0">
                  <a:pos x="288" y="2820"/>
                </a:cxn>
                <a:cxn ang="0">
                  <a:pos x="3" y="3049"/>
                </a:cxn>
                <a:cxn ang="0">
                  <a:pos x="0" y="3072"/>
                </a:cxn>
                <a:cxn ang="0">
                  <a:pos x="2460" y="3084"/>
                </a:cxn>
                <a:cxn ang="0">
                  <a:pos x="2447" y="3058"/>
                </a:cxn>
                <a:cxn ang="0">
                  <a:pos x="2234" y="2807"/>
                </a:cxn>
                <a:cxn ang="0">
                  <a:pos x="2447" y="3065"/>
                </a:cxn>
                <a:cxn ang="0">
                  <a:pos x="2447" y="3072"/>
                </a:cxn>
                <a:cxn ang="0">
                  <a:pos x="2472" y="3084"/>
                </a:cxn>
                <a:cxn ang="0">
                  <a:pos x="2498" y="3"/>
                </a:cxn>
                <a:cxn ang="0">
                  <a:pos x="2234" y="321"/>
                </a:cxn>
                <a:cxn ang="0">
                  <a:pos x="2498" y="3"/>
                </a:cxn>
                <a:cxn ang="0">
                  <a:pos x="42" y="14"/>
                </a:cxn>
                <a:cxn ang="0">
                  <a:pos x="37" y="14"/>
                </a:cxn>
                <a:cxn ang="0">
                  <a:pos x="12" y="0"/>
                </a:cxn>
                <a:cxn ang="0">
                  <a:pos x="0" y="3051"/>
                </a:cxn>
                <a:cxn ang="0">
                  <a:pos x="25" y="3"/>
                </a:cxn>
                <a:cxn ang="0">
                  <a:pos x="267" y="293"/>
                </a:cxn>
                <a:cxn ang="0">
                  <a:pos x="270" y="2835"/>
                </a:cxn>
                <a:cxn ang="0">
                  <a:pos x="6" y="3044"/>
                </a:cxn>
                <a:cxn ang="0">
                  <a:pos x="6" y="3058"/>
                </a:cxn>
                <a:cxn ang="0">
                  <a:pos x="12" y="12"/>
                </a:cxn>
                <a:cxn ang="0">
                  <a:pos x="42" y="0"/>
                </a:cxn>
                <a:cxn ang="0">
                  <a:pos x="31" y="14"/>
                </a:cxn>
                <a:cxn ang="0">
                  <a:pos x="289" y="316"/>
                </a:cxn>
              </a:cxnLst>
              <a:rect l="0" t="0" r="r" b="b"/>
              <a:pathLst>
                <a:path w="2498" h="3084">
                  <a:moveTo>
                    <a:pt x="289" y="316"/>
                  </a:moveTo>
                  <a:lnTo>
                    <a:pt x="2232" y="316"/>
                  </a:lnTo>
                  <a:lnTo>
                    <a:pt x="2232" y="2810"/>
                  </a:lnTo>
                  <a:lnTo>
                    <a:pt x="288" y="2820"/>
                  </a:lnTo>
                  <a:lnTo>
                    <a:pt x="3" y="3049"/>
                  </a:lnTo>
                  <a:lnTo>
                    <a:pt x="0" y="3072"/>
                  </a:lnTo>
                  <a:lnTo>
                    <a:pt x="2460" y="3084"/>
                  </a:lnTo>
                  <a:lnTo>
                    <a:pt x="2447" y="3058"/>
                  </a:lnTo>
                  <a:lnTo>
                    <a:pt x="2234" y="2807"/>
                  </a:lnTo>
                  <a:lnTo>
                    <a:pt x="2447" y="3065"/>
                  </a:lnTo>
                  <a:lnTo>
                    <a:pt x="2447" y="3072"/>
                  </a:lnTo>
                  <a:lnTo>
                    <a:pt x="2472" y="3084"/>
                  </a:lnTo>
                  <a:lnTo>
                    <a:pt x="2498" y="3"/>
                  </a:lnTo>
                  <a:lnTo>
                    <a:pt x="2234" y="321"/>
                  </a:lnTo>
                  <a:lnTo>
                    <a:pt x="2498" y="3"/>
                  </a:lnTo>
                  <a:lnTo>
                    <a:pt x="42" y="14"/>
                  </a:lnTo>
                  <a:lnTo>
                    <a:pt x="37" y="14"/>
                  </a:lnTo>
                  <a:lnTo>
                    <a:pt x="12" y="0"/>
                  </a:lnTo>
                  <a:lnTo>
                    <a:pt x="0" y="3051"/>
                  </a:lnTo>
                  <a:lnTo>
                    <a:pt x="25" y="3"/>
                  </a:lnTo>
                  <a:lnTo>
                    <a:pt x="267" y="293"/>
                  </a:lnTo>
                  <a:lnTo>
                    <a:pt x="270" y="2835"/>
                  </a:lnTo>
                  <a:lnTo>
                    <a:pt x="6" y="3044"/>
                  </a:lnTo>
                  <a:lnTo>
                    <a:pt x="6" y="3058"/>
                  </a:lnTo>
                  <a:lnTo>
                    <a:pt x="12" y="12"/>
                  </a:lnTo>
                  <a:lnTo>
                    <a:pt x="42" y="0"/>
                  </a:lnTo>
                  <a:lnTo>
                    <a:pt x="31" y="14"/>
                  </a:lnTo>
                  <a:lnTo>
                    <a:pt x="289" y="316"/>
                  </a:lnTo>
                  <a:close/>
                </a:path>
              </a:pathLst>
            </a:custGeom>
            <a:blipFill dpi="0" rotWithShape="1">
              <a:blip r:embed="rId5" cstate="print"/>
              <a:srcRect/>
              <a:tile tx="0" ty="0" sx="100000" sy="100000" flip="none" algn="tl"/>
            </a:blip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245" name="Group 5"/>
          <p:cNvGrpSpPr>
            <a:grpSpLocks/>
          </p:cNvGrpSpPr>
          <p:nvPr/>
        </p:nvGrpSpPr>
        <p:grpSpPr bwMode="auto">
          <a:xfrm>
            <a:off x="304800" y="3200400"/>
            <a:ext cx="4572000" cy="3352800"/>
            <a:chOff x="2208" y="192"/>
            <a:chExt cx="2880" cy="2112"/>
          </a:xfrm>
        </p:grpSpPr>
        <p:pic>
          <p:nvPicPr>
            <p:cNvPr id="10246" name="Picture 6" descr="345b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44" y="432"/>
              <a:ext cx="2208" cy="1619"/>
            </a:xfrm>
            <a:prstGeom prst="rect">
              <a:avLst/>
            </a:prstGeom>
            <a:noFill/>
          </p:spPr>
        </p:pic>
        <p:sp>
          <p:nvSpPr>
            <p:cNvPr id="10247" name="Freeform 7"/>
            <p:cNvSpPr>
              <a:spLocks/>
            </p:cNvSpPr>
            <p:nvPr/>
          </p:nvSpPr>
          <p:spPr bwMode="auto">
            <a:xfrm>
              <a:off x="2208" y="192"/>
              <a:ext cx="2880" cy="2112"/>
            </a:xfrm>
            <a:custGeom>
              <a:avLst/>
              <a:gdLst/>
              <a:ahLst/>
              <a:cxnLst>
                <a:cxn ang="0">
                  <a:pos x="289" y="316"/>
                </a:cxn>
                <a:cxn ang="0">
                  <a:pos x="2232" y="316"/>
                </a:cxn>
                <a:cxn ang="0">
                  <a:pos x="2232" y="2810"/>
                </a:cxn>
                <a:cxn ang="0">
                  <a:pos x="288" y="2820"/>
                </a:cxn>
                <a:cxn ang="0">
                  <a:pos x="3" y="3049"/>
                </a:cxn>
                <a:cxn ang="0">
                  <a:pos x="0" y="3072"/>
                </a:cxn>
                <a:cxn ang="0">
                  <a:pos x="2460" y="3084"/>
                </a:cxn>
                <a:cxn ang="0">
                  <a:pos x="2447" y="3058"/>
                </a:cxn>
                <a:cxn ang="0">
                  <a:pos x="2234" y="2807"/>
                </a:cxn>
                <a:cxn ang="0">
                  <a:pos x="2447" y="3065"/>
                </a:cxn>
                <a:cxn ang="0">
                  <a:pos x="2447" y="3072"/>
                </a:cxn>
                <a:cxn ang="0">
                  <a:pos x="2472" y="3084"/>
                </a:cxn>
                <a:cxn ang="0">
                  <a:pos x="2498" y="3"/>
                </a:cxn>
                <a:cxn ang="0">
                  <a:pos x="2234" y="321"/>
                </a:cxn>
                <a:cxn ang="0">
                  <a:pos x="2498" y="3"/>
                </a:cxn>
                <a:cxn ang="0">
                  <a:pos x="42" y="14"/>
                </a:cxn>
                <a:cxn ang="0">
                  <a:pos x="37" y="14"/>
                </a:cxn>
                <a:cxn ang="0">
                  <a:pos x="12" y="0"/>
                </a:cxn>
                <a:cxn ang="0">
                  <a:pos x="0" y="3051"/>
                </a:cxn>
                <a:cxn ang="0">
                  <a:pos x="25" y="3"/>
                </a:cxn>
                <a:cxn ang="0">
                  <a:pos x="267" y="293"/>
                </a:cxn>
                <a:cxn ang="0">
                  <a:pos x="270" y="2835"/>
                </a:cxn>
                <a:cxn ang="0">
                  <a:pos x="6" y="3044"/>
                </a:cxn>
                <a:cxn ang="0">
                  <a:pos x="6" y="3058"/>
                </a:cxn>
                <a:cxn ang="0">
                  <a:pos x="12" y="12"/>
                </a:cxn>
                <a:cxn ang="0">
                  <a:pos x="42" y="0"/>
                </a:cxn>
                <a:cxn ang="0">
                  <a:pos x="31" y="14"/>
                </a:cxn>
                <a:cxn ang="0">
                  <a:pos x="289" y="316"/>
                </a:cxn>
              </a:cxnLst>
              <a:rect l="0" t="0" r="r" b="b"/>
              <a:pathLst>
                <a:path w="2498" h="3084">
                  <a:moveTo>
                    <a:pt x="289" y="316"/>
                  </a:moveTo>
                  <a:lnTo>
                    <a:pt x="2232" y="316"/>
                  </a:lnTo>
                  <a:lnTo>
                    <a:pt x="2232" y="2810"/>
                  </a:lnTo>
                  <a:lnTo>
                    <a:pt x="288" y="2820"/>
                  </a:lnTo>
                  <a:lnTo>
                    <a:pt x="3" y="3049"/>
                  </a:lnTo>
                  <a:lnTo>
                    <a:pt x="0" y="3072"/>
                  </a:lnTo>
                  <a:lnTo>
                    <a:pt x="2460" y="3084"/>
                  </a:lnTo>
                  <a:lnTo>
                    <a:pt x="2447" y="3058"/>
                  </a:lnTo>
                  <a:lnTo>
                    <a:pt x="2234" y="2807"/>
                  </a:lnTo>
                  <a:lnTo>
                    <a:pt x="2447" y="3065"/>
                  </a:lnTo>
                  <a:lnTo>
                    <a:pt x="2447" y="3072"/>
                  </a:lnTo>
                  <a:lnTo>
                    <a:pt x="2472" y="3084"/>
                  </a:lnTo>
                  <a:lnTo>
                    <a:pt x="2498" y="3"/>
                  </a:lnTo>
                  <a:lnTo>
                    <a:pt x="2234" y="321"/>
                  </a:lnTo>
                  <a:lnTo>
                    <a:pt x="2498" y="3"/>
                  </a:lnTo>
                  <a:lnTo>
                    <a:pt x="42" y="14"/>
                  </a:lnTo>
                  <a:lnTo>
                    <a:pt x="37" y="14"/>
                  </a:lnTo>
                  <a:lnTo>
                    <a:pt x="12" y="0"/>
                  </a:lnTo>
                  <a:lnTo>
                    <a:pt x="0" y="3051"/>
                  </a:lnTo>
                  <a:lnTo>
                    <a:pt x="25" y="3"/>
                  </a:lnTo>
                  <a:lnTo>
                    <a:pt x="267" y="293"/>
                  </a:lnTo>
                  <a:lnTo>
                    <a:pt x="270" y="2835"/>
                  </a:lnTo>
                  <a:lnTo>
                    <a:pt x="6" y="3044"/>
                  </a:lnTo>
                  <a:lnTo>
                    <a:pt x="6" y="3058"/>
                  </a:lnTo>
                  <a:lnTo>
                    <a:pt x="12" y="12"/>
                  </a:lnTo>
                  <a:lnTo>
                    <a:pt x="42" y="0"/>
                  </a:lnTo>
                  <a:lnTo>
                    <a:pt x="31" y="14"/>
                  </a:lnTo>
                  <a:lnTo>
                    <a:pt x="289" y="316"/>
                  </a:lnTo>
                  <a:close/>
                </a:path>
              </a:pathLst>
            </a:custGeom>
            <a:solidFill>
              <a:srgbClr val="00FFFF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248" name="Group 8"/>
          <p:cNvGrpSpPr>
            <a:grpSpLocks/>
          </p:cNvGrpSpPr>
          <p:nvPr/>
        </p:nvGrpSpPr>
        <p:grpSpPr bwMode="auto">
          <a:xfrm>
            <a:off x="228600" y="152400"/>
            <a:ext cx="5638800" cy="3013075"/>
            <a:chOff x="144" y="96"/>
            <a:chExt cx="3552" cy="1898"/>
          </a:xfrm>
        </p:grpSpPr>
        <p:sp>
          <p:nvSpPr>
            <p:cNvPr id="10249" name="Text Box 9"/>
            <p:cNvSpPr txBox="1">
              <a:spLocks noChangeArrowheads="1"/>
            </p:cNvSpPr>
            <p:nvPr/>
          </p:nvSpPr>
          <p:spPr bwMode="auto">
            <a:xfrm>
              <a:off x="144" y="96"/>
              <a:ext cx="3552" cy="1898"/>
            </a:xfrm>
            <a:prstGeom prst="rect">
              <a:avLst/>
            </a:prstGeom>
            <a:noFill/>
            <a:ln w="9525" algn="ctr">
              <a:noFill/>
              <a:prstDash val="sysDot"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ru-RU" sz="2400" b="1"/>
                <a:t>Великий древнегреческий математик Архимед (</a:t>
              </a:r>
              <a:r>
                <a:rPr lang="en-US" sz="2400" b="1"/>
                <a:t>III</a:t>
              </a:r>
              <a:r>
                <a:rPr lang="ru-RU" sz="2400" b="1"/>
                <a:t> в. до н.э.), выполнив множество измерений, установил, что длина окружности </a:t>
              </a:r>
            </a:p>
            <a:p>
              <a:endParaRPr lang="ru-RU" sz="2400" b="1"/>
            </a:p>
            <a:p>
              <a:r>
                <a:rPr lang="ru-RU" sz="2400" b="1"/>
                <a:t>примерно в          раза больше её </a:t>
              </a:r>
            </a:p>
            <a:p>
              <a:endParaRPr lang="ru-RU" sz="2400" b="1"/>
            </a:p>
            <a:p>
              <a:r>
                <a:rPr lang="ru-RU" sz="2400" b="1"/>
                <a:t>диаметра. </a:t>
              </a:r>
            </a:p>
          </p:txBody>
        </p:sp>
        <p:graphicFrame>
          <p:nvGraphicFramePr>
            <p:cNvPr id="10250" name="Object 10"/>
            <p:cNvGraphicFramePr>
              <a:graphicFrameLocks noChangeAspect="1"/>
            </p:cNvGraphicFramePr>
            <p:nvPr/>
          </p:nvGraphicFramePr>
          <p:xfrm>
            <a:off x="1451" y="960"/>
            <a:ext cx="411" cy="768"/>
          </p:xfrm>
          <a:graphic>
            <a:graphicData uri="http://schemas.openxmlformats.org/presentationml/2006/ole">
              <p:oleObj spid="_x0000_s10250" name="Формула" r:id="rId7" imgW="228600" imgH="393480" progId="Equation.3">
                <p:embed/>
              </p:oleObj>
            </a:graphicData>
          </a:graphic>
        </p:graphicFrame>
      </p:grpSp>
      <p:grpSp>
        <p:nvGrpSpPr>
          <p:cNvPr id="10251" name="Group 11"/>
          <p:cNvGrpSpPr>
            <a:grpSpLocks/>
          </p:cNvGrpSpPr>
          <p:nvPr/>
        </p:nvGrpSpPr>
        <p:grpSpPr bwMode="auto">
          <a:xfrm>
            <a:off x="1295400" y="5486400"/>
            <a:ext cx="609600" cy="609600"/>
            <a:chOff x="3120" y="2880"/>
            <a:chExt cx="384" cy="384"/>
          </a:xfrm>
        </p:grpSpPr>
        <p:sp>
          <p:nvSpPr>
            <p:cNvPr id="10252" name="AutoShape 12"/>
            <p:cNvSpPr>
              <a:spLocks noChangeArrowheads="1"/>
            </p:cNvSpPr>
            <p:nvPr/>
          </p:nvSpPr>
          <p:spPr bwMode="auto">
            <a:xfrm>
              <a:off x="3120" y="2880"/>
              <a:ext cx="384" cy="384"/>
            </a:xfrm>
            <a:prstGeom prst="star16">
              <a:avLst>
                <a:gd name="adj" fmla="val 4167"/>
              </a:avLst>
            </a:prstGeom>
            <a:solidFill>
              <a:srgbClr val="CC3300"/>
            </a:solidFill>
            <a:ln w="12700">
              <a:solidFill>
                <a:srgbClr val="CC3300"/>
              </a:solidFill>
              <a:miter lim="800000"/>
              <a:headEnd type="none" w="lg" len="lg"/>
              <a:tailEnd type="none" w="lg" len="lg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3" name="Oval 13"/>
            <p:cNvSpPr>
              <a:spLocks noChangeArrowheads="1"/>
            </p:cNvSpPr>
            <p:nvPr/>
          </p:nvSpPr>
          <p:spPr bwMode="auto">
            <a:xfrm>
              <a:off x="3120" y="2880"/>
              <a:ext cx="384" cy="384"/>
            </a:xfrm>
            <a:prstGeom prst="ellipse">
              <a:avLst/>
            </a:prstGeom>
            <a:noFill/>
            <a:ln w="57150">
              <a:solidFill>
                <a:srgbClr val="5C0000"/>
              </a:solidFill>
              <a:round/>
              <a:headEnd type="none" w="lg" len="lg"/>
              <a:tailEnd type="none" w="lg" len="lg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4" name="Oval 14"/>
            <p:cNvSpPr>
              <a:spLocks noChangeArrowheads="1"/>
            </p:cNvSpPr>
            <p:nvPr/>
          </p:nvSpPr>
          <p:spPr bwMode="auto">
            <a:xfrm>
              <a:off x="3264" y="3024"/>
              <a:ext cx="96" cy="96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rgbClr val="CC3300"/>
              </a:solidFill>
              <a:round/>
              <a:headEnd type="none" w="lg" len="lg"/>
              <a:tailEnd type="none" w="lg" len="lg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.73333 0.01112 " pathEditMode="relative" ptsTypes="AA">
                                      <p:cBhvr>
                                        <p:cTn id="12" dur="5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81000" y="457200"/>
            <a:ext cx="8534400" cy="1187450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/>
              <a:t>Длина окружности примерно в          раза больше её </a:t>
            </a:r>
          </a:p>
          <a:p>
            <a:endParaRPr lang="ru-RU" sz="2400" b="1"/>
          </a:p>
          <a:p>
            <a:r>
              <a:rPr lang="ru-RU" sz="2400" b="1"/>
              <a:t>диаметра. </a:t>
            </a:r>
          </a:p>
        </p:txBody>
      </p:sp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5291138" y="76200"/>
          <a:ext cx="652462" cy="1219200"/>
        </p:xfrm>
        <a:graphic>
          <a:graphicData uri="http://schemas.openxmlformats.org/presentationml/2006/ole">
            <p:oleObj spid="_x0000_s12291" name="Формула" r:id="rId4" imgW="228600" imgH="393480" progId="Equation.3">
              <p:embed/>
            </p:oleObj>
          </a:graphicData>
        </a:graphic>
      </p:graphicFrame>
      <p:sp>
        <p:nvSpPr>
          <p:cNvPr id="12292" name="Freeform 4"/>
          <p:cNvSpPr>
            <a:spLocks/>
          </p:cNvSpPr>
          <p:nvPr/>
        </p:nvSpPr>
        <p:spPr bwMode="auto">
          <a:xfrm>
            <a:off x="165100" y="5359400"/>
            <a:ext cx="8001000" cy="25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040" y="16"/>
              </a:cxn>
            </a:cxnLst>
            <a:rect l="0" t="0" r="r" b="b"/>
            <a:pathLst>
              <a:path w="5040" h="16">
                <a:moveTo>
                  <a:pt x="0" y="0"/>
                </a:moveTo>
                <a:lnTo>
                  <a:pt x="5040" y="16"/>
                </a:lnTo>
              </a:path>
            </a:pathLst>
          </a:custGeom>
          <a:noFill/>
          <a:ln w="38100" cap="flat" cmpd="sng">
            <a:solidFill>
              <a:srgbClr val="0099FF"/>
            </a:solidFill>
            <a:prstDash val="solid"/>
            <a:round/>
            <a:headEnd type="oval" w="med" len="med"/>
            <a:tailEnd type="oval" w="med" len="med"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12293" name="Group 5"/>
          <p:cNvGrpSpPr>
            <a:grpSpLocks/>
          </p:cNvGrpSpPr>
          <p:nvPr/>
        </p:nvGrpSpPr>
        <p:grpSpPr bwMode="auto">
          <a:xfrm>
            <a:off x="-1066800" y="2971800"/>
            <a:ext cx="2362200" cy="2362200"/>
            <a:chOff x="1152" y="1584"/>
            <a:chExt cx="1488" cy="1488"/>
          </a:xfrm>
        </p:grpSpPr>
        <p:sp>
          <p:nvSpPr>
            <p:cNvPr id="12294" name="Oval 6"/>
            <p:cNvSpPr>
              <a:spLocks noChangeArrowheads="1"/>
            </p:cNvSpPr>
            <p:nvPr/>
          </p:nvSpPr>
          <p:spPr bwMode="auto">
            <a:xfrm rot="2236307">
              <a:off x="1152" y="1584"/>
              <a:ext cx="1488" cy="1488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 type="none" w="lg" len="lg"/>
              <a:tailEnd type="none" w="lg" len="lg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95" name="Freeform 7"/>
            <p:cNvSpPr>
              <a:spLocks/>
            </p:cNvSpPr>
            <p:nvPr/>
          </p:nvSpPr>
          <p:spPr bwMode="auto">
            <a:xfrm rot="2236307">
              <a:off x="1296" y="1872"/>
              <a:ext cx="1216" cy="880"/>
            </a:xfrm>
            <a:custGeom>
              <a:avLst/>
              <a:gdLst/>
              <a:ahLst/>
              <a:cxnLst>
                <a:cxn ang="0">
                  <a:pos x="0" y="1136"/>
                </a:cxn>
                <a:cxn ang="0">
                  <a:pos x="1568" y="0"/>
                </a:cxn>
              </a:cxnLst>
              <a:rect l="0" t="0" r="r" b="b"/>
              <a:pathLst>
                <a:path w="1568" h="1136">
                  <a:moveTo>
                    <a:pt x="0" y="1136"/>
                  </a:moveTo>
                  <a:lnTo>
                    <a:pt x="1568" y="0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296" name="Oval 8"/>
            <p:cNvSpPr>
              <a:spLocks noChangeArrowheads="1"/>
            </p:cNvSpPr>
            <p:nvPr/>
          </p:nvSpPr>
          <p:spPr bwMode="auto">
            <a:xfrm rot="2236307">
              <a:off x="1859" y="2291"/>
              <a:ext cx="74" cy="74"/>
            </a:xfrm>
            <a:prstGeom prst="ellipse">
              <a:avLst/>
            </a:prstGeom>
            <a:solidFill>
              <a:srgbClr val="F42A02"/>
            </a:solidFill>
            <a:ln w="12700">
              <a:solidFill>
                <a:schemeClr val="tx2"/>
              </a:solidFill>
              <a:round/>
              <a:headEnd type="none" w="lg" len="lg"/>
              <a:tailEnd type="none" w="lg" len="lg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97" name="Text Box 9"/>
            <p:cNvSpPr txBox="1">
              <a:spLocks noChangeArrowheads="1"/>
            </p:cNvSpPr>
            <p:nvPr/>
          </p:nvSpPr>
          <p:spPr bwMode="auto">
            <a:xfrm rot="116354">
              <a:off x="1349" y="2011"/>
              <a:ext cx="1180" cy="327"/>
            </a:xfrm>
            <a:prstGeom prst="rect">
              <a:avLst/>
            </a:prstGeom>
            <a:noFill/>
            <a:ln w="12700">
              <a:noFill/>
              <a:miter lim="800000"/>
              <a:headEnd type="none" w="lg" len="lg"/>
              <a:tailEnd type="none" w="lg" len="lg"/>
            </a:ln>
            <a:effectLst/>
          </p:spPr>
          <p:txBody>
            <a:bodyPr>
              <a:spAutoFit/>
            </a:bodyPr>
            <a:lstStyle/>
            <a:p>
              <a:r>
                <a:rPr lang="ru-RU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Диаметр</a:t>
              </a:r>
            </a:p>
          </p:txBody>
        </p:sp>
      </p:grpSp>
      <p:sp>
        <p:nvSpPr>
          <p:cNvPr id="12298" name="Freeform 10"/>
          <p:cNvSpPr>
            <a:spLocks/>
          </p:cNvSpPr>
          <p:nvPr/>
        </p:nvSpPr>
        <p:spPr bwMode="auto">
          <a:xfrm>
            <a:off x="6934200" y="4114800"/>
            <a:ext cx="2386013" cy="174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03" y="11"/>
              </a:cxn>
            </a:cxnLst>
            <a:rect l="0" t="0" r="r" b="b"/>
            <a:pathLst>
              <a:path w="1503" h="11">
                <a:moveTo>
                  <a:pt x="0" y="0"/>
                </a:moveTo>
                <a:lnTo>
                  <a:pt x="1503" y="11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oval" w="med" len="med"/>
            <a:tailEnd type="oval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299" name="Freeform 11"/>
          <p:cNvSpPr>
            <a:spLocks/>
          </p:cNvSpPr>
          <p:nvPr/>
        </p:nvSpPr>
        <p:spPr bwMode="auto">
          <a:xfrm>
            <a:off x="6934200" y="4114800"/>
            <a:ext cx="2386013" cy="174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03" y="11"/>
              </a:cxn>
            </a:cxnLst>
            <a:rect l="0" t="0" r="r" b="b"/>
            <a:pathLst>
              <a:path w="1503" h="11">
                <a:moveTo>
                  <a:pt x="0" y="0"/>
                </a:moveTo>
                <a:lnTo>
                  <a:pt x="1503" y="11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oval" w="med" len="med"/>
            <a:tailEnd type="oval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300" name="Freeform 12"/>
          <p:cNvSpPr>
            <a:spLocks/>
          </p:cNvSpPr>
          <p:nvPr/>
        </p:nvSpPr>
        <p:spPr bwMode="auto">
          <a:xfrm>
            <a:off x="6934200" y="4114800"/>
            <a:ext cx="2386013" cy="174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03" y="11"/>
              </a:cxn>
            </a:cxnLst>
            <a:rect l="0" t="0" r="r" b="b"/>
            <a:pathLst>
              <a:path w="1503" h="11">
                <a:moveTo>
                  <a:pt x="0" y="0"/>
                </a:moveTo>
                <a:lnTo>
                  <a:pt x="1503" y="11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oval" w="med" len="med"/>
            <a:tailEnd type="oval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301" name="AutoShape 1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924800" y="6172200"/>
            <a:ext cx="457200" cy="457200"/>
          </a:xfrm>
          <a:prstGeom prst="actionButtonForwardNext">
            <a:avLst/>
          </a:prstGeom>
          <a:gradFill rotWithShape="1">
            <a:gsLst>
              <a:gs pos="0">
                <a:schemeClr val="bg1"/>
              </a:gs>
              <a:gs pos="100000">
                <a:srgbClr val="0099FF"/>
              </a:gs>
            </a:gsLst>
            <a:path path="rect">
              <a:fillToRect l="50000" t="50000" r="50000" b="50000"/>
            </a:path>
          </a:gradFill>
          <a:ln w="57150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302" name="AutoShape 1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324600" y="6172200"/>
            <a:ext cx="1600200" cy="457200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66FFFF"/>
              </a:gs>
            </a:gsLst>
            <a:path path="rect">
              <a:fillToRect l="50000" t="50000" r="50000" b="50000"/>
            </a:path>
          </a:gradFill>
          <a:ln w="9525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latin typeface="Times New Roman" pitchFamily="18" charset="0"/>
              </a:rPr>
              <a:t>Показать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3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5.55556E-6 L 0.87501 5.55556E-6 " pathEditMode="relative" ptsTypes="AA">
                                      <p:cBhvr>
                                        <p:cTn id="11" dur="3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1 0.0044 L -0.74288 0.18218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" y="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1 0.0044 L -0.48455 0.18218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" y="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-0.22083 0.18333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" y="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02"/>
                  </p:tgtEl>
                </p:cond>
              </p:nextCondLst>
            </p:seq>
          </p:childTnLst>
        </p:cTn>
      </p:par>
    </p:tnLst>
    <p:bldLst>
      <p:bldP spid="12292" grpId="0" animBg="1"/>
      <p:bldP spid="12298" grpId="0" animBg="1"/>
      <p:bldP spid="12298" grpId="1" animBg="1"/>
      <p:bldP spid="12299" grpId="0" animBg="1"/>
      <p:bldP spid="12299" grpId="1" animBg="1"/>
      <p:bldP spid="12300" grpId="0" animBg="1"/>
      <p:bldP spid="1230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reeform 2"/>
          <p:cNvSpPr>
            <a:spLocks/>
          </p:cNvSpPr>
          <p:nvPr/>
        </p:nvSpPr>
        <p:spPr bwMode="auto">
          <a:xfrm>
            <a:off x="76200" y="3962400"/>
            <a:ext cx="9372600" cy="1506538"/>
          </a:xfrm>
          <a:custGeom>
            <a:avLst/>
            <a:gdLst/>
            <a:ahLst/>
            <a:cxnLst>
              <a:cxn ang="0">
                <a:pos x="0" y="949"/>
              </a:cxn>
              <a:cxn ang="0">
                <a:pos x="384" y="600"/>
              </a:cxn>
              <a:cxn ang="0">
                <a:pos x="1152" y="252"/>
              </a:cxn>
              <a:cxn ang="0">
                <a:pos x="1672" y="135"/>
              </a:cxn>
              <a:cxn ang="0">
                <a:pos x="2376" y="63"/>
              </a:cxn>
              <a:cxn ang="0">
                <a:pos x="3240" y="5"/>
              </a:cxn>
              <a:cxn ang="0">
                <a:pos x="3984" y="34"/>
              </a:cxn>
              <a:cxn ang="0">
                <a:pos x="4512" y="121"/>
              </a:cxn>
              <a:cxn ang="0">
                <a:pos x="5064" y="272"/>
              </a:cxn>
              <a:cxn ang="0">
                <a:pos x="4976" y="252"/>
              </a:cxn>
              <a:cxn ang="0">
                <a:pos x="5312" y="382"/>
              </a:cxn>
              <a:cxn ang="0">
                <a:pos x="5560" y="484"/>
              </a:cxn>
              <a:cxn ang="0">
                <a:pos x="5904" y="629"/>
              </a:cxn>
            </a:cxnLst>
            <a:rect l="0" t="0" r="r" b="b"/>
            <a:pathLst>
              <a:path w="5904" h="949">
                <a:moveTo>
                  <a:pt x="0" y="949"/>
                </a:moveTo>
                <a:cubicBezTo>
                  <a:pt x="96" y="833"/>
                  <a:pt x="192" y="717"/>
                  <a:pt x="384" y="600"/>
                </a:cubicBezTo>
                <a:cubicBezTo>
                  <a:pt x="576" y="484"/>
                  <a:pt x="937" y="329"/>
                  <a:pt x="1152" y="252"/>
                </a:cubicBezTo>
                <a:cubicBezTo>
                  <a:pt x="1367" y="174"/>
                  <a:pt x="1468" y="167"/>
                  <a:pt x="1672" y="135"/>
                </a:cubicBezTo>
                <a:cubicBezTo>
                  <a:pt x="1876" y="104"/>
                  <a:pt x="2115" y="84"/>
                  <a:pt x="2376" y="63"/>
                </a:cubicBezTo>
                <a:cubicBezTo>
                  <a:pt x="2637" y="41"/>
                  <a:pt x="2972" y="9"/>
                  <a:pt x="3240" y="5"/>
                </a:cubicBezTo>
                <a:cubicBezTo>
                  <a:pt x="3508" y="0"/>
                  <a:pt x="3772" y="15"/>
                  <a:pt x="3984" y="34"/>
                </a:cubicBezTo>
                <a:cubicBezTo>
                  <a:pt x="4196" y="53"/>
                  <a:pt x="4332" y="81"/>
                  <a:pt x="4512" y="121"/>
                </a:cubicBezTo>
                <a:cubicBezTo>
                  <a:pt x="4692" y="161"/>
                  <a:pt x="4987" y="250"/>
                  <a:pt x="5064" y="272"/>
                </a:cubicBezTo>
                <a:cubicBezTo>
                  <a:pt x="5141" y="294"/>
                  <a:pt x="4935" y="234"/>
                  <a:pt x="4976" y="252"/>
                </a:cubicBezTo>
                <a:cubicBezTo>
                  <a:pt x="5017" y="270"/>
                  <a:pt x="5215" y="343"/>
                  <a:pt x="5312" y="382"/>
                </a:cubicBezTo>
                <a:cubicBezTo>
                  <a:pt x="5409" y="421"/>
                  <a:pt x="5461" y="443"/>
                  <a:pt x="5560" y="484"/>
                </a:cubicBezTo>
                <a:cubicBezTo>
                  <a:pt x="5659" y="525"/>
                  <a:pt x="5832" y="599"/>
                  <a:pt x="5904" y="629"/>
                </a:cubicBezTo>
              </a:path>
            </a:pathLst>
          </a:custGeom>
          <a:noFill/>
          <a:ln w="76200" cap="flat" cmpd="sng">
            <a:solidFill>
              <a:schemeClr val="bg2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14339" name="Group 3"/>
          <p:cNvGrpSpPr>
            <a:grpSpLocks/>
          </p:cNvGrpSpPr>
          <p:nvPr/>
        </p:nvGrpSpPr>
        <p:grpSpPr bwMode="auto">
          <a:xfrm>
            <a:off x="304800" y="304800"/>
            <a:ext cx="2819400" cy="1828800"/>
            <a:chOff x="2208" y="192"/>
            <a:chExt cx="2880" cy="2112"/>
          </a:xfrm>
        </p:grpSpPr>
        <p:pic>
          <p:nvPicPr>
            <p:cNvPr id="14340" name="Picture 4" descr="345b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44" y="432"/>
              <a:ext cx="2208" cy="1619"/>
            </a:xfrm>
            <a:prstGeom prst="rect">
              <a:avLst/>
            </a:prstGeom>
            <a:noFill/>
          </p:spPr>
        </p:pic>
        <p:sp>
          <p:nvSpPr>
            <p:cNvPr id="14341" name="Freeform 5"/>
            <p:cNvSpPr>
              <a:spLocks/>
            </p:cNvSpPr>
            <p:nvPr/>
          </p:nvSpPr>
          <p:spPr bwMode="auto">
            <a:xfrm>
              <a:off x="2208" y="192"/>
              <a:ext cx="2880" cy="2112"/>
            </a:xfrm>
            <a:custGeom>
              <a:avLst/>
              <a:gdLst/>
              <a:ahLst/>
              <a:cxnLst>
                <a:cxn ang="0">
                  <a:pos x="289" y="316"/>
                </a:cxn>
                <a:cxn ang="0">
                  <a:pos x="2232" y="316"/>
                </a:cxn>
                <a:cxn ang="0">
                  <a:pos x="2232" y="2810"/>
                </a:cxn>
                <a:cxn ang="0">
                  <a:pos x="288" y="2820"/>
                </a:cxn>
                <a:cxn ang="0">
                  <a:pos x="3" y="3049"/>
                </a:cxn>
                <a:cxn ang="0">
                  <a:pos x="0" y="3072"/>
                </a:cxn>
                <a:cxn ang="0">
                  <a:pos x="2460" y="3084"/>
                </a:cxn>
                <a:cxn ang="0">
                  <a:pos x="2447" y="3058"/>
                </a:cxn>
                <a:cxn ang="0">
                  <a:pos x="2234" y="2807"/>
                </a:cxn>
                <a:cxn ang="0">
                  <a:pos x="2447" y="3065"/>
                </a:cxn>
                <a:cxn ang="0">
                  <a:pos x="2447" y="3072"/>
                </a:cxn>
                <a:cxn ang="0">
                  <a:pos x="2472" y="3084"/>
                </a:cxn>
                <a:cxn ang="0">
                  <a:pos x="2498" y="3"/>
                </a:cxn>
                <a:cxn ang="0">
                  <a:pos x="2234" y="321"/>
                </a:cxn>
                <a:cxn ang="0">
                  <a:pos x="2498" y="3"/>
                </a:cxn>
                <a:cxn ang="0">
                  <a:pos x="42" y="14"/>
                </a:cxn>
                <a:cxn ang="0">
                  <a:pos x="37" y="14"/>
                </a:cxn>
                <a:cxn ang="0">
                  <a:pos x="12" y="0"/>
                </a:cxn>
                <a:cxn ang="0">
                  <a:pos x="0" y="3051"/>
                </a:cxn>
                <a:cxn ang="0">
                  <a:pos x="25" y="3"/>
                </a:cxn>
                <a:cxn ang="0">
                  <a:pos x="267" y="293"/>
                </a:cxn>
                <a:cxn ang="0">
                  <a:pos x="270" y="2835"/>
                </a:cxn>
                <a:cxn ang="0">
                  <a:pos x="6" y="3044"/>
                </a:cxn>
                <a:cxn ang="0">
                  <a:pos x="6" y="3058"/>
                </a:cxn>
                <a:cxn ang="0">
                  <a:pos x="12" y="12"/>
                </a:cxn>
                <a:cxn ang="0">
                  <a:pos x="42" y="0"/>
                </a:cxn>
                <a:cxn ang="0">
                  <a:pos x="31" y="14"/>
                </a:cxn>
                <a:cxn ang="0">
                  <a:pos x="289" y="316"/>
                </a:cxn>
              </a:cxnLst>
              <a:rect l="0" t="0" r="r" b="b"/>
              <a:pathLst>
                <a:path w="2498" h="3084">
                  <a:moveTo>
                    <a:pt x="289" y="316"/>
                  </a:moveTo>
                  <a:lnTo>
                    <a:pt x="2232" y="316"/>
                  </a:lnTo>
                  <a:lnTo>
                    <a:pt x="2232" y="2810"/>
                  </a:lnTo>
                  <a:lnTo>
                    <a:pt x="288" y="2820"/>
                  </a:lnTo>
                  <a:lnTo>
                    <a:pt x="3" y="3049"/>
                  </a:lnTo>
                  <a:lnTo>
                    <a:pt x="0" y="3072"/>
                  </a:lnTo>
                  <a:lnTo>
                    <a:pt x="2460" y="3084"/>
                  </a:lnTo>
                  <a:lnTo>
                    <a:pt x="2447" y="3058"/>
                  </a:lnTo>
                  <a:lnTo>
                    <a:pt x="2234" y="2807"/>
                  </a:lnTo>
                  <a:lnTo>
                    <a:pt x="2447" y="3065"/>
                  </a:lnTo>
                  <a:lnTo>
                    <a:pt x="2447" y="3072"/>
                  </a:lnTo>
                  <a:lnTo>
                    <a:pt x="2472" y="3084"/>
                  </a:lnTo>
                  <a:lnTo>
                    <a:pt x="2498" y="3"/>
                  </a:lnTo>
                  <a:lnTo>
                    <a:pt x="2234" y="321"/>
                  </a:lnTo>
                  <a:lnTo>
                    <a:pt x="2498" y="3"/>
                  </a:lnTo>
                  <a:lnTo>
                    <a:pt x="42" y="14"/>
                  </a:lnTo>
                  <a:lnTo>
                    <a:pt x="37" y="14"/>
                  </a:lnTo>
                  <a:lnTo>
                    <a:pt x="12" y="0"/>
                  </a:lnTo>
                  <a:lnTo>
                    <a:pt x="0" y="3051"/>
                  </a:lnTo>
                  <a:lnTo>
                    <a:pt x="25" y="3"/>
                  </a:lnTo>
                  <a:lnTo>
                    <a:pt x="267" y="293"/>
                  </a:lnTo>
                  <a:lnTo>
                    <a:pt x="270" y="2835"/>
                  </a:lnTo>
                  <a:lnTo>
                    <a:pt x="6" y="3044"/>
                  </a:lnTo>
                  <a:lnTo>
                    <a:pt x="6" y="3058"/>
                  </a:lnTo>
                  <a:lnTo>
                    <a:pt x="12" y="12"/>
                  </a:lnTo>
                  <a:lnTo>
                    <a:pt x="42" y="0"/>
                  </a:lnTo>
                  <a:lnTo>
                    <a:pt x="31" y="14"/>
                  </a:lnTo>
                  <a:lnTo>
                    <a:pt x="289" y="316"/>
                  </a:lnTo>
                  <a:close/>
                </a:path>
              </a:pathLst>
            </a:custGeom>
            <a:solidFill>
              <a:srgbClr val="00FFFF"/>
            </a:solid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342" name="Freeform 6"/>
          <p:cNvSpPr>
            <a:spLocks/>
          </p:cNvSpPr>
          <p:nvPr/>
        </p:nvSpPr>
        <p:spPr bwMode="auto">
          <a:xfrm>
            <a:off x="0" y="4038600"/>
            <a:ext cx="9512300" cy="1658938"/>
          </a:xfrm>
          <a:custGeom>
            <a:avLst/>
            <a:gdLst/>
            <a:ahLst/>
            <a:cxnLst>
              <a:cxn ang="0">
                <a:pos x="0" y="1045"/>
              </a:cxn>
              <a:cxn ang="0">
                <a:pos x="384" y="661"/>
              </a:cxn>
              <a:cxn ang="0">
                <a:pos x="1152" y="277"/>
              </a:cxn>
              <a:cxn ang="0">
                <a:pos x="1672" y="149"/>
              </a:cxn>
              <a:cxn ang="0">
                <a:pos x="2376" y="69"/>
              </a:cxn>
              <a:cxn ang="0">
                <a:pos x="3240" y="5"/>
              </a:cxn>
              <a:cxn ang="0">
                <a:pos x="3984" y="37"/>
              </a:cxn>
              <a:cxn ang="0">
                <a:pos x="4512" y="133"/>
              </a:cxn>
              <a:cxn ang="0">
                <a:pos x="5128" y="288"/>
              </a:cxn>
              <a:cxn ang="0">
                <a:pos x="5400" y="416"/>
              </a:cxn>
              <a:cxn ang="0">
                <a:pos x="5672" y="512"/>
              </a:cxn>
              <a:cxn ang="0">
                <a:pos x="5992" y="688"/>
              </a:cxn>
            </a:cxnLst>
            <a:rect l="0" t="0" r="r" b="b"/>
            <a:pathLst>
              <a:path w="5992" h="1045">
                <a:moveTo>
                  <a:pt x="0" y="1045"/>
                </a:moveTo>
                <a:cubicBezTo>
                  <a:pt x="96" y="917"/>
                  <a:pt x="192" y="789"/>
                  <a:pt x="384" y="661"/>
                </a:cubicBezTo>
                <a:cubicBezTo>
                  <a:pt x="576" y="533"/>
                  <a:pt x="937" y="362"/>
                  <a:pt x="1152" y="277"/>
                </a:cubicBezTo>
                <a:cubicBezTo>
                  <a:pt x="1367" y="192"/>
                  <a:pt x="1468" y="184"/>
                  <a:pt x="1672" y="149"/>
                </a:cubicBezTo>
                <a:cubicBezTo>
                  <a:pt x="1876" y="114"/>
                  <a:pt x="2115" y="93"/>
                  <a:pt x="2376" y="69"/>
                </a:cubicBezTo>
                <a:cubicBezTo>
                  <a:pt x="2637" y="45"/>
                  <a:pt x="2972" y="10"/>
                  <a:pt x="3240" y="5"/>
                </a:cubicBezTo>
                <a:cubicBezTo>
                  <a:pt x="3508" y="0"/>
                  <a:pt x="3772" y="16"/>
                  <a:pt x="3984" y="37"/>
                </a:cubicBezTo>
                <a:cubicBezTo>
                  <a:pt x="4196" y="58"/>
                  <a:pt x="4321" y="91"/>
                  <a:pt x="4512" y="133"/>
                </a:cubicBezTo>
                <a:cubicBezTo>
                  <a:pt x="4703" y="175"/>
                  <a:pt x="4980" y="241"/>
                  <a:pt x="5128" y="288"/>
                </a:cubicBezTo>
                <a:cubicBezTo>
                  <a:pt x="5276" y="335"/>
                  <a:pt x="5309" y="379"/>
                  <a:pt x="5400" y="416"/>
                </a:cubicBezTo>
                <a:cubicBezTo>
                  <a:pt x="5491" y="453"/>
                  <a:pt x="5573" y="467"/>
                  <a:pt x="5672" y="512"/>
                </a:cubicBezTo>
                <a:cubicBezTo>
                  <a:pt x="5771" y="557"/>
                  <a:pt x="5925" y="651"/>
                  <a:pt x="5992" y="688"/>
                </a:cubicBezTo>
              </a:path>
            </a:pathLst>
          </a:custGeom>
          <a:noFill/>
          <a:ln w="76200" cap="flat" cmpd="sng">
            <a:solidFill>
              <a:schemeClr val="bg2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43" name="Freeform 7"/>
          <p:cNvSpPr>
            <a:spLocks/>
          </p:cNvSpPr>
          <p:nvPr/>
        </p:nvSpPr>
        <p:spPr bwMode="auto">
          <a:xfrm>
            <a:off x="0" y="4114800"/>
            <a:ext cx="9372600" cy="1658938"/>
          </a:xfrm>
          <a:custGeom>
            <a:avLst/>
            <a:gdLst/>
            <a:ahLst/>
            <a:cxnLst>
              <a:cxn ang="0">
                <a:pos x="0" y="1045"/>
              </a:cxn>
              <a:cxn ang="0">
                <a:pos x="384" y="661"/>
              </a:cxn>
              <a:cxn ang="0">
                <a:pos x="1152" y="277"/>
              </a:cxn>
              <a:cxn ang="0">
                <a:pos x="1672" y="149"/>
              </a:cxn>
              <a:cxn ang="0">
                <a:pos x="2376" y="69"/>
              </a:cxn>
              <a:cxn ang="0">
                <a:pos x="3240" y="5"/>
              </a:cxn>
              <a:cxn ang="0">
                <a:pos x="3984" y="37"/>
              </a:cxn>
              <a:cxn ang="0">
                <a:pos x="4512" y="133"/>
              </a:cxn>
              <a:cxn ang="0">
                <a:pos x="4976" y="277"/>
              </a:cxn>
              <a:cxn ang="0">
                <a:pos x="5312" y="421"/>
              </a:cxn>
              <a:cxn ang="0">
                <a:pos x="5560" y="533"/>
              </a:cxn>
              <a:cxn ang="0">
                <a:pos x="5904" y="693"/>
              </a:cxn>
            </a:cxnLst>
            <a:rect l="0" t="0" r="r" b="b"/>
            <a:pathLst>
              <a:path w="5904" h="1045">
                <a:moveTo>
                  <a:pt x="0" y="1045"/>
                </a:moveTo>
                <a:cubicBezTo>
                  <a:pt x="96" y="917"/>
                  <a:pt x="192" y="789"/>
                  <a:pt x="384" y="661"/>
                </a:cubicBezTo>
                <a:cubicBezTo>
                  <a:pt x="576" y="533"/>
                  <a:pt x="937" y="362"/>
                  <a:pt x="1152" y="277"/>
                </a:cubicBezTo>
                <a:cubicBezTo>
                  <a:pt x="1367" y="192"/>
                  <a:pt x="1468" y="184"/>
                  <a:pt x="1672" y="149"/>
                </a:cubicBezTo>
                <a:cubicBezTo>
                  <a:pt x="1876" y="114"/>
                  <a:pt x="2115" y="93"/>
                  <a:pt x="2376" y="69"/>
                </a:cubicBezTo>
                <a:cubicBezTo>
                  <a:pt x="2637" y="45"/>
                  <a:pt x="2972" y="10"/>
                  <a:pt x="3240" y="5"/>
                </a:cubicBezTo>
                <a:cubicBezTo>
                  <a:pt x="3508" y="0"/>
                  <a:pt x="3772" y="16"/>
                  <a:pt x="3984" y="37"/>
                </a:cubicBezTo>
                <a:cubicBezTo>
                  <a:pt x="4196" y="58"/>
                  <a:pt x="4347" y="93"/>
                  <a:pt x="4512" y="133"/>
                </a:cubicBezTo>
                <a:cubicBezTo>
                  <a:pt x="4677" y="173"/>
                  <a:pt x="4843" y="229"/>
                  <a:pt x="4976" y="277"/>
                </a:cubicBezTo>
                <a:cubicBezTo>
                  <a:pt x="5109" y="325"/>
                  <a:pt x="5215" y="378"/>
                  <a:pt x="5312" y="421"/>
                </a:cubicBezTo>
                <a:cubicBezTo>
                  <a:pt x="5409" y="464"/>
                  <a:pt x="5461" y="488"/>
                  <a:pt x="5560" y="533"/>
                </a:cubicBezTo>
                <a:cubicBezTo>
                  <a:pt x="5659" y="578"/>
                  <a:pt x="5832" y="660"/>
                  <a:pt x="5904" y="693"/>
                </a:cubicBezTo>
              </a:path>
            </a:pathLst>
          </a:custGeom>
          <a:noFill/>
          <a:ln w="76200" cap="flat" cmpd="sng">
            <a:solidFill>
              <a:schemeClr val="bg2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44" name="Freeform 8"/>
          <p:cNvSpPr>
            <a:spLocks/>
          </p:cNvSpPr>
          <p:nvPr/>
        </p:nvSpPr>
        <p:spPr bwMode="auto">
          <a:xfrm>
            <a:off x="381000" y="6019800"/>
            <a:ext cx="76200" cy="76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0"/>
              </a:cxn>
              <a:cxn ang="0">
                <a:pos x="96" y="48"/>
              </a:cxn>
              <a:cxn ang="0">
                <a:pos x="48" y="48"/>
              </a:cxn>
              <a:cxn ang="0">
                <a:pos x="0" y="0"/>
              </a:cxn>
            </a:cxnLst>
            <a:rect l="0" t="0" r="r" b="b"/>
            <a:pathLst>
              <a:path w="96" h="48">
                <a:moveTo>
                  <a:pt x="0" y="0"/>
                </a:moveTo>
                <a:lnTo>
                  <a:pt x="96" y="0"/>
                </a:lnTo>
                <a:lnTo>
                  <a:pt x="96" y="48"/>
                </a:lnTo>
                <a:lnTo>
                  <a:pt x="48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2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14345" name="Group 9"/>
          <p:cNvGrpSpPr>
            <a:grpSpLocks/>
          </p:cNvGrpSpPr>
          <p:nvPr/>
        </p:nvGrpSpPr>
        <p:grpSpPr bwMode="auto">
          <a:xfrm rot="-862884">
            <a:off x="914400" y="4343400"/>
            <a:ext cx="1447800" cy="381000"/>
            <a:chOff x="192" y="3120"/>
            <a:chExt cx="1248" cy="432"/>
          </a:xfrm>
        </p:grpSpPr>
        <p:sp>
          <p:nvSpPr>
            <p:cNvPr id="14346" name="Freeform 10"/>
            <p:cNvSpPr>
              <a:spLocks/>
            </p:cNvSpPr>
            <p:nvPr/>
          </p:nvSpPr>
          <p:spPr bwMode="auto">
            <a:xfrm>
              <a:off x="1392" y="3312"/>
              <a:ext cx="48" cy="48"/>
            </a:xfrm>
            <a:custGeom>
              <a:avLst/>
              <a:gdLst/>
              <a:ahLst/>
              <a:cxnLst>
                <a:cxn ang="0">
                  <a:pos x="16" y="80"/>
                </a:cxn>
                <a:cxn ang="0">
                  <a:pos x="112" y="80"/>
                </a:cxn>
                <a:cxn ang="0">
                  <a:pos x="72" y="0"/>
                </a:cxn>
                <a:cxn ang="0">
                  <a:pos x="0" y="96"/>
                </a:cxn>
                <a:cxn ang="0">
                  <a:pos x="72" y="48"/>
                </a:cxn>
              </a:cxnLst>
              <a:rect l="0" t="0" r="r" b="b"/>
              <a:pathLst>
                <a:path w="112" h="96">
                  <a:moveTo>
                    <a:pt x="16" y="80"/>
                  </a:moveTo>
                  <a:cubicBezTo>
                    <a:pt x="48" y="80"/>
                    <a:pt x="80" y="80"/>
                    <a:pt x="112" y="80"/>
                  </a:cubicBezTo>
                  <a:lnTo>
                    <a:pt x="72" y="0"/>
                  </a:lnTo>
                  <a:lnTo>
                    <a:pt x="0" y="96"/>
                  </a:lnTo>
                  <a:lnTo>
                    <a:pt x="72" y="48"/>
                  </a:lnTo>
                </a:path>
              </a:pathLst>
            </a:custGeom>
            <a:solidFill>
              <a:schemeClr val="bg2"/>
            </a:solidFill>
            <a:ln w="12700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14347" name="Group 11"/>
            <p:cNvGrpSpPr>
              <a:grpSpLocks/>
            </p:cNvGrpSpPr>
            <p:nvPr/>
          </p:nvGrpSpPr>
          <p:grpSpPr bwMode="auto">
            <a:xfrm>
              <a:off x="936" y="3408"/>
              <a:ext cx="312" cy="96"/>
              <a:chOff x="936" y="3408"/>
              <a:chExt cx="376" cy="144"/>
            </a:xfrm>
          </p:grpSpPr>
          <p:sp>
            <p:nvSpPr>
              <p:cNvPr id="14348" name="Freeform 12"/>
              <p:cNvSpPr>
                <a:spLocks/>
              </p:cNvSpPr>
              <p:nvPr/>
            </p:nvSpPr>
            <p:spPr bwMode="auto">
              <a:xfrm>
                <a:off x="936" y="3456"/>
                <a:ext cx="112" cy="96"/>
              </a:xfrm>
              <a:custGeom>
                <a:avLst/>
                <a:gdLst/>
                <a:ahLst/>
                <a:cxnLst>
                  <a:cxn ang="0">
                    <a:pos x="16" y="80"/>
                  </a:cxn>
                  <a:cxn ang="0">
                    <a:pos x="112" y="80"/>
                  </a:cxn>
                  <a:cxn ang="0">
                    <a:pos x="72" y="0"/>
                  </a:cxn>
                  <a:cxn ang="0">
                    <a:pos x="0" y="96"/>
                  </a:cxn>
                  <a:cxn ang="0">
                    <a:pos x="72" y="48"/>
                  </a:cxn>
                </a:cxnLst>
                <a:rect l="0" t="0" r="r" b="b"/>
                <a:pathLst>
                  <a:path w="112" h="96">
                    <a:moveTo>
                      <a:pt x="16" y="80"/>
                    </a:moveTo>
                    <a:cubicBezTo>
                      <a:pt x="48" y="80"/>
                      <a:pt x="80" y="80"/>
                      <a:pt x="112" y="80"/>
                    </a:cubicBezTo>
                    <a:lnTo>
                      <a:pt x="72" y="0"/>
                    </a:lnTo>
                    <a:lnTo>
                      <a:pt x="0" y="96"/>
                    </a:lnTo>
                    <a:lnTo>
                      <a:pt x="72" y="48"/>
                    </a:lnTo>
                  </a:path>
                </a:pathLst>
              </a:custGeom>
              <a:solidFill>
                <a:schemeClr val="bg2"/>
              </a:solidFill>
              <a:ln w="12700" cap="flat" cmpd="sng">
                <a:solidFill>
                  <a:schemeClr val="tx2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49" name="Freeform 13"/>
              <p:cNvSpPr>
                <a:spLocks/>
              </p:cNvSpPr>
              <p:nvPr/>
            </p:nvSpPr>
            <p:spPr bwMode="auto">
              <a:xfrm>
                <a:off x="1200" y="3456"/>
                <a:ext cx="112" cy="96"/>
              </a:xfrm>
              <a:custGeom>
                <a:avLst/>
                <a:gdLst/>
                <a:ahLst/>
                <a:cxnLst>
                  <a:cxn ang="0">
                    <a:pos x="16" y="80"/>
                  </a:cxn>
                  <a:cxn ang="0">
                    <a:pos x="112" y="80"/>
                  </a:cxn>
                  <a:cxn ang="0">
                    <a:pos x="72" y="0"/>
                  </a:cxn>
                  <a:cxn ang="0">
                    <a:pos x="0" y="96"/>
                  </a:cxn>
                  <a:cxn ang="0">
                    <a:pos x="72" y="48"/>
                  </a:cxn>
                </a:cxnLst>
                <a:rect l="0" t="0" r="r" b="b"/>
                <a:pathLst>
                  <a:path w="112" h="96">
                    <a:moveTo>
                      <a:pt x="16" y="80"/>
                    </a:moveTo>
                    <a:cubicBezTo>
                      <a:pt x="48" y="80"/>
                      <a:pt x="80" y="80"/>
                      <a:pt x="112" y="80"/>
                    </a:cubicBezTo>
                    <a:lnTo>
                      <a:pt x="72" y="0"/>
                    </a:lnTo>
                    <a:lnTo>
                      <a:pt x="0" y="96"/>
                    </a:lnTo>
                    <a:lnTo>
                      <a:pt x="72" y="48"/>
                    </a:lnTo>
                  </a:path>
                </a:pathLst>
              </a:custGeom>
              <a:solidFill>
                <a:schemeClr val="bg2"/>
              </a:solidFill>
              <a:ln w="12700" cap="flat" cmpd="sng">
                <a:solidFill>
                  <a:schemeClr val="tx2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50" name="Oval 14"/>
              <p:cNvSpPr>
                <a:spLocks noChangeArrowheads="1"/>
              </p:cNvSpPr>
              <p:nvPr/>
            </p:nvSpPr>
            <p:spPr bwMode="auto">
              <a:xfrm>
                <a:off x="1104" y="3408"/>
                <a:ext cx="96" cy="48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4351" name="Group 15"/>
            <p:cNvGrpSpPr>
              <a:grpSpLocks/>
            </p:cNvGrpSpPr>
            <p:nvPr/>
          </p:nvGrpSpPr>
          <p:grpSpPr bwMode="auto">
            <a:xfrm>
              <a:off x="192" y="3408"/>
              <a:ext cx="376" cy="144"/>
              <a:chOff x="936" y="3408"/>
              <a:chExt cx="376" cy="144"/>
            </a:xfrm>
          </p:grpSpPr>
          <p:sp>
            <p:nvSpPr>
              <p:cNvPr id="14352" name="Freeform 16"/>
              <p:cNvSpPr>
                <a:spLocks/>
              </p:cNvSpPr>
              <p:nvPr/>
            </p:nvSpPr>
            <p:spPr bwMode="auto">
              <a:xfrm>
                <a:off x="936" y="3456"/>
                <a:ext cx="112" cy="96"/>
              </a:xfrm>
              <a:custGeom>
                <a:avLst/>
                <a:gdLst/>
                <a:ahLst/>
                <a:cxnLst>
                  <a:cxn ang="0">
                    <a:pos x="16" y="80"/>
                  </a:cxn>
                  <a:cxn ang="0">
                    <a:pos x="112" y="80"/>
                  </a:cxn>
                  <a:cxn ang="0">
                    <a:pos x="72" y="0"/>
                  </a:cxn>
                  <a:cxn ang="0">
                    <a:pos x="0" y="96"/>
                  </a:cxn>
                  <a:cxn ang="0">
                    <a:pos x="72" y="48"/>
                  </a:cxn>
                </a:cxnLst>
                <a:rect l="0" t="0" r="r" b="b"/>
                <a:pathLst>
                  <a:path w="112" h="96">
                    <a:moveTo>
                      <a:pt x="16" y="80"/>
                    </a:moveTo>
                    <a:cubicBezTo>
                      <a:pt x="48" y="80"/>
                      <a:pt x="80" y="80"/>
                      <a:pt x="112" y="80"/>
                    </a:cubicBezTo>
                    <a:lnTo>
                      <a:pt x="72" y="0"/>
                    </a:lnTo>
                    <a:lnTo>
                      <a:pt x="0" y="96"/>
                    </a:lnTo>
                    <a:lnTo>
                      <a:pt x="72" y="48"/>
                    </a:lnTo>
                  </a:path>
                </a:pathLst>
              </a:custGeom>
              <a:solidFill>
                <a:schemeClr val="bg2"/>
              </a:solidFill>
              <a:ln w="12700" cap="flat" cmpd="sng">
                <a:solidFill>
                  <a:schemeClr val="tx2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53" name="Freeform 17"/>
              <p:cNvSpPr>
                <a:spLocks/>
              </p:cNvSpPr>
              <p:nvPr/>
            </p:nvSpPr>
            <p:spPr bwMode="auto">
              <a:xfrm>
                <a:off x="1200" y="3456"/>
                <a:ext cx="112" cy="96"/>
              </a:xfrm>
              <a:custGeom>
                <a:avLst/>
                <a:gdLst/>
                <a:ahLst/>
                <a:cxnLst>
                  <a:cxn ang="0">
                    <a:pos x="16" y="80"/>
                  </a:cxn>
                  <a:cxn ang="0">
                    <a:pos x="112" y="80"/>
                  </a:cxn>
                  <a:cxn ang="0">
                    <a:pos x="72" y="0"/>
                  </a:cxn>
                  <a:cxn ang="0">
                    <a:pos x="0" y="96"/>
                  </a:cxn>
                  <a:cxn ang="0">
                    <a:pos x="72" y="48"/>
                  </a:cxn>
                </a:cxnLst>
                <a:rect l="0" t="0" r="r" b="b"/>
                <a:pathLst>
                  <a:path w="112" h="96">
                    <a:moveTo>
                      <a:pt x="16" y="80"/>
                    </a:moveTo>
                    <a:cubicBezTo>
                      <a:pt x="48" y="80"/>
                      <a:pt x="80" y="80"/>
                      <a:pt x="112" y="80"/>
                    </a:cubicBezTo>
                    <a:lnTo>
                      <a:pt x="72" y="0"/>
                    </a:lnTo>
                    <a:lnTo>
                      <a:pt x="0" y="96"/>
                    </a:lnTo>
                    <a:lnTo>
                      <a:pt x="72" y="48"/>
                    </a:lnTo>
                  </a:path>
                </a:pathLst>
              </a:custGeom>
              <a:solidFill>
                <a:schemeClr val="bg2"/>
              </a:solidFill>
              <a:ln w="12700" cap="flat" cmpd="sng">
                <a:solidFill>
                  <a:schemeClr val="tx2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54" name="Oval 18"/>
              <p:cNvSpPr>
                <a:spLocks noChangeArrowheads="1"/>
              </p:cNvSpPr>
              <p:nvPr/>
            </p:nvSpPr>
            <p:spPr bwMode="auto">
              <a:xfrm>
                <a:off x="1104" y="3408"/>
                <a:ext cx="96" cy="48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4355" name="Freeform 19"/>
            <p:cNvSpPr>
              <a:spLocks/>
            </p:cNvSpPr>
            <p:nvPr/>
          </p:nvSpPr>
          <p:spPr bwMode="auto">
            <a:xfrm>
              <a:off x="576" y="3264"/>
              <a:ext cx="48" cy="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0"/>
                </a:cxn>
                <a:cxn ang="0">
                  <a:pos x="96" y="48"/>
                </a:cxn>
                <a:cxn ang="0">
                  <a:pos x="48" y="48"/>
                </a:cxn>
                <a:cxn ang="0">
                  <a:pos x="0" y="0"/>
                </a:cxn>
              </a:cxnLst>
              <a:rect l="0" t="0" r="r" b="b"/>
              <a:pathLst>
                <a:path w="96" h="48">
                  <a:moveTo>
                    <a:pt x="0" y="0"/>
                  </a:moveTo>
                  <a:lnTo>
                    <a:pt x="96" y="0"/>
                  </a:lnTo>
                  <a:lnTo>
                    <a:pt x="96" y="48"/>
                  </a:lnTo>
                  <a:lnTo>
                    <a:pt x="48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0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356" name="Freeform 20"/>
            <p:cNvSpPr>
              <a:spLocks/>
            </p:cNvSpPr>
            <p:nvPr/>
          </p:nvSpPr>
          <p:spPr bwMode="auto">
            <a:xfrm>
              <a:off x="1056" y="3120"/>
              <a:ext cx="48" cy="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0"/>
                </a:cxn>
                <a:cxn ang="0">
                  <a:pos x="96" y="48"/>
                </a:cxn>
                <a:cxn ang="0">
                  <a:pos x="48" y="48"/>
                </a:cxn>
                <a:cxn ang="0">
                  <a:pos x="0" y="0"/>
                </a:cxn>
              </a:cxnLst>
              <a:rect l="0" t="0" r="r" b="b"/>
              <a:pathLst>
                <a:path w="96" h="48">
                  <a:moveTo>
                    <a:pt x="0" y="0"/>
                  </a:moveTo>
                  <a:lnTo>
                    <a:pt x="96" y="0"/>
                  </a:lnTo>
                  <a:lnTo>
                    <a:pt x="96" y="48"/>
                  </a:lnTo>
                  <a:lnTo>
                    <a:pt x="48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0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357" name="Freeform 21"/>
            <p:cNvSpPr>
              <a:spLocks/>
            </p:cNvSpPr>
            <p:nvPr/>
          </p:nvSpPr>
          <p:spPr bwMode="auto">
            <a:xfrm>
              <a:off x="816" y="3264"/>
              <a:ext cx="48" cy="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0"/>
                </a:cxn>
                <a:cxn ang="0">
                  <a:pos x="96" y="48"/>
                </a:cxn>
                <a:cxn ang="0">
                  <a:pos x="48" y="48"/>
                </a:cxn>
                <a:cxn ang="0">
                  <a:pos x="0" y="0"/>
                </a:cxn>
              </a:cxnLst>
              <a:rect l="0" t="0" r="r" b="b"/>
              <a:pathLst>
                <a:path w="96" h="48">
                  <a:moveTo>
                    <a:pt x="0" y="0"/>
                  </a:moveTo>
                  <a:lnTo>
                    <a:pt x="96" y="0"/>
                  </a:lnTo>
                  <a:lnTo>
                    <a:pt x="96" y="48"/>
                  </a:lnTo>
                  <a:lnTo>
                    <a:pt x="48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0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4358" name="Group 22"/>
          <p:cNvGrpSpPr>
            <a:grpSpLocks/>
          </p:cNvGrpSpPr>
          <p:nvPr/>
        </p:nvGrpSpPr>
        <p:grpSpPr bwMode="auto">
          <a:xfrm>
            <a:off x="2895600" y="3962400"/>
            <a:ext cx="1600200" cy="381000"/>
            <a:chOff x="192" y="3120"/>
            <a:chExt cx="1248" cy="432"/>
          </a:xfrm>
        </p:grpSpPr>
        <p:sp>
          <p:nvSpPr>
            <p:cNvPr id="14359" name="Freeform 23"/>
            <p:cNvSpPr>
              <a:spLocks/>
            </p:cNvSpPr>
            <p:nvPr/>
          </p:nvSpPr>
          <p:spPr bwMode="auto">
            <a:xfrm>
              <a:off x="1392" y="3312"/>
              <a:ext cx="48" cy="48"/>
            </a:xfrm>
            <a:custGeom>
              <a:avLst/>
              <a:gdLst/>
              <a:ahLst/>
              <a:cxnLst>
                <a:cxn ang="0">
                  <a:pos x="16" y="80"/>
                </a:cxn>
                <a:cxn ang="0">
                  <a:pos x="112" y="80"/>
                </a:cxn>
                <a:cxn ang="0">
                  <a:pos x="72" y="0"/>
                </a:cxn>
                <a:cxn ang="0">
                  <a:pos x="0" y="96"/>
                </a:cxn>
                <a:cxn ang="0">
                  <a:pos x="72" y="48"/>
                </a:cxn>
              </a:cxnLst>
              <a:rect l="0" t="0" r="r" b="b"/>
              <a:pathLst>
                <a:path w="112" h="96">
                  <a:moveTo>
                    <a:pt x="16" y="80"/>
                  </a:moveTo>
                  <a:cubicBezTo>
                    <a:pt x="48" y="80"/>
                    <a:pt x="80" y="80"/>
                    <a:pt x="112" y="80"/>
                  </a:cubicBezTo>
                  <a:lnTo>
                    <a:pt x="72" y="0"/>
                  </a:lnTo>
                  <a:lnTo>
                    <a:pt x="0" y="96"/>
                  </a:lnTo>
                  <a:lnTo>
                    <a:pt x="72" y="48"/>
                  </a:lnTo>
                </a:path>
              </a:pathLst>
            </a:custGeom>
            <a:solidFill>
              <a:schemeClr val="bg2"/>
            </a:solidFill>
            <a:ln w="12700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14360" name="Group 24"/>
            <p:cNvGrpSpPr>
              <a:grpSpLocks/>
            </p:cNvGrpSpPr>
            <p:nvPr/>
          </p:nvGrpSpPr>
          <p:grpSpPr bwMode="auto">
            <a:xfrm>
              <a:off x="936" y="3408"/>
              <a:ext cx="312" cy="96"/>
              <a:chOff x="936" y="3408"/>
              <a:chExt cx="376" cy="144"/>
            </a:xfrm>
          </p:grpSpPr>
          <p:sp>
            <p:nvSpPr>
              <p:cNvPr id="14361" name="Freeform 25"/>
              <p:cNvSpPr>
                <a:spLocks/>
              </p:cNvSpPr>
              <p:nvPr/>
            </p:nvSpPr>
            <p:spPr bwMode="auto">
              <a:xfrm>
                <a:off x="936" y="3456"/>
                <a:ext cx="112" cy="96"/>
              </a:xfrm>
              <a:custGeom>
                <a:avLst/>
                <a:gdLst/>
                <a:ahLst/>
                <a:cxnLst>
                  <a:cxn ang="0">
                    <a:pos x="16" y="80"/>
                  </a:cxn>
                  <a:cxn ang="0">
                    <a:pos x="112" y="80"/>
                  </a:cxn>
                  <a:cxn ang="0">
                    <a:pos x="72" y="0"/>
                  </a:cxn>
                  <a:cxn ang="0">
                    <a:pos x="0" y="96"/>
                  </a:cxn>
                  <a:cxn ang="0">
                    <a:pos x="72" y="48"/>
                  </a:cxn>
                </a:cxnLst>
                <a:rect l="0" t="0" r="r" b="b"/>
                <a:pathLst>
                  <a:path w="112" h="96">
                    <a:moveTo>
                      <a:pt x="16" y="80"/>
                    </a:moveTo>
                    <a:cubicBezTo>
                      <a:pt x="48" y="80"/>
                      <a:pt x="80" y="80"/>
                      <a:pt x="112" y="80"/>
                    </a:cubicBezTo>
                    <a:lnTo>
                      <a:pt x="72" y="0"/>
                    </a:lnTo>
                    <a:lnTo>
                      <a:pt x="0" y="96"/>
                    </a:lnTo>
                    <a:lnTo>
                      <a:pt x="72" y="48"/>
                    </a:lnTo>
                  </a:path>
                </a:pathLst>
              </a:custGeom>
              <a:solidFill>
                <a:schemeClr val="bg2"/>
              </a:solidFill>
              <a:ln w="12700" cap="flat" cmpd="sng">
                <a:solidFill>
                  <a:schemeClr val="tx2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62" name="Freeform 26"/>
              <p:cNvSpPr>
                <a:spLocks/>
              </p:cNvSpPr>
              <p:nvPr/>
            </p:nvSpPr>
            <p:spPr bwMode="auto">
              <a:xfrm>
                <a:off x="1200" y="3456"/>
                <a:ext cx="112" cy="96"/>
              </a:xfrm>
              <a:custGeom>
                <a:avLst/>
                <a:gdLst/>
                <a:ahLst/>
                <a:cxnLst>
                  <a:cxn ang="0">
                    <a:pos x="16" y="80"/>
                  </a:cxn>
                  <a:cxn ang="0">
                    <a:pos x="112" y="80"/>
                  </a:cxn>
                  <a:cxn ang="0">
                    <a:pos x="72" y="0"/>
                  </a:cxn>
                  <a:cxn ang="0">
                    <a:pos x="0" y="96"/>
                  </a:cxn>
                  <a:cxn ang="0">
                    <a:pos x="72" y="48"/>
                  </a:cxn>
                </a:cxnLst>
                <a:rect l="0" t="0" r="r" b="b"/>
                <a:pathLst>
                  <a:path w="112" h="96">
                    <a:moveTo>
                      <a:pt x="16" y="80"/>
                    </a:moveTo>
                    <a:cubicBezTo>
                      <a:pt x="48" y="80"/>
                      <a:pt x="80" y="80"/>
                      <a:pt x="112" y="80"/>
                    </a:cubicBezTo>
                    <a:lnTo>
                      <a:pt x="72" y="0"/>
                    </a:lnTo>
                    <a:lnTo>
                      <a:pt x="0" y="96"/>
                    </a:lnTo>
                    <a:lnTo>
                      <a:pt x="72" y="48"/>
                    </a:lnTo>
                  </a:path>
                </a:pathLst>
              </a:custGeom>
              <a:solidFill>
                <a:schemeClr val="bg2"/>
              </a:solidFill>
              <a:ln w="12700" cap="flat" cmpd="sng">
                <a:solidFill>
                  <a:schemeClr val="tx2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63" name="Oval 27"/>
              <p:cNvSpPr>
                <a:spLocks noChangeArrowheads="1"/>
              </p:cNvSpPr>
              <p:nvPr/>
            </p:nvSpPr>
            <p:spPr bwMode="auto">
              <a:xfrm>
                <a:off x="1104" y="3408"/>
                <a:ext cx="96" cy="48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4364" name="Group 28"/>
            <p:cNvGrpSpPr>
              <a:grpSpLocks/>
            </p:cNvGrpSpPr>
            <p:nvPr/>
          </p:nvGrpSpPr>
          <p:grpSpPr bwMode="auto">
            <a:xfrm>
              <a:off x="192" y="3408"/>
              <a:ext cx="376" cy="144"/>
              <a:chOff x="936" y="3408"/>
              <a:chExt cx="376" cy="144"/>
            </a:xfrm>
          </p:grpSpPr>
          <p:sp>
            <p:nvSpPr>
              <p:cNvPr id="14365" name="Freeform 29"/>
              <p:cNvSpPr>
                <a:spLocks/>
              </p:cNvSpPr>
              <p:nvPr/>
            </p:nvSpPr>
            <p:spPr bwMode="auto">
              <a:xfrm>
                <a:off x="936" y="3456"/>
                <a:ext cx="112" cy="96"/>
              </a:xfrm>
              <a:custGeom>
                <a:avLst/>
                <a:gdLst/>
                <a:ahLst/>
                <a:cxnLst>
                  <a:cxn ang="0">
                    <a:pos x="16" y="80"/>
                  </a:cxn>
                  <a:cxn ang="0">
                    <a:pos x="112" y="80"/>
                  </a:cxn>
                  <a:cxn ang="0">
                    <a:pos x="72" y="0"/>
                  </a:cxn>
                  <a:cxn ang="0">
                    <a:pos x="0" y="96"/>
                  </a:cxn>
                  <a:cxn ang="0">
                    <a:pos x="72" y="48"/>
                  </a:cxn>
                </a:cxnLst>
                <a:rect l="0" t="0" r="r" b="b"/>
                <a:pathLst>
                  <a:path w="112" h="96">
                    <a:moveTo>
                      <a:pt x="16" y="80"/>
                    </a:moveTo>
                    <a:cubicBezTo>
                      <a:pt x="48" y="80"/>
                      <a:pt x="80" y="80"/>
                      <a:pt x="112" y="80"/>
                    </a:cubicBezTo>
                    <a:lnTo>
                      <a:pt x="72" y="0"/>
                    </a:lnTo>
                    <a:lnTo>
                      <a:pt x="0" y="96"/>
                    </a:lnTo>
                    <a:lnTo>
                      <a:pt x="72" y="48"/>
                    </a:lnTo>
                  </a:path>
                </a:pathLst>
              </a:custGeom>
              <a:solidFill>
                <a:schemeClr val="bg2"/>
              </a:solidFill>
              <a:ln w="12700" cap="flat" cmpd="sng">
                <a:solidFill>
                  <a:schemeClr val="tx2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66" name="Freeform 30"/>
              <p:cNvSpPr>
                <a:spLocks/>
              </p:cNvSpPr>
              <p:nvPr/>
            </p:nvSpPr>
            <p:spPr bwMode="auto">
              <a:xfrm>
                <a:off x="1200" y="3456"/>
                <a:ext cx="112" cy="96"/>
              </a:xfrm>
              <a:custGeom>
                <a:avLst/>
                <a:gdLst/>
                <a:ahLst/>
                <a:cxnLst>
                  <a:cxn ang="0">
                    <a:pos x="16" y="80"/>
                  </a:cxn>
                  <a:cxn ang="0">
                    <a:pos x="112" y="80"/>
                  </a:cxn>
                  <a:cxn ang="0">
                    <a:pos x="72" y="0"/>
                  </a:cxn>
                  <a:cxn ang="0">
                    <a:pos x="0" y="96"/>
                  </a:cxn>
                  <a:cxn ang="0">
                    <a:pos x="72" y="48"/>
                  </a:cxn>
                </a:cxnLst>
                <a:rect l="0" t="0" r="r" b="b"/>
                <a:pathLst>
                  <a:path w="112" h="96">
                    <a:moveTo>
                      <a:pt x="16" y="80"/>
                    </a:moveTo>
                    <a:cubicBezTo>
                      <a:pt x="48" y="80"/>
                      <a:pt x="80" y="80"/>
                      <a:pt x="112" y="80"/>
                    </a:cubicBezTo>
                    <a:lnTo>
                      <a:pt x="72" y="0"/>
                    </a:lnTo>
                    <a:lnTo>
                      <a:pt x="0" y="96"/>
                    </a:lnTo>
                    <a:lnTo>
                      <a:pt x="72" y="48"/>
                    </a:lnTo>
                  </a:path>
                </a:pathLst>
              </a:custGeom>
              <a:solidFill>
                <a:schemeClr val="bg2"/>
              </a:solidFill>
              <a:ln w="12700" cap="flat" cmpd="sng">
                <a:solidFill>
                  <a:schemeClr val="tx2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67" name="Oval 31"/>
              <p:cNvSpPr>
                <a:spLocks noChangeArrowheads="1"/>
              </p:cNvSpPr>
              <p:nvPr/>
            </p:nvSpPr>
            <p:spPr bwMode="auto">
              <a:xfrm>
                <a:off x="1104" y="3408"/>
                <a:ext cx="96" cy="48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4368" name="Freeform 32"/>
            <p:cNvSpPr>
              <a:spLocks/>
            </p:cNvSpPr>
            <p:nvPr/>
          </p:nvSpPr>
          <p:spPr bwMode="auto">
            <a:xfrm>
              <a:off x="576" y="3264"/>
              <a:ext cx="48" cy="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0"/>
                </a:cxn>
                <a:cxn ang="0">
                  <a:pos x="96" y="48"/>
                </a:cxn>
                <a:cxn ang="0">
                  <a:pos x="48" y="48"/>
                </a:cxn>
                <a:cxn ang="0">
                  <a:pos x="0" y="0"/>
                </a:cxn>
              </a:cxnLst>
              <a:rect l="0" t="0" r="r" b="b"/>
              <a:pathLst>
                <a:path w="96" h="48">
                  <a:moveTo>
                    <a:pt x="0" y="0"/>
                  </a:moveTo>
                  <a:lnTo>
                    <a:pt x="96" y="0"/>
                  </a:lnTo>
                  <a:lnTo>
                    <a:pt x="96" y="48"/>
                  </a:lnTo>
                  <a:lnTo>
                    <a:pt x="48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0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369" name="Freeform 33"/>
            <p:cNvSpPr>
              <a:spLocks/>
            </p:cNvSpPr>
            <p:nvPr/>
          </p:nvSpPr>
          <p:spPr bwMode="auto">
            <a:xfrm>
              <a:off x="1056" y="3120"/>
              <a:ext cx="48" cy="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0"/>
                </a:cxn>
                <a:cxn ang="0">
                  <a:pos x="96" y="48"/>
                </a:cxn>
                <a:cxn ang="0">
                  <a:pos x="48" y="48"/>
                </a:cxn>
                <a:cxn ang="0">
                  <a:pos x="0" y="0"/>
                </a:cxn>
              </a:cxnLst>
              <a:rect l="0" t="0" r="r" b="b"/>
              <a:pathLst>
                <a:path w="96" h="48">
                  <a:moveTo>
                    <a:pt x="0" y="0"/>
                  </a:moveTo>
                  <a:lnTo>
                    <a:pt x="96" y="0"/>
                  </a:lnTo>
                  <a:lnTo>
                    <a:pt x="96" y="48"/>
                  </a:lnTo>
                  <a:lnTo>
                    <a:pt x="48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0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370" name="Freeform 34"/>
            <p:cNvSpPr>
              <a:spLocks/>
            </p:cNvSpPr>
            <p:nvPr/>
          </p:nvSpPr>
          <p:spPr bwMode="auto">
            <a:xfrm>
              <a:off x="816" y="3264"/>
              <a:ext cx="48" cy="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0"/>
                </a:cxn>
                <a:cxn ang="0">
                  <a:pos x="96" y="48"/>
                </a:cxn>
                <a:cxn ang="0">
                  <a:pos x="48" y="48"/>
                </a:cxn>
                <a:cxn ang="0">
                  <a:pos x="0" y="0"/>
                </a:cxn>
              </a:cxnLst>
              <a:rect l="0" t="0" r="r" b="b"/>
              <a:pathLst>
                <a:path w="96" h="48">
                  <a:moveTo>
                    <a:pt x="0" y="0"/>
                  </a:moveTo>
                  <a:lnTo>
                    <a:pt x="96" y="0"/>
                  </a:lnTo>
                  <a:lnTo>
                    <a:pt x="96" y="48"/>
                  </a:lnTo>
                  <a:lnTo>
                    <a:pt x="48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0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4371" name="Group 35"/>
          <p:cNvGrpSpPr>
            <a:grpSpLocks/>
          </p:cNvGrpSpPr>
          <p:nvPr/>
        </p:nvGrpSpPr>
        <p:grpSpPr bwMode="auto">
          <a:xfrm rot="1615211">
            <a:off x="8382000" y="4724400"/>
            <a:ext cx="1066800" cy="228600"/>
            <a:chOff x="192" y="3120"/>
            <a:chExt cx="1248" cy="432"/>
          </a:xfrm>
        </p:grpSpPr>
        <p:sp>
          <p:nvSpPr>
            <p:cNvPr id="14372" name="Freeform 36"/>
            <p:cNvSpPr>
              <a:spLocks/>
            </p:cNvSpPr>
            <p:nvPr/>
          </p:nvSpPr>
          <p:spPr bwMode="auto">
            <a:xfrm>
              <a:off x="1392" y="3312"/>
              <a:ext cx="48" cy="48"/>
            </a:xfrm>
            <a:custGeom>
              <a:avLst/>
              <a:gdLst/>
              <a:ahLst/>
              <a:cxnLst>
                <a:cxn ang="0">
                  <a:pos x="16" y="80"/>
                </a:cxn>
                <a:cxn ang="0">
                  <a:pos x="112" y="80"/>
                </a:cxn>
                <a:cxn ang="0">
                  <a:pos x="72" y="0"/>
                </a:cxn>
                <a:cxn ang="0">
                  <a:pos x="0" y="96"/>
                </a:cxn>
                <a:cxn ang="0">
                  <a:pos x="72" y="48"/>
                </a:cxn>
              </a:cxnLst>
              <a:rect l="0" t="0" r="r" b="b"/>
              <a:pathLst>
                <a:path w="112" h="96">
                  <a:moveTo>
                    <a:pt x="16" y="80"/>
                  </a:moveTo>
                  <a:cubicBezTo>
                    <a:pt x="48" y="80"/>
                    <a:pt x="80" y="80"/>
                    <a:pt x="112" y="80"/>
                  </a:cubicBezTo>
                  <a:lnTo>
                    <a:pt x="72" y="0"/>
                  </a:lnTo>
                  <a:lnTo>
                    <a:pt x="0" y="96"/>
                  </a:lnTo>
                  <a:lnTo>
                    <a:pt x="72" y="48"/>
                  </a:lnTo>
                </a:path>
              </a:pathLst>
            </a:custGeom>
            <a:solidFill>
              <a:schemeClr val="bg2"/>
            </a:solidFill>
            <a:ln w="12700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14373" name="Group 37"/>
            <p:cNvGrpSpPr>
              <a:grpSpLocks/>
            </p:cNvGrpSpPr>
            <p:nvPr/>
          </p:nvGrpSpPr>
          <p:grpSpPr bwMode="auto">
            <a:xfrm>
              <a:off x="936" y="3408"/>
              <a:ext cx="312" cy="96"/>
              <a:chOff x="936" y="3408"/>
              <a:chExt cx="376" cy="144"/>
            </a:xfrm>
          </p:grpSpPr>
          <p:sp>
            <p:nvSpPr>
              <p:cNvPr id="14374" name="Freeform 38"/>
              <p:cNvSpPr>
                <a:spLocks/>
              </p:cNvSpPr>
              <p:nvPr/>
            </p:nvSpPr>
            <p:spPr bwMode="auto">
              <a:xfrm>
                <a:off x="936" y="3456"/>
                <a:ext cx="112" cy="96"/>
              </a:xfrm>
              <a:custGeom>
                <a:avLst/>
                <a:gdLst/>
                <a:ahLst/>
                <a:cxnLst>
                  <a:cxn ang="0">
                    <a:pos x="16" y="80"/>
                  </a:cxn>
                  <a:cxn ang="0">
                    <a:pos x="112" y="80"/>
                  </a:cxn>
                  <a:cxn ang="0">
                    <a:pos x="72" y="0"/>
                  </a:cxn>
                  <a:cxn ang="0">
                    <a:pos x="0" y="96"/>
                  </a:cxn>
                  <a:cxn ang="0">
                    <a:pos x="72" y="48"/>
                  </a:cxn>
                </a:cxnLst>
                <a:rect l="0" t="0" r="r" b="b"/>
                <a:pathLst>
                  <a:path w="112" h="96">
                    <a:moveTo>
                      <a:pt x="16" y="80"/>
                    </a:moveTo>
                    <a:cubicBezTo>
                      <a:pt x="48" y="80"/>
                      <a:pt x="80" y="80"/>
                      <a:pt x="112" y="80"/>
                    </a:cubicBezTo>
                    <a:lnTo>
                      <a:pt x="72" y="0"/>
                    </a:lnTo>
                    <a:lnTo>
                      <a:pt x="0" y="96"/>
                    </a:lnTo>
                    <a:lnTo>
                      <a:pt x="72" y="48"/>
                    </a:lnTo>
                  </a:path>
                </a:pathLst>
              </a:custGeom>
              <a:solidFill>
                <a:schemeClr val="bg2"/>
              </a:solidFill>
              <a:ln w="12700" cap="flat" cmpd="sng">
                <a:solidFill>
                  <a:schemeClr val="tx2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75" name="Freeform 39"/>
              <p:cNvSpPr>
                <a:spLocks/>
              </p:cNvSpPr>
              <p:nvPr/>
            </p:nvSpPr>
            <p:spPr bwMode="auto">
              <a:xfrm>
                <a:off x="1200" y="3456"/>
                <a:ext cx="112" cy="96"/>
              </a:xfrm>
              <a:custGeom>
                <a:avLst/>
                <a:gdLst/>
                <a:ahLst/>
                <a:cxnLst>
                  <a:cxn ang="0">
                    <a:pos x="16" y="80"/>
                  </a:cxn>
                  <a:cxn ang="0">
                    <a:pos x="112" y="80"/>
                  </a:cxn>
                  <a:cxn ang="0">
                    <a:pos x="72" y="0"/>
                  </a:cxn>
                  <a:cxn ang="0">
                    <a:pos x="0" y="96"/>
                  </a:cxn>
                  <a:cxn ang="0">
                    <a:pos x="72" y="48"/>
                  </a:cxn>
                </a:cxnLst>
                <a:rect l="0" t="0" r="r" b="b"/>
                <a:pathLst>
                  <a:path w="112" h="96">
                    <a:moveTo>
                      <a:pt x="16" y="80"/>
                    </a:moveTo>
                    <a:cubicBezTo>
                      <a:pt x="48" y="80"/>
                      <a:pt x="80" y="80"/>
                      <a:pt x="112" y="80"/>
                    </a:cubicBezTo>
                    <a:lnTo>
                      <a:pt x="72" y="0"/>
                    </a:lnTo>
                    <a:lnTo>
                      <a:pt x="0" y="96"/>
                    </a:lnTo>
                    <a:lnTo>
                      <a:pt x="72" y="48"/>
                    </a:lnTo>
                  </a:path>
                </a:pathLst>
              </a:custGeom>
              <a:solidFill>
                <a:schemeClr val="bg2"/>
              </a:solidFill>
              <a:ln w="12700" cap="flat" cmpd="sng">
                <a:solidFill>
                  <a:schemeClr val="tx2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76" name="Oval 40"/>
              <p:cNvSpPr>
                <a:spLocks noChangeArrowheads="1"/>
              </p:cNvSpPr>
              <p:nvPr/>
            </p:nvSpPr>
            <p:spPr bwMode="auto">
              <a:xfrm>
                <a:off x="1104" y="3408"/>
                <a:ext cx="96" cy="48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4377" name="Group 41"/>
            <p:cNvGrpSpPr>
              <a:grpSpLocks/>
            </p:cNvGrpSpPr>
            <p:nvPr/>
          </p:nvGrpSpPr>
          <p:grpSpPr bwMode="auto">
            <a:xfrm>
              <a:off x="192" y="3408"/>
              <a:ext cx="376" cy="144"/>
              <a:chOff x="936" y="3408"/>
              <a:chExt cx="376" cy="144"/>
            </a:xfrm>
          </p:grpSpPr>
          <p:sp>
            <p:nvSpPr>
              <p:cNvPr id="14378" name="Freeform 42"/>
              <p:cNvSpPr>
                <a:spLocks/>
              </p:cNvSpPr>
              <p:nvPr/>
            </p:nvSpPr>
            <p:spPr bwMode="auto">
              <a:xfrm>
                <a:off x="936" y="3456"/>
                <a:ext cx="112" cy="96"/>
              </a:xfrm>
              <a:custGeom>
                <a:avLst/>
                <a:gdLst/>
                <a:ahLst/>
                <a:cxnLst>
                  <a:cxn ang="0">
                    <a:pos x="16" y="80"/>
                  </a:cxn>
                  <a:cxn ang="0">
                    <a:pos x="112" y="80"/>
                  </a:cxn>
                  <a:cxn ang="0">
                    <a:pos x="72" y="0"/>
                  </a:cxn>
                  <a:cxn ang="0">
                    <a:pos x="0" y="96"/>
                  </a:cxn>
                  <a:cxn ang="0">
                    <a:pos x="72" y="48"/>
                  </a:cxn>
                </a:cxnLst>
                <a:rect l="0" t="0" r="r" b="b"/>
                <a:pathLst>
                  <a:path w="112" h="96">
                    <a:moveTo>
                      <a:pt x="16" y="80"/>
                    </a:moveTo>
                    <a:cubicBezTo>
                      <a:pt x="48" y="80"/>
                      <a:pt x="80" y="80"/>
                      <a:pt x="112" y="80"/>
                    </a:cubicBezTo>
                    <a:lnTo>
                      <a:pt x="72" y="0"/>
                    </a:lnTo>
                    <a:lnTo>
                      <a:pt x="0" y="96"/>
                    </a:lnTo>
                    <a:lnTo>
                      <a:pt x="72" y="48"/>
                    </a:lnTo>
                  </a:path>
                </a:pathLst>
              </a:custGeom>
              <a:solidFill>
                <a:schemeClr val="bg2"/>
              </a:solidFill>
              <a:ln w="12700" cap="flat" cmpd="sng">
                <a:solidFill>
                  <a:schemeClr val="tx2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79" name="Freeform 43"/>
              <p:cNvSpPr>
                <a:spLocks/>
              </p:cNvSpPr>
              <p:nvPr/>
            </p:nvSpPr>
            <p:spPr bwMode="auto">
              <a:xfrm>
                <a:off x="1200" y="3456"/>
                <a:ext cx="112" cy="96"/>
              </a:xfrm>
              <a:custGeom>
                <a:avLst/>
                <a:gdLst/>
                <a:ahLst/>
                <a:cxnLst>
                  <a:cxn ang="0">
                    <a:pos x="16" y="80"/>
                  </a:cxn>
                  <a:cxn ang="0">
                    <a:pos x="112" y="80"/>
                  </a:cxn>
                  <a:cxn ang="0">
                    <a:pos x="72" y="0"/>
                  </a:cxn>
                  <a:cxn ang="0">
                    <a:pos x="0" y="96"/>
                  </a:cxn>
                  <a:cxn ang="0">
                    <a:pos x="72" y="48"/>
                  </a:cxn>
                </a:cxnLst>
                <a:rect l="0" t="0" r="r" b="b"/>
                <a:pathLst>
                  <a:path w="112" h="96">
                    <a:moveTo>
                      <a:pt x="16" y="80"/>
                    </a:moveTo>
                    <a:cubicBezTo>
                      <a:pt x="48" y="80"/>
                      <a:pt x="80" y="80"/>
                      <a:pt x="112" y="80"/>
                    </a:cubicBezTo>
                    <a:lnTo>
                      <a:pt x="72" y="0"/>
                    </a:lnTo>
                    <a:lnTo>
                      <a:pt x="0" y="96"/>
                    </a:lnTo>
                    <a:lnTo>
                      <a:pt x="72" y="48"/>
                    </a:lnTo>
                  </a:path>
                </a:pathLst>
              </a:custGeom>
              <a:solidFill>
                <a:schemeClr val="bg2"/>
              </a:solidFill>
              <a:ln w="12700" cap="flat" cmpd="sng">
                <a:solidFill>
                  <a:schemeClr val="tx2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80" name="Oval 44"/>
              <p:cNvSpPr>
                <a:spLocks noChangeArrowheads="1"/>
              </p:cNvSpPr>
              <p:nvPr/>
            </p:nvSpPr>
            <p:spPr bwMode="auto">
              <a:xfrm>
                <a:off x="1104" y="3408"/>
                <a:ext cx="96" cy="48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4381" name="Freeform 45"/>
            <p:cNvSpPr>
              <a:spLocks/>
            </p:cNvSpPr>
            <p:nvPr/>
          </p:nvSpPr>
          <p:spPr bwMode="auto">
            <a:xfrm>
              <a:off x="576" y="3264"/>
              <a:ext cx="48" cy="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0"/>
                </a:cxn>
                <a:cxn ang="0">
                  <a:pos x="96" y="48"/>
                </a:cxn>
                <a:cxn ang="0">
                  <a:pos x="48" y="48"/>
                </a:cxn>
                <a:cxn ang="0">
                  <a:pos x="0" y="0"/>
                </a:cxn>
              </a:cxnLst>
              <a:rect l="0" t="0" r="r" b="b"/>
              <a:pathLst>
                <a:path w="96" h="48">
                  <a:moveTo>
                    <a:pt x="0" y="0"/>
                  </a:moveTo>
                  <a:lnTo>
                    <a:pt x="96" y="0"/>
                  </a:lnTo>
                  <a:lnTo>
                    <a:pt x="96" y="48"/>
                  </a:lnTo>
                  <a:lnTo>
                    <a:pt x="48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0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382" name="Freeform 46"/>
            <p:cNvSpPr>
              <a:spLocks/>
            </p:cNvSpPr>
            <p:nvPr/>
          </p:nvSpPr>
          <p:spPr bwMode="auto">
            <a:xfrm>
              <a:off x="1056" y="3120"/>
              <a:ext cx="48" cy="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0"/>
                </a:cxn>
                <a:cxn ang="0">
                  <a:pos x="96" y="48"/>
                </a:cxn>
                <a:cxn ang="0">
                  <a:pos x="48" y="48"/>
                </a:cxn>
                <a:cxn ang="0">
                  <a:pos x="0" y="0"/>
                </a:cxn>
              </a:cxnLst>
              <a:rect l="0" t="0" r="r" b="b"/>
              <a:pathLst>
                <a:path w="96" h="48">
                  <a:moveTo>
                    <a:pt x="0" y="0"/>
                  </a:moveTo>
                  <a:lnTo>
                    <a:pt x="96" y="0"/>
                  </a:lnTo>
                  <a:lnTo>
                    <a:pt x="96" y="48"/>
                  </a:lnTo>
                  <a:lnTo>
                    <a:pt x="48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0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383" name="Freeform 47"/>
            <p:cNvSpPr>
              <a:spLocks/>
            </p:cNvSpPr>
            <p:nvPr/>
          </p:nvSpPr>
          <p:spPr bwMode="auto">
            <a:xfrm>
              <a:off x="816" y="3264"/>
              <a:ext cx="48" cy="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0"/>
                </a:cxn>
                <a:cxn ang="0">
                  <a:pos x="96" y="48"/>
                </a:cxn>
                <a:cxn ang="0">
                  <a:pos x="48" y="48"/>
                </a:cxn>
                <a:cxn ang="0">
                  <a:pos x="0" y="0"/>
                </a:cxn>
              </a:cxnLst>
              <a:rect l="0" t="0" r="r" b="b"/>
              <a:pathLst>
                <a:path w="96" h="48">
                  <a:moveTo>
                    <a:pt x="0" y="0"/>
                  </a:moveTo>
                  <a:lnTo>
                    <a:pt x="96" y="0"/>
                  </a:lnTo>
                  <a:lnTo>
                    <a:pt x="96" y="48"/>
                  </a:lnTo>
                  <a:lnTo>
                    <a:pt x="48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0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4384" name="Group 48"/>
          <p:cNvGrpSpPr>
            <a:grpSpLocks/>
          </p:cNvGrpSpPr>
          <p:nvPr/>
        </p:nvGrpSpPr>
        <p:grpSpPr bwMode="auto">
          <a:xfrm rot="1615211">
            <a:off x="6858000" y="3962400"/>
            <a:ext cx="1981200" cy="685800"/>
            <a:chOff x="192" y="3120"/>
            <a:chExt cx="1248" cy="432"/>
          </a:xfrm>
        </p:grpSpPr>
        <p:sp>
          <p:nvSpPr>
            <p:cNvPr id="14385" name="Freeform 49"/>
            <p:cNvSpPr>
              <a:spLocks/>
            </p:cNvSpPr>
            <p:nvPr/>
          </p:nvSpPr>
          <p:spPr bwMode="auto">
            <a:xfrm>
              <a:off x="1392" y="3312"/>
              <a:ext cx="48" cy="48"/>
            </a:xfrm>
            <a:custGeom>
              <a:avLst/>
              <a:gdLst/>
              <a:ahLst/>
              <a:cxnLst>
                <a:cxn ang="0">
                  <a:pos x="16" y="80"/>
                </a:cxn>
                <a:cxn ang="0">
                  <a:pos x="112" y="80"/>
                </a:cxn>
                <a:cxn ang="0">
                  <a:pos x="72" y="0"/>
                </a:cxn>
                <a:cxn ang="0">
                  <a:pos x="0" y="96"/>
                </a:cxn>
                <a:cxn ang="0">
                  <a:pos x="72" y="48"/>
                </a:cxn>
              </a:cxnLst>
              <a:rect l="0" t="0" r="r" b="b"/>
              <a:pathLst>
                <a:path w="112" h="96">
                  <a:moveTo>
                    <a:pt x="16" y="80"/>
                  </a:moveTo>
                  <a:cubicBezTo>
                    <a:pt x="48" y="80"/>
                    <a:pt x="80" y="80"/>
                    <a:pt x="112" y="80"/>
                  </a:cubicBezTo>
                  <a:lnTo>
                    <a:pt x="72" y="0"/>
                  </a:lnTo>
                  <a:lnTo>
                    <a:pt x="0" y="96"/>
                  </a:lnTo>
                  <a:lnTo>
                    <a:pt x="72" y="48"/>
                  </a:lnTo>
                </a:path>
              </a:pathLst>
            </a:custGeom>
            <a:solidFill>
              <a:schemeClr val="bg2"/>
            </a:solidFill>
            <a:ln w="12700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14386" name="Group 50"/>
            <p:cNvGrpSpPr>
              <a:grpSpLocks/>
            </p:cNvGrpSpPr>
            <p:nvPr/>
          </p:nvGrpSpPr>
          <p:grpSpPr bwMode="auto">
            <a:xfrm>
              <a:off x="936" y="3408"/>
              <a:ext cx="312" cy="96"/>
              <a:chOff x="936" y="3408"/>
              <a:chExt cx="376" cy="144"/>
            </a:xfrm>
          </p:grpSpPr>
          <p:sp>
            <p:nvSpPr>
              <p:cNvPr id="14387" name="Freeform 51"/>
              <p:cNvSpPr>
                <a:spLocks/>
              </p:cNvSpPr>
              <p:nvPr/>
            </p:nvSpPr>
            <p:spPr bwMode="auto">
              <a:xfrm>
                <a:off x="936" y="3456"/>
                <a:ext cx="112" cy="96"/>
              </a:xfrm>
              <a:custGeom>
                <a:avLst/>
                <a:gdLst/>
                <a:ahLst/>
                <a:cxnLst>
                  <a:cxn ang="0">
                    <a:pos x="16" y="80"/>
                  </a:cxn>
                  <a:cxn ang="0">
                    <a:pos x="112" y="80"/>
                  </a:cxn>
                  <a:cxn ang="0">
                    <a:pos x="72" y="0"/>
                  </a:cxn>
                  <a:cxn ang="0">
                    <a:pos x="0" y="96"/>
                  </a:cxn>
                  <a:cxn ang="0">
                    <a:pos x="72" y="48"/>
                  </a:cxn>
                </a:cxnLst>
                <a:rect l="0" t="0" r="r" b="b"/>
                <a:pathLst>
                  <a:path w="112" h="96">
                    <a:moveTo>
                      <a:pt x="16" y="80"/>
                    </a:moveTo>
                    <a:cubicBezTo>
                      <a:pt x="48" y="80"/>
                      <a:pt x="80" y="80"/>
                      <a:pt x="112" y="80"/>
                    </a:cubicBezTo>
                    <a:lnTo>
                      <a:pt x="72" y="0"/>
                    </a:lnTo>
                    <a:lnTo>
                      <a:pt x="0" y="96"/>
                    </a:lnTo>
                    <a:lnTo>
                      <a:pt x="72" y="48"/>
                    </a:lnTo>
                  </a:path>
                </a:pathLst>
              </a:custGeom>
              <a:solidFill>
                <a:schemeClr val="bg2"/>
              </a:solidFill>
              <a:ln w="12700" cap="flat" cmpd="sng">
                <a:solidFill>
                  <a:schemeClr val="tx2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88" name="Freeform 52"/>
              <p:cNvSpPr>
                <a:spLocks/>
              </p:cNvSpPr>
              <p:nvPr/>
            </p:nvSpPr>
            <p:spPr bwMode="auto">
              <a:xfrm>
                <a:off x="1200" y="3456"/>
                <a:ext cx="112" cy="96"/>
              </a:xfrm>
              <a:custGeom>
                <a:avLst/>
                <a:gdLst/>
                <a:ahLst/>
                <a:cxnLst>
                  <a:cxn ang="0">
                    <a:pos x="16" y="80"/>
                  </a:cxn>
                  <a:cxn ang="0">
                    <a:pos x="112" y="80"/>
                  </a:cxn>
                  <a:cxn ang="0">
                    <a:pos x="72" y="0"/>
                  </a:cxn>
                  <a:cxn ang="0">
                    <a:pos x="0" y="96"/>
                  </a:cxn>
                  <a:cxn ang="0">
                    <a:pos x="72" y="48"/>
                  </a:cxn>
                </a:cxnLst>
                <a:rect l="0" t="0" r="r" b="b"/>
                <a:pathLst>
                  <a:path w="112" h="96">
                    <a:moveTo>
                      <a:pt x="16" y="80"/>
                    </a:moveTo>
                    <a:cubicBezTo>
                      <a:pt x="48" y="80"/>
                      <a:pt x="80" y="80"/>
                      <a:pt x="112" y="80"/>
                    </a:cubicBezTo>
                    <a:lnTo>
                      <a:pt x="72" y="0"/>
                    </a:lnTo>
                    <a:lnTo>
                      <a:pt x="0" y="96"/>
                    </a:lnTo>
                    <a:lnTo>
                      <a:pt x="72" y="48"/>
                    </a:lnTo>
                  </a:path>
                </a:pathLst>
              </a:custGeom>
              <a:solidFill>
                <a:schemeClr val="bg2"/>
              </a:solidFill>
              <a:ln w="12700" cap="flat" cmpd="sng">
                <a:solidFill>
                  <a:schemeClr val="tx2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89" name="Oval 53"/>
              <p:cNvSpPr>
                <a:spLocks noChangeArrowheads="1"/>
              </p:cNvSpPr>
              <p:nvPr/>
            </p:nvSpPr>
            <p:spPr bwMode="auto">
              <a:xfrm>
                <a:off x="1104" y="3408"/>
                <a:ext cx="96" cy="48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4390" name="Group 54"/>
            <p:cNvGrpSpPr>
              <a:grpSpLocks/>
            </p:cNvGrpSpPr>
            <p:nvPr/>
          </p:nvGrpSpPr>
          <p:grpSpPr bwMode="auto">
            <a:xfrm>
              <a:off x="192" y="3408"/>
              <a:ext cx="376" cy="144"/>
              <a:chOff x="936" y="3408"/>
              <a:chExt cx="376" cy="144"/>
            </a:xfrm>
          </p:grpSpPr>
          <p:sp>
            <p:nvSpPr>
              <p:cNvPr id="14391" name="Freeform 55"/>
              <p:cNvSpPr>
                <a:spLocks/>
              </p:cNvSpPr>
              <p:nvPr/>
            </p:nvSpPr>
            <p:spPr bwMode="auto">
              <a:xfrm>
                <a:off x="936" y="3456"/>
                <a:ext cx="112" cy="96"/>
              </a:xfrm>
              <a:custGeom>
                <a:avLst/>
                <a:gdLst/>
                <a:ahLst/>
                <a:cxnLst>
                  <a:cxn ang="0">
                    <a:pos x="16" y="80"/>
                  </a:cxn>
                  <a:cxn ang="0">
                    <a:pos x="112" y="80"/>
                  </a:cxn>
                  <a:cxn ang="0">
                    <a:pos x="72" y="0"/>
                  </a:cxn>
                  <a:cxn ang="0">
                    <a:pos x="0" y="96"/>
                  </a:cxn>
                  <a:cxn ang="0">
                    <a:pos x="72" y="48"/>
                  </a:cxn>
                </a:cxnLst>
                <a:rect l="0" t="0" r="r" b="b"/>
                <a:pathLst>
                  <a:path w="112" h="96">
                    <a:moveTo>
                      <a:pt x="16" y="80"/>
                    </a:moveTo>
                    <a:cubicBezTo>
                      <a:pt x="48" y="80"/>
                      <a:pt x="80" y="80"/>
                      <a:pt x="112" y="80"/>
                    </a:cubicBezTo>
                    <a:lnTo>
                      <a:pt x="72" y="0"/>
                    </a:lnTo>
                    <a:lnTo>
                      <a:pt x="0" y="96"/>
                    </a:lnTo>
                    <a:lnTo>
                      <a:pt x="72" y="48"/>
                    </a:lnTo>
                  </a:path>
                </a:pathLst>
              </a:custGeom>
              <a:solidFill>
                <a:schemeClr val="bg2"/>
              </a:solidFill>
              <a:ln w="12700" cap="flat" cmpd="sng">
                <a:solidFill>
                  <a:schemeClr val="tx2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92" name="Freeform 56"/>
              <p:cNvSpPr>
                <a:spLocks/>
              </p:cNvSpPr>
              <p:nvPr/>
            </p:nvSpPr>
            <p:spPr bwMode="auto">
              <a:xfrm>
                <a:off x="1200" y="3456"/>
                <a:ext cx="112" cy="96"/>
              </a:xfrm>
              <a:custGeom>
                <a:avLst/>
                <a:gdLst/>
                <a:ahLst/>
                <a:cxnLst>
                  <a:cxn ang="0">
                    <a:pos x="16" y="80"/>
                  </a:cxn>
                  <a:cxn ang="0">
                    <a:pos x="112" y="80"/>
                  </a:cxn>
                  <a:cxn ang="0">
                    <a:pos x="72" y="0"/>
                  </a:cxn>
                  <a:cxn ang="0">
                    <a:pos x="0" y="96"/>
                  </a:cxn>
                  <a:cxn ang="0">
                    <a:pos x="72" y="48"/>
                  </a:cxn>
                </a:cxnLst>
                <a:rect l="0" t="0" r="r" b="b"/>
                <a:pathLst>
                  <a:path w="112" h="96">
                    <a:moveTo>
                      <a:pt x="16" y="80"/>
                    </a:moveTo>
                    <a:cubicBezTo>
                      <a:pt x="48" y="80"/>
                      <a:pt x="80" y="80"/>
                      <a:pt x="112" y="80"/>
                    </a:cubicBezTo>
                    <a:lnTo>
                      <a:pt x="72" y="0"/>
                    </a:lnTo>
                    <a:lnTo>
                      <a:pt x="0" y="96"/>
                    </a:lnTo>
                    <a:lnTo>
                      <a:pt x="72" y="48"/>
                    </a:lnTo>
                  </a:path>
                </a:pathLst>
              </a:custGeom>
              <a:solidFill>
                <a:schemeClr val="bg2"/>
              </a:solidFill>
              <a:ln w="12700" cap="flat" cmpd="sng">
                <a:solidFill>
                  <a:schemeClr val="tx2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93" name="Oval 57"/>
              <p:cNvSpPr>
                <a:spLocks noChangeArrowheads="1"/>
              </p:cNvSpPr>
              <p:nvPr/>
            </p:nvSpPr>
            <p:spPr bwMode="auto">
              <a:xfrm>
                <a:off x="1104" y="3408"/>
                <a:ext cx="96" cy="48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4394" name="Freeform 58"/>
            <p:cNvSpPr>
              <a:spLocks/>
            </p:cNvSpPr>
            <p:nvPr/>
          </p:nvSpPr>
          <p:spPr bwMode="auto">
            <a:xfrm>
              <a:off x="576" y="3264"/>
              <a:ext cx="48" cy="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0"/>
                </a:cxn>
                <a:cxn ang="0">
                  <a:pos x="96" y="48"/>
                </a:cxn>
                <a:cxn ang="0">
                  <a:pos x="48" y="48"/>
                </a:cxn>
                <a:cxn ang="0">
                  <a:pos x="0" y="0"/>
                </a:cxn>
              </a:cxnLst>
              <a:rect l="0" t="0" r="r" b="b"/>
              <a:pathLst>
                <a:path w="96" h="48">
                  <a:moveTo>
                    <a:pt x="0" y="0"/>
                  </a:moveTo>
                  <a:lnTo>
                    <a:pt x="96" y="0"/>
                  </a:lnTo>
                  <a:lnTo>
                    <a:pt x="96" y="48"/>
                  </a:lnTo>
                  <a:lnTo>
                    <a:pt x="48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0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395" name="Freeform 59"/>
            <p:cNvSpPr>
              <a:spLocks/>
            </p:cNvSpPr>
            <p:nvPr/>
          </p:nvSpPr>
          <p:spPr bwMode="auto">
            <a:xfrm>
              <a:off x="1056" y="3120"/>
              <a:ext cx="48" cy="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0"/>
                </a:cxn>
                <a:cxn ang="0">
                  <a:pos x="96" y="48"/>
                </a:cxn>
                <a:cxn ang="0">
                  <a:pos x="48" y="48"/>
                </a:cxn>
                <a:cxn ang="0">
                  <a:pos x="0" y="0"/>
                </a:cxn>
              </a:cxnLst>
              <a:rect l="0" t="0" r="r" b="b"/>
              <a:pathLst>
                <a:path w="96" h="48">
                  <a:moveTo>
                    <a:pt x="0" y="0"/>
                  </a:moveTo>
                  <a:lnTo>
                    <a:pt x="96" y="0"/>
                  </a:lnTo>
                  <a:lnTo>
                    <a:pt x="96" y="48"/>
                  </a:lnTo>
                  <a:lnTo>
                    <a:pt x="48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0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396" name="Freeform 60"/>
            <p:cNvSpPr>
              <a:spLocks/>
            </p:cNvSpPr>
            <p:nvPr/>
          </p:nvSpPr>
          <p:spPr bwMode="auto">
            <a:xfrm>
              <a:off x="816" y="3264"/>
              <a:ext cx="48" cy="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0"/>
                </a:cxn>
                <a:cxn ang="0">
                  <a:pos x="96" y="48"/>
                </a:cxn>
                <a:cxn ang="0">
                  <a:pos x="48" y="48"/>
                </a:cxn>
                <a:cxn ang="0">
                  <a:pos x="0" y="0"/>
                </a:cxn>
              </a:cxnLst>
              <a:rect l="0" t="0" r="r" b="b"/>
              <a:pathLst>
                <a:path w="96" h="48">
                  <a:moveTo>
                    <a:pt x="0" y="0"/>
                  </a:moveTo>
                  <a:lnTo>
                    <a:pt x="96" y="0"/>
                  </a:lnTo>
                  <a:lnTo>
                    <a:pt x="96" y="48"/>
                  </a:lnTo>
                  <a:lnTo>
                    <a:pt x="48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0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4397" name="Group 61"/>
          <p:cNvGrpSpPr>
            <a:grpSpLocks/>
          </p:cNvGrpSpPr>
          <p:nvPr/>
        </p:nvGrpSpPr>
        <p:grpSpPr bwMode="auto">
          <a:xfrm rot="499062">
            <a:off x="4810125" y="3657600"/>
            <a:ext cx="1981200" cy="533400"/>
            <a:chOff x="192" y="3120"/>
            <a:chExt cx="1248" cy="432"/>
          </a:xfrm>
        </p:grpSpPr>
        <p:sp>
          <p:nvSpPr>
            <p:cNvPr id="14398" name="Freeform 62"/>
            <p:cNvSpPr>
              <a:spLocks/>
            </p:cNvSpPr>
            <p:nvPr/>
          </p:nvSpPr>
          <p:spPr bwMode="auto">
            <a:xfrm>
              <a:off x="1392" y="3312"/>
              <a:ext cx="48" cy="48"/>
            </a:xfrm>
            <a:custGeom>
              <a:avLst/>
              <a:gdLst/>
              <a:ahLst/>
              <a:cxnLst>
                <a:cxn ang="0">
                  <a:pos x="16" y="80"/>
                </a:cxn>
                <a:cxn ang="0">
                  <a:pos x="112" y="80"/>
                </a:cxn>
                <a:cxn ang="0">
                  <a:pos x="72" y="0"/>
                </a:cxn>
                <a:cxn ang="0">
                  <a:pos x="0" y="96"/>
                </a:cxn>
                <a:cxn ang="0">
                  <a:pos x="72" y="48"/>
                </a:cxn>
              </a:cxnLst>
              <a:rect l="0" t="0" r="r" b="b"/>
              <a:pathLst>
                <a:path w="112" h="96">
                  <a:moveTo>
                    <a:pt x="16" y="80"/>
                  </a:moveTo>
                  <a:cubicBezTo>
                    <a:pt x="48" y="80"/>
                    <a:pt x="80" y="80"/>
                    <a:pt x="112" y="80"/>
                  </a:cubicBezTo>
                  <a:lnTo>
                    <a:pt x="72" y="0"/>
                  </a:lnTo>
                  <a:lnTo>
                    <a:pt x="0" y="96"/>
                  </a:lnTo>
                  <a:lnTo>
                    <a:pt x="72" y="48"/>
                  </a:lnTo>
                </a:path>
              </a:pathLst>
            </a:custGeom>
            <a:solidFill>
              <a:schemeClr val="bg2"/>
            </a:solidFill>
            <a:ln w="12700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14399" name="Group 63"/>
            <p:cNvGrpSpPr>
              <a:grpSpLocks/>
            </p:cNvGrpSpPr>
            <p:nvPr/>
          </p:nvGrpSpPr>
          <p:grpSpPr bwMode="auto">
            <a:xfrm>
              <a:off x="936" y="3408"/>
              <a:ext cx="312" cy="96"/>
              <a:chOff x="936" y="3408"/>
              <a:chExt cx="376" cy="144"/>
            </a:xfrm>
          </p:grpSpPr>
          <p:sp>
            <p:nvSpPr>
              <p:cNvPr id="14400" name="Freeform 64"/>
              <p:cNvSpPr>
                <a:spLocks/>
              </p:cNvSpPr>
              <p:nvPr/>
            </p:nvSpPr>
            <p:spPr bwMode="auto">
              <a:xfrm>
                <a:off x="936" y="3456"/>
                <a:ext cx="112" cy="96"/>
              </a:xfrm>
              <a:custGeom>
                <a:avLst/>
                <a:gdLst/>
                <a:ahLst/>
                <a:cxnLst>
                  <a:cxn ang="0">
                    <a:pos x="16" y="80"/>
                  </a:cxn>
                  <a:cxn ang="0">
                    <a:pos x="112" y="80"/>
                  </a:cxn>
                  <a:cxn ang="0">
                    <a:pos x="72" y="0"/>
                  </a:cxn>
                  <a:cxn ang="0">
                    <a:pos x="0" y="96"/>
                  </a:cxn>
                  <a:cxn ang="0">
                    <a:pos x="72" y="48"/>
                  </a:cxn>
                </a:cxnLst>
                <a:rect l="0" t="0" r="r" b="b"/>
                <a:pathLst>
                  <a:path w="112" h="96">
                    <a:moveTo>
                      <a:pt x="16" y="80"/>
                    </a:moveTo>
                    <a:cubicBezTo>
                      <a:pt x="48" y="80"/>
                      <a:pt x="80" y="80"/>
                      <a:pt x="112" y="80"/>
                    </a:cubicBezTo>
                    <a:lnTo>
                      <a:pt x="72" y="0"/>
                    </a:lnTo>
                    <a:lnTo>
                      <a:pt x="0" y="96"/>
                    </a:lnTo>
                    <a:lnTo>
                      <a:pt x="72" y="48"/>
                    </a:lnTo>
                  </a:path>
                </a:pathLst>
              </a:custGeom>
              <a:solidFill>
                <a:schemeClr val="bg2"/>
              </a:solidFill>
              <a:ln w="12700" cap="flat" cmpd="sng">
                <a:solidFill>
                  <a:schemeClr val="tx2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01" name="Freeform 65"/>
              <p:cNvSpPr>
                <a:spLocks/>
              </p:cNvSpPr>
              <p:nvPr/>
            </p:nvSpPr>
            <p:spPr bwMode="auto">
              <a:xfrm>
                <a:off x="1200" y="3456"/>
                <a:ext cx="112" cy="96"/>
              </a:xfrm>
              <a:custGeom>
                <a:avLst/>
                <a:gdLst/>
                <a:ahLst/>
                <a:cxnLst>
                  <a:cxn ang="0">
                    <a:pos x="16" y="80"/>
                  </a:cxn>
                  <a:cxn ang="0">
                    <a:pos x="112" y="80"/>
                  </a:cxn>
                  <a:cxn ang="0">
                    <a:pos x="72" y="0"/>
                  </a:cxn>
                  <a:cxn ang="0">
                    <a:pos x="0" y="96"/>
                  </a:cxn>
                  <a:cxn ang="0">
                    <a:pos x="72" y="48"/>
                  </a:cxn>
                </a:cxnLst>
                <a:rect l="0" t="0" r="r" b="b"/>
                <a:pathLst>
                  <a:path w="112" h="96">
                    <a:moveTo>
                      <a:pt x="16" y="80"/>
                    </a:moveTo>
                    <a:cubicBezTo>
                      <a:pt x="48" y="80"/>
                      <a:pt x="80" y="80"/>
                      <a:pt x="112" y="80"/>
                    </a:cubicBezTo>
                    <a:lnTo>
                      <a:pt x="72" y="0"/>
                    </a:lnTo>
                    <a:lnTo>
                      <a:pt x="0" y="96"/>
                    </a:lnTo>
                    <a:lnTo>
                      <a:pt x="72" y="48"/>
                    </a:lnTo>
                  </a:path>
                </a:pathLst>
              </a:custGeom>
              <a:solidFill>
                <a:schemeClr val="bg2"/>
              </a:solidFill>
              <a:ln w="12700" cap="flat" cmpd="sng">
                <a:solidFill>
                  <a:schemeClr val="tx2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02" name="Oval 66"/>
              <p:cNvSpPr>
                <a:spLocks noChangeArrowheads="1"/>
              </p:cNvSpPr>
              <p:nvPr/>
            </p:nvSpPr>
            <p:spPr bwMode="auto">
              <a:xfrm>
                <a:off x="1104" y="3408"/>
                <a:ext cx="96" cy="48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4403" name="Group 67"/>
            <p:cNvGrpSpPr>
              <a:grpSpLocks/>
            </p:cNvGrpSpPr>
            <p:nvPr/>
          </p:nvGrpSpPr>
          <p:grpSpPr bwMode="auto">
            <a:xfrm>
              <a:off x="192" y="3408"/>
              <a:ext cx="376" cy="144"/>
              <a:chOff x="936" y="3408"/>
              <a:chExt cx="376" cy="144"/>
            </a:xfrm>
          </p:grpSpPr>
          <p:sp>
            <p:nvSpPr>
              <p:cNvPr id="14404" name="Freeform 68"/>
              <p:cNvSpPr>
                <a:spLocks/>
              </p:cNvSpPr>
              <p:nvPr/>
            </p:nvSpPr>
            <p:spPr bwMode="auto">
              <a:xfrm>
                <a:off x="936" y="3456"/>
                <a:ext cx="112" cy="96"/>
              </a:xfrm>
              <a:custGeom>
                <a:avLst/>
                <a:gdLst/>
                <a:ahLst/>
                <a:cxnLst>
                  <a:cxn ang="0">
                    <a:pos x="16" y="80"/>
                  </a:cxn>
                  <a:cxn ang="0">
                    <a:pos x="112" y="80"/>
                  </a:cxn>
                  <a:cxn ang="0">
                    <a:pos x="72" y="0"/>
                  </a:cxn>
                  <a:cxn ang="0">
                    <a:pos x="0" y="96"/>
                  </a:cxn>
                  <a:cxn ang="0">
                    <a:pos x="72" y="48"/>
                  </a:cxn>
                </a:cxnLst>
                <a:rect l="0" t="0" r="r" b="b"/>
                <a:pathLst>
                  <a:path w="112" h="96">
                    <a:moveTo>
                      <a:pt x="16" y="80"/>
                    </a:moveTo>
                    <a:cubicBezTo>
                      <a:pt x="48" y="80"/>
                      <a:pt x="80" y="80"/>
                      <a:pt x="112" y="80"/>
                    </a:cubicBezTo>
                    <a:lnTo>
                      <a:pt x="72" y="0"/>
                    </a:lnTo>
                    <a:lnTo>
                      <a:pt x="0" y="96"/>
                    </a:lnTo>
                    <a:lnTo>
                      <a:pt x="72" y="48"/>
                    </a:lnTo>
                  </a:path>
                </a:pathLst>
              </a:custGeom>
              <a:solidFill>
                <a:schemeClr val="bg2"/>
              </a:solidFill>
              <a:ln w="12700" cap="flat" cmpd="sng">
                <a:solidFill>
                  <a:schemeClr val="tx2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05" name="Freeform 69"/>
              <p:cNvSpPr>
                <a:spLocks/>
              </p:cNvSpPr>
              <p:nvPr/>
            </p:nvSpPr>
            <p:spPr bwMode="auto">
              <a:xfrm>
                <a:off x="1200" y="3456"/>
                <a:ext cx="112" cy="96"/>
              </a:xfrm>
              <a:custGeom>
                <a:avLst/>
                <a:gdLst/>
                <a:ahLst/>
                <a:cxnLst>
                  <a:cxn ang="0">
                    <a:pos x="16" y="80"/>
                  </a:cxn>
                  <a:cxn ang="0">
                    <a:pos x="112" y="80"/>
                  </a:cxn>
                  <a:cxn ang="0">
                    <a:pos x="72" y="0"/>
                  </a:cxn>
                  <a:cxn ang="0">
                    <a:pos x="0" y="96"/>
                  </a:cxn>
                  <a:cxn ang="0">
                    <a:pos x="72" y="48"/>
                  </a:cxn>
                </a:cxnLst>
                <a:rect l="0" t="0" r="r" b="b"/>
                <a:pathLst>
                  <a:path w="112" h="96">
                    <a:moveTo>
                      <a:pt x="16" y="80"/>
                    </a:moveTo>
                    <a:cubicBezTo>
                      <a:pt x="48" y="80"/>
                      <a:pt x="80" y="80"/>
                      <a:pt x="112" y="80"/>
                    </a:cubicBezTo>
                    <a:lnTo>
                      <a:pt x="72" y="0"/>
                    </a:lnTo>
                    <a:lnTo>
                      <a:pt x="0" y="96"/>
                    </a:lnTo>
                    <a:lnTo>
                      <a:pt x="72" y="48"/>
                    </a:lnTo>
                  </a:path>
                </a:pathLst>
              </a:custGeom>
              <a:solidFill>
                <a:schemeClr val="bg2"/>
              </a:solidFill>
              <a:ln w="12700" cap="flat" cmpd="sng">
                <a:solidFill>
                  <a:schemeClr val="tx2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06" name="Oval 70"/>
              <p:cNvSpPr>
                <a:spLocks noChangeArrowheads="1"/>
              </p:cNvSpPr>
              <p:nvPr/>
            </p:nvSpPr>
            <p:spPr bwMode="auto">
              <a:xfrm>
                <a:off x="1104" y="3408"/>
                <a:ext cx="96" cy="48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4407" name="Freeform 71"/>
            <p:cNvSpPr>
              <a:spLocks/>
            </p:cNvSpPr>
            <p:nvPr/>
          </p:nvSpPr>
          <p:spPr bwMode="auto">
            <a:xfrm>
              <a:off x="576" y="3264"/>
              <a:ext cx="48" cy="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0"/>
                </a:cxn>
                <a:cxn ang="0">
                  <a:pos x="96" y="48"/>
                </a:cxn>
                <a:cxn ang="0">
                  <a:pos x="48" y="48"/>
                </a:cxn>
                <a:cxn ang="0">
                  <a:pos x="0" y="0"/>
                </a:cxn>
              </a:cxnLst>
              <a:rect l="0" t="0" r="r" b="b"/>
              <a:pathLst>
                <a:path w="96" h="48">
                  <a:moveTo>
                    <a:pt x="0" y="0"/>
                  </a:moveTo>
                  <a:lnTo>
                    <a:pt x="96" y="0"/>
                  </a:lnTo>
                  <a:lnTo>
                    <a:pt x="96" y="48"/>
                  </a:lnTo>
                  <a:lnTo>
                    <a:pt x="48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0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408" name="Freeform 72"/>
            <p:cNvSpPr>
              <a:spLocks/>
            </p:cNvSpPr>
            <p:nvPr/>
          </p:nvSpPr>
          <p:spPr bwMode="auto">
            <a:xfrm>
              <a:off x="1056" y="3120"/>
              <a:ext cx="48" cy="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0"/>
                </a:cxn>
                <a:cxn ang="0">
                  <a:pos x="96" y="48"/>
                </a:cxn>
                <a:cxn ang="0">
                  <a:pos x="48" y="48"/>
                </a:cxn>
                <a:cxn ang="0">
                  <a:pos x="0" y="0"/>
                </a:cxn>
              </a:cxnLst>
              <a:rect l="0" t="0" r="r" b="b"/>
              <a:pathLst>
                <a:path w="96" h="48">
                  <a:moveTo>
                    <a:pt x="0" y="0"/>
                  </a:moveTo>
                  <a:lnTo>
                    <a:pt x="96" y="0"/>
                  </a:lnTo>
                  <a:lnTo>
                    <a:pt x="96" y="48"/>
                  </a:lnTo>
                  <a:lnTo>
                    <a:pt x="48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0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409" name="Freeform 73"/>
            <p:cNvSpPr>
              <a:spLocks/>
            </p:cNvSpPr>
            <p:nvPr/>
          </p:nvSpPr>
          <p:spPr bwMode="auto">
            <a:xfrm>
              <a:off x="816" y="3264"/>
              <a:ext cx="48" cy="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0"/>
                </a:cxn>
                <a:cxn ang="0">
                  <a:pos x="96" y="48"/>
                </a:cxn>
                <a:cxn ang="0">
                  <a:pos x="48" y="48"/>
                </a:cxn>
                <a:cxn ang="0">
                  <a:pos x="0" y="0"/>
                </a:cxn>
              </a:cxnLst>
              <a:rect l="0" t="0" r="r" b="b"/>
              <a:pathLst>
                <a:path w="96" h="48">
                  <a:moveTo>
                    <a:pt x="0" y="0"/>
                  </a:moveTo>
                  <a:lnTo>
                    <a:pt x="96" y="0"/>
                  </a:lnTo>
                  <a:lnTo>
                    <a:pt x="96" y="48"/>
                  </a:lnTo>
                  <a:lnTo>
                    <a:pt x="48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0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4410" name="Group 74"/>
          <p:cNvGrpSpPr>
            <a:grpSpLocks/>
          </p:cNvGrpSpPr>
          <p:nvPr/>
        </p:nvGrpSpPr>
        <p:grpSpPr bwMode="auto">
          <a:xfrm rot="-162709">
            <a:off x="3429000" y="3886200"/>
            <a:ext cx="1501775" cy="293688"/>
            <a:chOff x="192" y="3120"/>
            <a:chExt cx="1248" cy="432"/>
          </a:xfrm>
        </p:grpSpPr>
        <p:sp>
          <p:nvSpPr>
            <p:cNvPr id="14411" name="Freeform 75"/>
            <p:cNvSpPr>
              <a:spLocks/>
            </p:cNvSpPr>
            <p:nvPr/>
          </p:nvSpPr>
          <p:spPr bwMode="auto">
            <a:xfrm>
              <a:off x="1392" y="3312"/>
              <a:ext cx="48" cy="48"/>
            </a:xfrm>
            <a:custGeom>
              <a:avLst/>
              <a:gdLst/>
              <a:ahLst/>
              <a:cxnLst>
                <a:cxn ang="0">
                  <a:pos x="16" y="80"/>
                </a:cxn>
                <a:cxn ang="0">
                  <a:pos x="112" y="80"/>
                </a:cxn>
                <a:cxn ang="0">
                  <a:pos x="72" y="0"/>
                </a:cxn>
                <a:cxn ang="0">
                  <a:pos x="0" y="96"/>
                </a:cxn>
                <a:cxn ang="0">
                  <a:pos x="72" y="48"/>
                </a:cxn>
              </a:cxnLst>
              <a:rect l="0" t="0" r="r" b="b"/>
              <a:pathLst>
                <a:path w="112" h="96">
                  <a:moveTo>
                    <a:pt x="16" y="80"/>
                  </a:moveTo>
                  <a:cubicBezTo>
                    <a:pt x="48" y="80"/>
                    <a:pt x="80" y="80"/>
                    <a:pt x="112" y="80"/>
                  </a:cubicBezTo>
                  <a:lnTo>
                    <a:pt x="72" y="0"/>
                  </a:lnTo>
                  <a:lnTo>
                    <a:pt x="0" y="96"/>
                  </a:lnTo>
                  <a:lnTo>
                    <a:pt x="72" y="48"/>
                  </a:lnTo>
                </a:path>
              </a:pathLst>
            </a:custGeom>
            <a:solidFill>
              <a:schemeClr val="bg2"/>
            </a:solidFill>
            <a:ln w="12700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14412" name="Group 76"/>
            <p:cNvGrpSpPr>
              <a:grpSpLocks/>
            </p:cNvGrpSpPr>
            <p:nvPr/>
          </p:nvGrpSpPr>
          <p:grpSpPr bwMode="auto">
            <a:xfrm>
              <a:off x="936" y="3408"/>
              <a:ext cx="312" cy="96"/>
              <a:chOff x="936" y="3408"/>
              <a:chExt cx="376" cy="144"/>
            </a:xfrm>
          </p:grpSpPr>
          <p:sp>
            <p:nvSpPr>
              <p:cNvPr id="14413" name="Freeform 77"/>
              <p:cNvSpPr>
                <a:spLocks/>
              </p:cNvSpPr>
              <p:nvPr/>
            </p:nvSpPr>
            <p:spPr bwMode="auto">
              <a:xfrm>
                <a:off x="936" y="3456"/>
                <a:ext cx="112" cy="96"/>
              </a:xfrm>
              <a:custGeom>
                <a:avLst/>
                <a:gdLst/>
                <a:ahLst/>
                <a:cxnLst>
                  <a:cxn ang="0">
                    <a:pos x="16" y="80"/>
                  </a:cxn>
                  <a:cxn ang="0">
                    <a:pos x="112" y="80"/>
                  </a:cxn>
                  <a:cxn ang="0">
                    <a:pos x="72" y="0"/>
                  </a:cxn>
                  <a:cxn ang="0">
                    <a:pos x="0" y="96"/>
                  </a:cxn>
                  <a:cxn ang="0">
                    <a:pos x="72" y="48"/>
                  </a:cxn>
                </a:cxnLst>
                <a:rect l="0" t="0" r="r" b="b"/>
                <a:pathLst>
                  <a:path w="112" h="96">
                    <a:moveTo>
                      <a:pt x="16" y="80"/>
                    </a:moveTo>
                    <a:cubicBezTo>
                      <a:pt x="48" y="80"/>
                      <a:pt x="80" y="80"/>
                      <a:pt x="112" y="80"/>
                    </a:cubicBezTo>
                    <a:lnTo>
                      <a:pt x="72" y="0"/>
                    </a:lnTo>
                    <a:lnTo>
                      <a:pt x="0" y="96"/>
                    </a:lnTo>
                    <a:lnTo>
                      <a:pt x="72" y="48"/>
                    </a:lnTo>
                  </a:path>
                </a:pathLst>
              </a:custGeom>
              <a:solidFill>
                <a:schemeClr val="bg2"/>
              </a:solidFill>
              <a:ln w="12700" cap="flat" cmpd="sng">
                <a:solidFill>
                  <a:schemeClr val="tx2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14" name="Freeform 78"/>
              <p:cNvSpPr>
                <a:spLocks/>
              </p:cNvSpPr>
              <p:nvPr/>
            </p:nvSpPr>
            <p:spPr bwMode="auto">
              <a:xfrm>
                <a:off x="1200" y="3456"/>
                <a:ext cx="112" cy="96"/>
              </a:xfrm>
              <a:custGeom>
                <a:avLst/>
                <a:gdLst/>
                <a:ahLst/>
                <a:cxnLst>
                  <a:cxn ang="0">
                    <a:pos x="16" y="80"/>
                  </a:cxn>
                  <a:cxn ang="0">
                    <a:pos x="112" y="80"/>
                  </a:cxn>
                  <a:cxn ang="0">
                    <a:pos x="72" y="0"/>
                  </a:cxn>
                  <a:cxn ang="0">
                    <a:pos x="0" y="96"/>
                  </a:cxn>
                  <a:cxn ang="0">
                    <a:pos x="72" y="48"/>
                  </a:cxn>
                </a:cxnLst>
                <a:rect l="0" t="0" r="r" b="b"/>
                <a:pathLst>
                  <a:path w="112" h="96">
                    <a:moveTo>
                      <a:pt x="16" y="80"/>
                    </a:moveTo>
                    <a:cubicBezTo>
                      <a:pt x="48" y="80"/>
                      <a:pt x="80" y="80"/>
                      <a:pt x="112" y="80"/>
                    </a:cubicBezTo>
                    <a:lnTo>
                      <a:pt x="72" y="0"/>
                    </a:lnTo>
                    <a:lnTo>
                      <a:pt x="0" y="96"/>
                    </a:lnTo>
                    <a:lnTo>
                      <a:pt x="72" y="48"/>
                    </a:lnTo>
                  </a:path>
                </a:pathLst>
              </a:custGeom>
              <a:solidFill>
                <a:schemeClr val="bg2"/>
              </a:solidFill>
              <a:ln w="12700" cap="flat" cmpd="sng">
                <a:solidFill>
                  <a:schemeClr val="tx2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15" name="Oval 79"/>
              <p:cNvSpPr>
                <a:spLocks noChangeArrowheads="1"/>
              </p:cNvSpPr>
              <p:nvPr/>
            </p:nvSpPr>
            <p:spPr bwMode="auto">
              <a:xfrm>
                <a:off x="1104" y="3408"/>
                <a:ext cx="96" cy="48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4416" name="Group 80"/>
            <p:cNvGrpSpPr>
              <a:grpSpLocks/>
            </p:cNvGrpSpPr>
            <p:nvPr/>
          </p:nvGrpSpPr>
          <p:grpSpPr bwMode="auto">
            <a:xfrm>
              <a:off x="192" y="3408"/>
              <a:ext cx="376" cy="144"/>
              <a:chOff x="936" y="3408"/>
              <a:chExt cx="376" cy="144"/>
            </a:xfrm>
          </p:grpSpPr>
          <p:sp>
            <p:nvSpPr>
              <p:cNvPr id="14417" name="Freeform 81"/>
              <p:cNvSpPr>
                <a:spLocks/>
              </p:cNvSpPr>
              <p:nvPr/>
            </p:nvSpPr>
            <p:spPr bwMode="auto">
              <a:xfrm>
                <a:off x="936" y="3456"/>
                <a:ext cx="112" cy="96"/>
              </a:xfrm>
              <a:custGeom>
                <a:avLst/>
                <a:gdLst/>
                <a:ahLst/>
                <a:cxnLst>
                  <a:cxn ang="0">
                    <a:pos x="16" y="80"/>
                  </a:cxn>
                  <a:cxn ang="0">
                    <a:pos x="112" y="80"/>
                  </a:cxn>
                  <a:cxn ang="0">
                    <a:pos x="72" y="0"/>
                  </a:cxn>
                  <a:cxn ang="0">
                    <a:pos x="0" y="96"/>
                  </a:cxn>
                  <a:cxn ang="0">
                    <a:pos x="72" y="48"/>
                  </a:cxn>
                </a:cxnLst>
                <a:rect l="0" t="0" r="r" b="b"/>
                <a:pathLst>
                  <a:path w="112" h="96">
                    <a:moveTo>
                      <a:pt x="16" y="80"/>
                    </a:moveTo>
                    <a:cubicBezTo>
                      <a:pt x="48" y="80"/>
                      <a:pt x="80" y="80"/>
                      <a:pt x="112" y="80"/>
                    </a:cubicBezTo>
                    <a:lnTo>
                      <a:pt x="72" y="0"/>
                    </a:lnTo>
                    <a:lnTo>
                      <a:pt x="0" y="96"/>
                    </a:lnTo>
                    <a:lnTo>
                      <a:pt x="72" y="48"/>
                    </a:lnTo>
                  </a:path>
                </a:pathLst>
              </a:custGeom>
              <a:solidFill>
                <a:schemeClr val="bg2"/>
              </a:solidFill>
              <a:ln w="12700" cap="flat" cmpd="sng">
                <a:solidFill>
                  <a:schemeClr val="tx2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18" name="Freeform 82"/>
              <p:cNvSpPr>
                <a:spLocks/>
              </p:cNvSpPr>
              <p:nvPr/>
            </p:nvSpPr>
            <p:spPr bwMode="auto">
              <a:xfrm>
                <a:off x="1200" y="3456"/>
                <a:ext cx="112" cy="96"/>
              </a:xfrm>
              <a:custGeom>
                <a:avLst/>
                <a:gdLst/>
                <a:ahLst/>
                <a:cxnLst>
                  <a:cxn ang="0">
                    <a:pos x="16" y="80"/>
                  </a:cxn>
                  <a:cxn ang="0">
                    <a:pos x="112" y="80"/>
                  </a:cxn>
                  <a:cxn ang="0">
                    <a:pos x="72" y="0"/>
                  </a:cxn>
                  <a:cxn ang="0">
                    <a:pos x="0" y="96"/>
                  </a:cxn>
                  <a:cxn ang="0">
                    <a:pos x="72" y="48"/>
                  </a:cxn>
                </a:cxnLst>
                <a:rect l="0" t="0" r="r" b="b"/>
                <a:pathLst>
                  <a:path w="112" h="96">
                    <a:moveTo>
                      <a:pt x="16" y="80"/>
                    </a:moveTo>
                    <a:cubicBezTo>
                      <a:pt x="48" y="80"/>
                      <a:pt x="80" y="80"/>
                      <a:pt x="112" y="80"/>
                    </a:cubicBezTo>
                    <a:lnTo>
                      <a:pt x="72" y="0"/>
                    </a:lnTo>
                    <a:lnTo>
                      <a:pt x="0" y="96"/>
                    </a:lnTo>
                    <a:lnTo>
                      <a:pt x="72" y="48"/>
                    </a:lnTo>
                  </a:path>
                </a:pathLst>
              </a:custGeom>
              <a:solidFill>
                <a:schemeClr val="bg2"/>
              </a:solidFill>
              <a:ln w="12700" cap="flat" cmpd="sng">
                <a:solidFill>
                  <a:schemeClr val="tx2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19" name="Oval 83"/>
              <p:cNvSpPr>
                <a:spLocks noChangeArrowheads="1"/>
              </p:cNvSpPr>
              <p:nvPr/>
            </p:nvSpPr>
            <p:spPr bwMode="auto">
              <a:xfrm>
                <a:off x="1104" y="3408"/>
                <a:ext cx="96" cy="48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4420" name="Freeform 84"/>
            <p:cNvSpPr>
              <a:spLocks/>
            </p:cNvSpPr>
            <p:nvPr/>
          </p:nvSpPr>
          <p:spPr bwMode="auto">
            <a:xfrm>
              <a:off x="576" y="3264"/>
              <a:ext cx="48" cy="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0"/>
                </a:cxn>
                <a:cxn ang="0">
                  <a:pos x="96" y="48"/>
                </a:cxn>
                <a:cxn ang="0">
                  <a:pos x="48" y="48"/>
                </a:cxn>
                <a:cxn ang="0">
                  <a:pos x="0" y="0"/>
                </a:cxn>
              </a:cxnLst>
              <a:rect l="0" t="0" r="r" b="b"/>
              <a:pathLst>
                <a:path w="96" h="48">
                  <a:moveTo>
                    <a:pt x="0" y="0"/>
                  </a:moveTo>
                  <a:lnTo>
                    <a:pt x="96" y="0"/>
                  </a:lnTo>
                  <a:lnTo>
                    <a:pt x="96" y="48"/>
                  </a:lnTo>
                  <a:lnTo>
                    <a:pt x="48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0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421" name="Freeform 85"/>
            <p:cNvSpPr>
              <a:spLocks/>
            </p:cNvSpPr>
            <p:nvPr/>
          </p:nvSpPr>
          <p:spPr bwMode="auto">
            <a:xfrm>
              <a:off x="1056" y="3120"/>
              <a:ext cx="48" cy="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0"/>
                </a:cxn>
                <a:cxn ang="0">
                  <a:pos x="96" y="48"/>
                </a:cxn>
                <a:cxn ang="0">
                  <a:pos x="48" y="48"/>
                </a:cxn>
                <a:cxn ang="0">
                  <a:pos x="0" y="0"/>
                </a:cxn>
              </a:cxnLst>
              <a:rect l="0" t="0" r="r" b="b"/>
              <a:pathLst>
                <a:path w="96" h="48">
                  <a:moveTo>
                    <a:pt x="0" y="0"/>
                  </a:moveTo>
                  <a:lnTo>
                    <a:pt x="96" y="0"/>
                  </a:lnTo>
                  <a:lnTo>
                    <a:pt x="96" y="48"/>
                  </a:lnTo>
                  <a:lnTo>
                    <a:pt x="48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0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422" name="Freeform 86"/>
            <p:cNvSpPr>
              <a:spLocks/>
            </p:cNvSpPr>
            <p:nvPr/>
          </p:nvSpPr>
          <p:spPr bwMode="auto">
            <a:xfrm>
              <a:off x="816" y="3264"/>
              <a:ext cx="48" cy="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0"/>
                </a:cxn>
                <a:cxn ang="0">
                  <a:pos x="96" y="48"/>
                </a:cxn>
                <a:cxn ang="0">
                  <a:pos x="48" y="48"/>
                </a:cxn>
                <a:cxn ang="0">
                  <a:pos x="0" y="0"/>
                </a:cxn>
              </a:cxnLst>
              <a:rect l="0" t="0" r="r" b="b"/>
              <a:pathLst>
                <a:path w="96" h="48">
                  <a:moveTo>
                    <a:pt x="0" y="0"/>
                  </a:moveTo>
                  <a:lnTo>
                    <a:pt x="96" y="0"/>
                  </a:lnTo>
                  <a:lnTo>
                    <a:pt x="96" y="48"/>
                  </a:lnTo>
                  <a:lnTo>
                    <a:pt x="48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0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4423" name="Group 87"/>
          <p:cNvGrpSpPr>
            <a:grpSpLocks/>
          </p:cNvGrpSpPr>
          <p:nvPr/>
        </p:nvGrpSpPr>
        <p:grpSpPr bwMode="auto">
          <a:xfrm rot="-457703">
            <a:off x="1524000" y="4038600"/>
            <a:ext cx="1501775" cy="293688"/>
            <a:chOff x="192" y="3120"/>
            <a:chExt cx="1248" cy="432"/>
          </a:xfrm>
        </p:grpSpPr>
        <p:sp>
          <p:nvSpPr>
            <p:cNvPr id="14424" name="Freeform 88"/>
            <p:cNvSpPr>
              <a:spLocks/>
            </p:cNvSpPr>
            <p:nvPr/>
          </p:nvSpPr>
          <p:spPr bwMode="auto">
            <a:xfrm>
              <a:off x="1392" y="3312"/>
              <a:ext cx="48" cy="48"/>
            </a:xfrm>
            <a:custGeom>
              <a:avLst/>
              <a:gdLst/>
              <a:ahLst/>
              <a:cxnLst>
                <a:cxn ang="0">
                  <a:pos x="16" y="80"/>
                </a:cxn>
                <a:cxn ang="0">
                  <a:pos x="112" y="80"/>
                </a:cxn>
                <a:cxn ang="0">
                  <a:pos x="72" y="0"/>
                </a:cxn>
                <a:cxn ang="0">
                  <a:pos x="0" y="96"/>
                </a:cxn>
                <a:cxn ang="0">
                  <a:pos x="72" y="48"/>
                </a:cxn>
              </a:cxnLst>
              <a:rect l="0" t="0" r="r" b="b"/>
              <a:pathLst>
                <a:path w="112" h="96">
                  <a:moveTo>
                    <a:pt x="16" y="80"/>
                  </a:moveTo>
                  <a:cubicBezTo>
                    <a:pt x="48" y="80"/>
                    <a:pt x="80" y="80"/>
                    <a:pt x="112" y="80"/>
                  </a:cubicBezTo>
                  <a:lnTo>
                    <a:pt x="72" y="0"/>
                  </a:lnTo>
                  <a:lnTo>
                    <a:pt x="0" y="96"/>
                  </a:lnTo>
                  <a:lnTo>
                    <a:pt x="72" y="48"/>
                  </a:lnTo>
                </a:path>
              </a:pathLst>
            </a:custGeom>
            <a:solidFill>
              <a:schemeClr val="bg2"/>
            </a:solidFill>
            <a:ln w="12700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14425" name="Group 89"/>
            <p:cNvGrpSpPr>
              <a:grpSpLocks/>
            </p:cNvGrpSpPr>
            <p:nvPr/>
          </p:nvGrpSpPr>
          <p:grpSpPr bwMode="auto">
            <a:xfrm>
              <a:off x="936" y="3408"/>
              <a:ext cx="312" cy="96"/>
              <a:chOff x="936" y="3408"/>
              <a:chExt cx="376" cy="144"/>
            </a:xfrm>
          </p:grpSpPr>
          <p:sp>
            <p:nvSpPr>
              <p:cNvPr id="14426" name="Freeform 90"/>
              <p:cNvSpPr>
                <a:spLocks/>
              </p:cNvSpPr>
              <p:nvPr/>
            </p:nvSpPr>
            <p:spPr bwMode="auto">
              <a:xfrm>
                <a:off x="936" y="3456"/>
                <a:ext cx="112" cy="96"/>
              </a:xfrm>
              <a:custGeom>
                <a:avLst/>
                <a:gdLst/>
                <a:ahLst/>
                <a:cxnLst>
                  <a:cxn ang="0">
                    <a:pos x="16" y="80"/>
                  </a:cxn>
                  <a:cxn ang="0">
                    <a:pos x="112" y="80"/>
                  </a:cxn>
                  <a:cxn ang="0">
                    <a:pos x="72" y="0"/>
                  </a:cxn>
                  <a:cxn ang="0">
                    <a:pos x="0" y="96"/>
                  </a:cxn>
                  <a:cxn ang="0">
                    <a:pos x="72" y="48"/>
                  </a:cxn>
                </a:cxnLst>
                <a:rect l="0" t="0" r="r" b="b"/>
                <a:pathLst>
                  <a:path w="112" h="96">
                    <a:moveTo>
                      <a:pt x="16" y="80"/>
                    </a:moveTo>
                    <a:cubicBezTo>
                      <a:pt x="48" y="80"/>
                      <a:pt x="80" y="80"/>
                      <a:pt x="112" y="80"/>
                    </a:cubicBezTo>
                    <a:lnTo>
                      <a:pt x="72" y="0"/>
                    </a:lnTo>
                    <a:lnTo>
                      <a:pt x="0" y="96"/>
                    </a:lnTo>
                    <a:lnTo>
                      <a:pt x="72" y="48"/>
                    </a:lnTo>
                  </a:path>
                </a:pathLst>
              </a:custGeom>
              <a:solidFill>
                <a:schemeClr val="bg2"/>
              </a:solidFill>
              <a:ln w="12700" cap="flat" cmpd="sng">
                <a:solidFill>
                  <a:schemeClr val="tx2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27" name="Freeform 91"/>
              <p:cNvSpPr>
                <a:spLocks/>
              </p:cNvSpPr>
              <p:nvPr/>
            </p:nvSpPr>
            <p:spPr bwMode="auto">
              <a:xfrm>
                <a:off x="1200" y="3456"/>
                <a:ext cx="112" cy="96"/>
              </a:xfrm>
              <a:custGeom>
                <a:avLst/>
                <a:gdLst/>
                <a:ahLst/>
                <a:cxnLst>
                  <a:cxn ang="0">
                    <a:pos x="16" y="80"/>
                  </a:cxn>
                  <a:cxn ang="0">
                    <a:pos x="112" y="80"/>
                  </a:cxn>
                  <a:cxn ang="0">
                    <a:pos x="72" y="0"/>
                  </a:cxn>
                  <a:cxn ang="0">
                    <a:pos x="0" y="96"/>
                  </a:cxn>
                  <a:cxn ang="0">
                    <a:pos x="72" y="48"/>
                  </a:cxn>
                </a:cxnLst>
                <a:rect l="0" t="0" r="r" b="b"/>
                <a:pathLst>
                  <a:path w="112" h="96">
                    <a:moveTo>
                      <a:pt x="16" y="80"/>
                    </a:moveTo>
                    <a:cubicBezTo>
                      <a:pt x="48" y="80"/>
                      <a:pt x="80" y="80"/>
                      <a:pt x="112" y="80"/>
                    </a:cubicBezTo>
                    <a:lnTo>
                      <a:pt x="72" y="0"/>
                    </a:lnTo>
                    <a:lnTo>
                      <a:pt x="0" y="96"/>
                    </a:lnTo>
                    <a:lnTo>
                      <a:pt x="72" y="48"/>
                    </a:lnTo>
                  </a:path>
                </a:pathLst>
              </a:custGeom>
              <a:solidFill>
                <a:schemeClr val="bg2"/>
              </a:solidFill>
              <a:ln w="12700" cap="flat" cmpd="sng">
                <a:solidFill>
                  <a:schemeClr val="tx2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28" name="Oval 92"/>
              <p:cNvSpPr>
                <a:spLocks noChangeArrowheads="1"/>
              </p:cNvSpPr>
              <p:nvPr/>
            </p:nvSpPr>
            <p:spPr bwMode="auto">
              <a:xfrm>
                <a:off x="1104" y="3408"/>
                <a:ext cx="96" cy="48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4429" name="Group 93"/>
            <p:cNvGrpSpPr>
              <a:grpSpLocks/>
            </p:cNvGrpSpPr>
            <p:nvPr/>
          </p:nvGrpSpPr>
          <p:grpSpPr bwMode="auto">
            <a:xfrm>
              <a:off x="192" y="3408"/>
              <a:ext cx="376" cy="144"/>
              <a:chOff x="936" y="3408"/>
              <a:chExt cx="376" cy="144"/>
            </a:xfrm>
          </p:grpSpPr>
          <p:sp>
            <p:nvSpPr>
              <p:cNvPr id="14430" name="Freeform 94"/>
              <p:cNvSpPr>
                <a:spLocks/>
              </p:cNvSpPr>
              <p:nvPr/>
            </p:nvSpPr>
            <p:spPr bwMode="auto">
              <a:xfrm>
                <a:off x="936" y="3456"/>
                <a:ext cx="112" cy="96"/>
              </a:xfrm>
              <a:custGeom>
                <a:avLst/>
                <a:gdLst/>
                <a:ahLst/>
                <a:cxnLst>
                  <a:cxn ang="0">
                    <a:pos x="16" y="80"/>
                  </a:cxn>
                  <a:cxn ang="0">
                    <a:pos x="112" y="80"/>
                  </a:cxn>
                  <a:cxn ang="0">
                    <a:pos x="72" y="0"/>
                  </a:cxn>
                  <a:cxn ang="0">
                    <a:pos x="0" y="96"/>
                  </a:cxn>
                  <a:cxn ang="0">
                    <a:pos x="72" y="48"/>
                  </a:cxn>
                </a:cxnLst>
                <a:rect l="0" t="0" r="r" b="b"/>
                <a:pathLst>
                  <a:path w="112" h="96">
                    <a:moveTo>
                      <a:pt x="16" y="80"/>
                    </a:moveTo>
                    <a:cubicBezTo>
                      <a:pt x="48" y="80"/>
                      <a:pt x="80" y="80"/>
                      <a:pt x="112" y="80"/>
                    </a:cubicBezTo>
                    <a:lnTo>
                      <a:pt x="72" y="0"/>
                    </a:lnTo>
                    <a:lnTo>
                      <a:pt x="0" y="96"/>
                    </a:lnTo>
                    <a:lnTo>
                      <a:pt x="72" y="48"/>
                    </a:lnTo>
                  </a:path>
                </a:pathLst>
              </a:custGeom>
              <a:solidFill>
                <a:schemeClr val="bg2"/>
              </a:solidFill>
              <a:ln w="12700" cap="flat" cmpd="sng">
                <a:solidFill>
                  <a:schemeClr val="tx2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31" name="Freeform 95"/>
              <p:cNvSpPr>
                <a:spLocks/>
              </p:cNvSpPr>
              <p:nvPr/>
            </p:nvSpPr>
            <p:spPr bwMode="auto">
              <a:xfrm>
                <a:off x="1200" y="3456"/>
                <a:ext cx="112" cy="96"/>
              </a:xfrm>
              <a:custGeom>
                <a:avLst/>
                <a:gdLst/>
                <a:ahLst/>
                <a:cxnLst>
                  <a:cxn ang="0">
                    <a:pos x="16" y="80"/>
                  </a:cxn>
                  <a:cxn ang="0">
                    <a:pos x="112" y="80"/>
                  </a:cxn>
                  <a:cxn ang="0">
                    <a:pos x="72" y="0"/>
                  </a:cxn>
                  <a:cxn ang="0">
                    <a:pos x="0" y="96"/>
                  </a:cxn>
                  <a:cxn ang="0">
                    <a:pos x="72" y="48"/>
                  </a:cxn>
                </a:cxnLst>
                <a:rect l="0" t="0" r="r" b="b"/>
                <a:pathLst>
                  <a:path w="112" h="96">
                    <a:moveTo>
                      <a:pt x="16" y="80"/>
                    </a:moveTo>
                    <a:cubicBezTo>
                      <a:pt x="48" y="80"/>
                      <a:pt x="80" y="80"/>
                      <a:pt x="112" y="80"/>
                    </a:cubicBezTo>
                    <a:lnTo>
                      <a:pt x="72" y="0"/>
                    </a:lnTo>
                    <a:lnTo>
                      <a:pt x="0" y="96"/>
                    </a:lnTo>
                    <a:lnTo>
                      <a:pt x="72" y="48"/>
                    </a:lnTo>
                  </a:path>
                </a:pathLst>
              </a:custGeom>
              <a:solidFill>
                <a:schemeClr val="bg2"/>
              </a:solidFill>
              <a:ln w="12700" cap="flat" cmpd="sng">
                <a:solidFill>
                  <a:schemeClr val="tx2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32" name="Oval 96"/>
              <p:cNvSpPr>
                <a:spLocks noChangeArrowheads="1"/>
              </p:cNvSpPr>
              <p:nvPr/>
            </p:nvSpPr>
            <p:spPr bwMode="auto">
              <a:xfrm>
                <a:off x="1104" y="3408"/>
                <a:ext cx="96" cy="48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4433" name="Freeform 97"/>
            <p:cNvSpPr>
              <a:spLocks/>
            </p:cNvSpPr>
            <p:nvPr/>
          </p:nvSpPr>
          <p:spPr bwMode="auto">
            <a:xfrm>
              <a:off x="576" y="3264"/>
              <a:ext cx="48" cy="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0"/>
                </a:cxn>
                <a:cxn ang="0">
                  <a:pos x="96" y="48"/>
                </a:cxn>
                <a:cxn ang="0">
                  <a:pos x="48" y="48"/>
                </a:cxn>
                <a:cxn ang="0">
                  <a:pos x="0" y="0"/>
                </a:cxn>
              </a:cxnLst>
              <a:rect l="0" t="0" r="r" b="b"/>
              <a:pathLst>
                <a:path w="96" h="48">
                  <a:moveTo>
                    <a:pt x="0" y="0"/>
                  </a:moveTo>
                  <a:lnTo>
                    <a:pt x="96" y="0"/>
                  </a:lnTo>
                  <a:lnTo>
                    <a:pt x="96" y="48"/>
                  </a:lnTo>
                  <a:lnTo>
                    <a:pt x="48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0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434" name="Freeform 98"/>
            <p:cNvSpPr>
              <a:spLocks/>
            </p:cNvSpPr>
            <p:nvPr/>
          </p:nvSpPr>
          <p:spPr bwMode="auto">
            <a:xfrm>
              <a:off x="1056" y="3120"/>
              <a:ext cx="48" cy="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0"/>
                </a:cxn>
                <a:cxn ang="0">
                  <a:pos x="96" y="48"/>
                </a:cxn>
                <a:cxn ang="0">
                  <a:pos x="48" y="48"/>
                </a:cxn>
                <a:cxn ang="0">
                  <a:pos x="0" y="0"/>
                </a:cxn>
              </a:cxnLst>
              <a:rect l="0" t="0" r="r" b="b"/>
              <a:pathLst>
                <a:path w="96" h="48">
                  <a:moveTo>
                    <a:pt x="0" y="0"/>
                  </a:moveTo>
                  <a:lnTo>
                    <a:pt x="96" y="0"/>
                  </a:lnTo>
                  <a:lnTo>
                    <a:pt x="96" y="48"/>
                  </a:lnTo>
                  <a:lnTo>
                    <a:pt x="48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0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435" name="Freeform 99"/>
            <p:cNvSpPr>
              <a:spLocks/>
            </p:cNvSpPr>
            <p:nvPr/>
          </p:nvSpPr>
          <p:spPr bwMode="auto">
            <a:xfrm>
              <a:off x="816" y="3264"/>
              <a:ext cx="48" cy="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0"/>
                </a:cxn>
                <a:cxn ang="0">
                  <a:pos x="96" y="48"/>
                </a:cxn>
                <a:cxn ang="0">
                  <a:pos x="48" y="48"/>
                </a:cxn>
                <a:cxn ang="0">
                  <a:pos x="0" y="0"/>
                </a:cxn>
              </a:cxnLst>
              <a:rect l="0" t="0" r="r" b="b"/>
              <a:pathLst>
                <a:path w="96" h="48">
                  <a:moveTo>
                    <a:pt x="0" y="0"/>
                  </a:moveTo>
                  <a:lnTo>
                    <a:pt x="96" y="0"/>
                  </a:lnTo>
                  <a:lnTo>
                    <a:pt x="96" y="48"/>
                  </a:lnTo>
                  <a:lnTo>
                    <a:pt x="48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0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4436" name="Picture 100" descr="h00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2024614">
            <a:off x="-617538" y="4722813"/>
            <a:ext cx="1600201" cy="785812"/>
          </a:xfrm>
          <a:prstGeom prst="rect">
            <a:avLst/>
          </a:prstGeom>
          <a:noFill/>
        </p:spPr>
      </p:pic>
      <p:grpSp>
        <p:nvGrpSpPr>
          <p:cNvPr id="14437" name="Group 101"/>
          <p:cNvGrpSpPr>
            <a:grpSpLocks/>
          </p:cNvGrpSpPr>
          <p:nvPr/>
        </p:nvGrpSpPr>
        <p:grpSpPr bwMode="auto">
          <a:xfrm>
            <a:off x="5105400" y="304800"/>
            <a:ext cx="3276600" cy="3124200"/>
            <a:chOff x="3216" y="192"/>
            <a:chExt cx="2064" cy="1968"/>
          </a:xfrm>
        </p:grpSpPr>
        <p:sp>
          <p:nvSpPr>
            <p:cNvPr id="14438" name="Oval 102"/>
            <p:cNvSpPr>
              <a:spLocks noChangeArrowheads="1"/>
            </p:cNvSpPr>
            <p:nvPr/>
          </p:nvSpPr>
          <p:spPr bwMode="auto">
            <a:xfrm>
              <a:off x="3216" y="192"/>
              <a:ext cx="2064" cy="1968"/>
            </a:xfrm>
            <a:prstGeom prst="ellipse">
              <a:avLst/>
            </a:prstGeom>
            <a:noFill/>
            <a:ln w="28575">
              <a:solidFill>
                <a:schemeClr val="bg2"/>
              </a:solidFill>
              <a:round/>
              <a:headEnd type="none" w="lg" len="lg"/>
              <a:tailEnd type="none" w="lg" len="lg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4439" name="Group 103"/>
            <p:cNvGrpSpPr>
              <a:grpSpLocks/>
            </p:cNvGrpSpPr>
            <p:nvPr/>
          </p:nvGrpSpPr>
          <p:grpSpPr bwMode="auto">
            <a:xfrm>
              <a:off x="3512" y="480"/>
              <a:ext cx="1456" cy="1392"/>
              <a:chOff x="3512" y="480"/>
              <a:chExt cx="1456" cy="1392"/>
            </a:xfrm>
          </p:grpSpPr>
          <p:sp>
            <p:nvSpPr>
              <p:cNvPr id="14440" name="Freeform 104"/>
              <p:cNvSpPr>
                <a:spLocks/>
              </p:cNvSpPr>
              <p:nvPr/>
            </p:nvSpPr>
            <p:spPr bwMode="auto">
              <a:xfrm>
                <a:off x="3512" y="480"/>
                <a:ext cx="1456" cy="1392"/>
              </a:xfrm>
              <a:custGeom>
                <a:avLst/>
                <a:gdLst/>
                <a:ahLst/>
                <a:cxnLst>
                  <a:cxn ang="0">
                    <a:pos x="1456" y="0"/>
                  </a:cxn>
                  <a:cxn ang="0">
                    <a:pos x="0" y="1392"/>
                  </a:cxn>
                </a:cxnLst>
                <a:rect l="0" t="0" r="r" b="b"/>
                <a:pathLst>
                  <a:path w="1456" h="1392">
                    <a:moveTo>
                      <a:pt x="1456" y="0"/>
                    </a:moveTo>
                    <a:lnTo>
                      <a:pt x="0" y="1392"/>
                    </a:lnTo>
                  </a:path>
                </a:pathLst>
              </a:custGeom>
              <a:noFill/>
              <a:ln w="38100" cap="flat" cmpd="sng">
                <a:solidFill>
                  <a:schemeClr val="tx2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41" name="Oval 105"/>
              <p:cNvSpPr>
                <a:spLocks noChangeArrowheads="1"/>
              </p:cNvSpPr>
              <p:nvPr/>
            </p:nvSpPr>
            <p:spPr bwMode="auto">
              <a:xfrm>
                <a:off x="4224" y="1104"/>
                <a:ext cx="96" cy="96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14442" name="Group 106"/>
          <p:cNvGrpSpPr>
            <a:grpSpLocks/>
          </p:cNvGrpSpPr>
          <p:nvPr/>
        </p:nvGrpSpPr>
        <p:grpSpPr bwMode="auto">
          <a:xfrm>
            <a:off x="685800" y="5181600"/>
            <a:ext cx="7086600" cy="1524000"/>
            <a:chOff x="432" y="3264"/>
            <a:chExt cx="4464" cy="960"/>
          </a:xfrm>
        </p:grpSpPr>
        <p:sp>
          <p:nvSpPr>
            <p:cNvPr id="14443" name="Text Box 107"/>
            <p:cNvSpPr txBox="1">
              <a:spLocks noChangeArrowheads="1"/>
            </p:cNvSpPr>
            <p:nvPr/>
          </p:nvSpPr>
          <p:spPr bwMode="auto">
            <a:xfrm>
              <a:off x="432" y="3264"/>
              <a:ext cx="4464" cy="748"/>
            </a:xfrm>
            <a:prstGeom prst="rect">
              <a:avLst/>
            </a:prstGeom>
            <a:noFill/>
            <a:ln w="9525" algn="ctr">
              <a:noFill/>
              <a:prstDash val="sysDot"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ru-RU" sz="2400" b="1"/>
                <a:t>Какова длина беговой дорожки ипподрома, </a:t>
              </a:r>
            </a:p>
            <a:p>
              <a:endParaRPr lang="ru-RU" sz="2400" b="1"/>
            </a:p>
            <a:p>
              <a:r>
                <a:rPr lang="ru-RU" sz="2400" b="1"/>
                <a:t>имеющей форму круга радиусом </a:t>
              </a:r>
            </a:p>
          </p:txBody>
        </p:sp>
        <p:graphicFrame>
          <p:nvGraphicFramePr>
            <p:cNvPr id="14444" name="Object 108"/>
            <p:cNvGraphicFramePr>
              <a:graphicFrameLocks noChangeAspect="1"/>
            </p:cNvGraphicFramePr>
            <p:nvPr/>
          </p:nvGraphicFramePr>
          <p:xfrm>
            <a:off x="3696" y="3456"/>
            <a:ext cx="617" cy="768"/>
          </p:xfrm>
          <a:graphic>
            <a:graphicData uri="http://schemas.openxmlformats.org/presentationml/2006/ole">
              <p:oleObj spid="_x0000_s14444" name="Формула" r:id="rId6" imgW="342720" imgH="393480" progId="Equation.3">
                <p:embed/>
              </p:oleObj>
            </a:graphicData>
          </a:graphic>
        </p:graphicFrame>
      </p:grpSp>
      <p:sp>
        <p:nvSpPr>
          <p:cNvPr id="14445" name="Freeform 109"/>
          <p:cNvSpPr>
            <a:spLocks/>
          </p:cNvSpPr>
          <p:nvPr/>
        </p:nvSpPr>
        <p:spPr bwMode="auto">
          <a:xfrm>
            <a:off x="6781800" y="762000"/>
            <a:ext cx="1104900" cy="1066800"/>
          </a:xfrm>
          <a:custGeom>
            <a:avLst/>
            <a:gdLst/>
            <a:ahLst/>
            <a:cxnLst>
              <a:cxn ang="0">
                <a:pos x="696" y="0"/>
              </a:cxn>
              <a:cxn ang="0">
                <a:pos x="0" y="672"/>
              </a:cxn>
            </a:cxnLst>
            <a:rect l="0" t="0" r="r" b="b"/>
            <a:pathLst>
              <a:path w="696" h="672">
                <a:moveTo>
                  <a:pt x="696" y="0"/>
                </a:moveTo>
                <a:lnTo>
                  <a:pt x="0" y="672"/>
                </a:ln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 type="oval" w="med" len="med"/>
            <a:tailEnd type="oval" w="med" len="med"/>
          </a:ln>
          <a:effectLst/>
        </p:spPr>
        <p:txBody>
          <a:bodyPr/>
          <a:lstStyle/>
          <a:p>
            <a:endParaRPr lang="ru-RU"/>
          </a:p>
        </p:txBody>
      </p:sp>
      <p:graphicFrame>
        <p:nvGraphicFramePr>
          <p:cNvPr id="14446" name="Object 110"/>
          <p:cNvGraphicFramePr>
            <a:graphicFrameLocks noChangeAspect="1"/>
          </p:cNvGraphicFramePr>
          <p:nvPr/>
        </p:nvGraphicFramePr>
        <p:xfrm>
          <a:off x="6553200" y="457200"/>
          <a:ext cx="979488" cy="1219200"/>
        </p:xfrm>
        <a:graphic>
          <a:graphicData uri="http://schemas.openxmlformats.org/presentationml/2006/ole">
            <p:oleObj spid="_x0000_s14446" name="Формула" r:id="rId7" imgW="34272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C 0.01944 -0.02037 0.03889 -0.04074 0.05833 -0.05555 C 0.07777 -0.07037 0.09722 -0.07778 0.11666 -0.08889 C 0.13593 -0.1 0.15 -0.11296 0.175 -0.12222 C 0.19982 -0.13148 0.23889 -0.13889 0.26666 -0.14444 C 0.29427 -0.15 0.31527 -0.15185 0.34166 -0.15555 C 0.36805 -0.15926 0.39583 -0.16296 0.425 -0.16666 C 0.45399 -0.17037 0.48194 -0.17592 0.51649 -0.17778 C 0.55139 -0.17963 0.59861 -0.18148 0.63316 -0.17778 C 0.66805 -0.17407 0.69305 -0.16481 0.725 -0.15555 C 0.75694 -0.14629 0.79305 -0.13518 0.82482 -0.12222 C 0.85694 -0.10926 0.89027 -0.09074 0.91666 -0.07778 C 0.94305 -0.06481 0.94305 -0.06666 0.98333 -0.04444 C 1.02361 -0.02222 1.12916 0.03889 1.15816 0.05556 " pathEditMode="relative" ptsTypes="aaaaaaaaaaaaaA">
                                      <p:cBhvr>
                                        <p:cTn id="6" dur="5000" fill="hold"/>
                                        <p:tgtEl>
                                          <p:spTgt spid="14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8" dur="3000" fill="hold"/>
                                        <p:tgtEl>
                                          <p:spTgt spid="14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14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0"/>
                            </p:stCondLst>
                            <p:childTnLst>
                              <p:par>
                                <p:cTn id="24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500" fill="hold"/>
                                        <p:tgtEl>
                                          <p:spTgt spid="14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45" grpId="0" animBg="1"/>
      <p:bldP spid="1444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b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81000"/>
            <a:ext cx="5581650" cy="3721100"/>
          </a:xfrm>
          <a:prstGeom prst="rect">
            <a:avLst/>
          </a:prstGeom>
          <a:noFill/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81000" y="4635500"/>
            <a:ext cx="6553200" cy="1917700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/>
              <a:t>Диаметр колеса мотоцикла равен         . </a:t>
            </a:r>
          </a:p>
          <a:p>
            <a:endParaRPr lang="ru-RU" sz="2400" b="1"/>
          </a:p>
          <a:p>
            <a:r>
              <a:rPr lang="ru-RU" sz="2400" b="1"/>
              <a:t>Колесо делает в минуту               оборота.</a:t>
            </a:r>
          </a:p>
          <a:p>
            <a:endParaRPr lang="ru-RU" sz="2400" b="1"/>
          </a:p>
          <a:p>
            <a:r>
              <a:rPr lang="ru-RU" sz="2400" b="1"/>
              <a:t>Какова скорость мотоцикла в час?</a:t>
            </a:r>
          </a:p>
        </p:txBody>
      </p:sp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8001000" y="2971800"/>
          <a:ext cx="798513" cy="1219200"/>
        </p:xfrm>
        <a:graphic>
          <a:graphicData uri="http://schemas.openxmlformats.org/presentationml/2006/ole">
            <p:oleObj spid="_x0000_s16388" name="Формула" r:id="rId5" imgW="279360" imgH="393480" progId="Equation.3">
              <p:embed/>
            </p:oleObj>
          </a:graphicData>
        </a:graphic>
      </p:graphicFrame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4191000" y="5092700"/>
          <a:ext cx="976313" cy="990600"/>
        </p:xfrm>
        <a:graphic>
          <a:graphicData uri="http://schemas.openxmlformats.org/presentationml/2006/ole">
            <p:oleObj spid="_x0000_s16389" name="Формула" r:id="rId6" imgW="380880" imgH="393480" progId="Equation.3">
              <p:embed/>
            </p:oleObj>
          </a:graphicData>
        </a:graphic>
      </p:graphicFrame>
      <p:graphicFrame>
        <p:nvGraphicFramePr>
          <p:cNvPr id="16390" name="Object 6"/>
          <p:cNvGraphicFramePr>
            <a:graphicFrameLocks noChangeAspect="1"/>
          </p:cNvGraphicFramePr>
          <p:nvPr/>
        </p:nvGraphicFramePr>
        <p:xfrm>
          <a:off x="5638800" y="4178300"/>
          <a:ext cx="812800" cy="1219200"/>
        </p:xfrm>
        <a:graphic>
          <a:graphicData uri="http://schemas.openxmlformats.org/presentationml/2006/ole">
            <p:oleObj spid="_x0000_s16390" name="Формула" r:id="rId7" imgW="279360" imgH="393480" progId="Equation.3">
              <p:embed/>
            </p:oleObj>
          </a:graphicData>
        </a:graphic>
      </p:graphicFrame>
      <p:grpSp>
        <p:nvGrpSpPr>
          <p:cNvPr id="16391" name="Group 7"/>
          <p:cNvGrpSpPr>
            <a:grpSpLocks/>
          </p:cNvGrpSpPr>
          <p:nvPr/>
        </p:nvGrpSpPr>
        <p:grpSpPr bwMode="auto">
          <a:xfrm>
            <a:off x="990600" y="2286000"/>
            <a:ext cx="1447800" cy="1447800"/>
            <a:chOff x="576" y="1392"/>
            <a:chExt cx="1008" cy="960"/>
          </a:xfrm>
        </p:grpSpPr>
        <p:sp>
          <p:nvSpPr>
            <p:cNvPr id="16392" name="Oval 8"/>
            <p:cNvSpPr>
              <a:spLocks noChangeArrowheads="1"/>
            </p:cNvSpPr>
            <p:nvPr/>
          </p:nvSpPr>
          <p:spPr bwMode="auto">
            <a:xfrm>
              <a:off x="576" y="1392"/>
              <a:ext cx="1008" cy="96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393" name="Oval 9"/>
            <p:cNvSpPr>
              <a:spLocks noChangeArrowheads="1"/>
            </p:cNvSpPr>
            <p:nvPr/>
          </p:nvSpPr>
          <p:spPr bwMode="auto">
            <a:xfrm>
              <a:off x="768" y="1584"/>
              <a:ext cx="624" cy="57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394" name="AutoShape 10"/>
            <p:cNvSpPr>
              <a:spLocks noChangeArrowheads="1"/>
            </p:cNvSpPr>
            <p:nvPr/>
          </p:nvSpPr>
          <p:spPr bwMode="auto">
            <a:xfrm>
              <a:off x="816" y="1632"/>
              <a:ext cx="528" cy="480"/>
            </a:xfrm>
            <a:prstGeom prst="star8">
              <a:avLst>
                <a:gd name="adj" fmla="val 13542"/>
              </a:avLst>
            </a:prstGeom>
            <a:gradFill rotWithShape="1">
              <a:gsLst>
                <a:gs pos="0">
                  <a:schemeClr val="tx1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tx2"/>
              </a:solidFill>
              <a:miter lim="800000"/>
              <a:headEnd type="none" w="lg" len="lg"/>
              <a:tailEnd type="none" w="lg" len="lg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6395" name="Group 11"/>
          <p:cNvGrpSpPr>
            <a:grpSpLocks/>
          </p:cNvGrpSpPr>
          <p:nvPr/>
        </p:nvGrpSpPr>
        <p:grpSpPr bwMode="auto">
          <a:xfrm>
            <a:off x="6705600" y="2743200"/>
            <a:ext cx="1143000" cy="990600"/>
            <a:chOff x="3512" y="480"/>
            <a:chExt cx="1456" cy="1392"/>
          </a:xfrm>
        </p:grpSpPr>
        <p:sp>
          <p:nvSpPr>
            <p:cNvPr id="16396" name="Freeform 12"/>
            <p:cNvSpPr>
              <a:spLocks/>
            </p:cNvSpPr>
            <p:nvPr/>
          </p:nvSpPr>
          <p:spPr bwMode="auto">
            <a:xfrm>
              <a:off x="3512" y="480"/>
              <a:ext cx="1456" cy="1392"/>
            </a:xfrm>
            <a:custGeom>
              <a:avLst/>
              <a:gdLst/>
              <a:ahLst/>
              <a:cxnLst>
                <a:cxn ang="0">
                  <a:pos x="1456" y="0"/>
                </a:cxn>
                <a:cxn ang="0">
                  <a:pos x="0" y="1392"/>
                </a:cxn>
              </a:cxnLst>
              <a:rect l="0" t="0" r="r" b="b"/>
              <a:pathLst>
                <a:path w="1456" h="1392">
                  <a:moveTo>
                    <a:pt x="1456" y="0"/>
                  </a:moveTo>
                  <a:lnTo>
                    <a:pt x="0" y="1392"/>
                  </a:lnTo>
                </a:path>
              </a:pathLst>
            </a:custGeom>
            <a:noFill/>
            <a:ln w="57150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397" name="Oval 13"/>
            <p:cNvSpPr>
              <a:spLocks noChangeArrowheads="1"/>
            </p:cNvSpPr>
            <p:nvPr/>
          </p:nvSpPr>
          <p:spPr bwMode="auto">
            <a:xfrm>
              <a:off x="4224" y="1104"/>
              <a:ext cx="96" cy="96"/>
            </a:xfrm>
            <a:prstGeom prst="ellipse">
              <a:avLst/>
            </a:prstGeom>
            <a:solidFill>
              <a:srgbClr val="00FFFF"/>
            </a:solidFill>
            <a:ln w="12700">
              <a:solidFill>
                <a:schemeClr val="tx2"/>
              </a:solidFill>
              <a:round/>
              <a:headEnd type="none" w="lg" len="lg"/>
              <a:tailEnd type="none" w="lg" len="lg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mph" presetSubtype="0" repeatCount="2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55556E-6 L 0.60833 0.03333 " pathEditMode="relative" ptsTypes="AA">
                                      <p:cBhvr>
                                        <p:cTn id="12" dur="5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reeform 2"/>
          <p:cNvSpPr>
            <a:spLocks/>
          </p:cNvSpPr>
          <p:nvPr/>
        </p:nvSpPr>
        <p:spPr bwMode="auto">
          <a:xfrm>
            <a:off x="-52388" y="3713163"/>
            <a:ext cx="9301163" cy="1790700"/>
          </a:xfrm>
          <a:custGeom>
            <a:avLst/>
            <a:gdLst/>
            <a:ahLst/>
            <a:cxnLst>
              <a:cxn ang="0">
                <a:pos x="0" y="1128"/>
              </a:cxn>
              <a:cxn ang="0">
                <a:pos x="752" y="594"/>
              </a:cxn>
              <a:cxn ang="0">
                <a:pos x="1833" y="174"/>
              </a:cxn>
              <a:cxn ang="0">
                <a:pos x="3188" y="10"/>
              </a:cxn>
              <a:cxn ang="0">
                <a:pos x="4618" y="235"/>
              </a:cxn>
              <a:cxn ang="0">
                <a:pos x="5512" y="574"/>
              </a:cxn>
              <a:cxn ang="0">
                <a:pos x="5809" y="735"/>
              </a:cxn>
              <a:cxn ang="0">
                <a:pos x="5809" y="751"/>
              </a:cxn>
            </a:cxnLst>
            <a:rect l="0" t="0" r="r" b="b"/>
            <a:pathLst>
              <a:path w="5859" h="1128">
                <a:moveTo>
                  <a:pt x="0" y="1128"/>
                </a:moveTo>
                <a:cubicBezTo>
                  <a:pt x="223" y="941"/>
                  <a:pt x="446" y="753"/>
                  <a:pt x="752" y="594"/>
                </a:cubicBezTo>
                <a:cubicBezTo>
                  <a:pt x="1057" y="435"/>
                  <a:pt x="1427" y="271"/>
                  <a:pt x="1833" y="174"/>
                </a:cubicBezTo>
                <a:cubicBezTo>
                  <a:pt x="2239" y="77"/>
                  <a:pt x="2724" y="0"/>
                  <a:pt x="3188" y="10"/>
                </a:cubicBezTo>
                <a:cubicBezTo>
                  <a:pt x="3653" y="20"/>
                  <a:pt x="4231" y="141"/>
                  <a:pt x="4618" y="235"/>
                </a:cubicBezTo>
                <a:cubicBezTo>
                  <a:pt x="5005" y="329"/>
                  <a:pt x="5314" y="491"/>
                  <a:pt x="5512" y="574"/>
                </a:cubicBezTo>
                <a:cubicBezTo>
                  <a:pt x="5710" y="657"/>
                  <a:pt x="5759" y="705"/>
                  <a:pt x="5809" y="735"/>
                </a:cubicBezTo>
                <a:cubicBezTo>
                  <a:pt x="5859" y="765"/>
                  <a:pt x="5809" y="748"/>
                  <a:pt x="5809" y="751"/>
                </a:cubicBezTo>
              </a:path>
            </a:pathLst>
          </a:custGeom>
          <a:noFill/>
          <a:ln w="76200" cap="flat" cmpd="sng">
            <a:solidFill>
              <a:srgbClr val="00FFFF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35" name="Freeform 3"/>
          <p:cNvSpPr>
            <a:spLocks/>
          </p:cNvSpPr>
          <p:nvPr/>
        </p:nvSpPr>
        <p:spPr bwMode="auto">
          <a:xfrm>
            <a:off x="176213" y="5175250"/>
            <a:ext cx="9067800" cy="1790700"/>
          </a:xfrm>
          <a:custGeom>
            <a:avLst/>
            <a:gdLst/>
            <a:ahLst/>
            <a:cxnLst>
              <a:cxn ang="0">
                <a:pos x="0" y="1128"/>
              </a:cxn>
              <a:cxn ang="0">
                <a:pos x="752" y="594"/>
              </a:cxn>
              <a:cxn ang="0">
                <a:pos x="1833" y="174"/>
              </a:cxn>
              <a:cxn ang="0">
                <a:pos x="3188" y="10"/>
              </a:cxn>
              <a:cxn ang="0">
                <a:pos x="4618" y="235"/>
              </a:cxn>
              <a:cxn ang="0">
                <a:pos x="5512" y="574"/>
              </a:cxn>
              <a:cxn ang="0">
                <a:pos x="5681" y="655"/>
              </a:cxn>
              <a:cxn ang="0">
                <a:pos x="5697" y="687"/>
              </a:cxn>
            </a:cxnLst>
            <a:rect l="0" t="0" r="r" b="b"/>
            <a:pathLst>
              <a:path w="5712" h="1128">
                <a:moveTo>
                  <a:pt x="0" y="1128"/>
                </a:moveTo>
                <a:cubicBezTo>
                  <a:pt x="223" y="941"/>
                  <a:pt x="446" y="753"/>
                  <a:pt x="752" y="594"/>
                </a:cubicBezTo>
                <a:cubicBezTo>
                  <a:pt x="1057" y="435"/>
                  <a:pt x="1427" y="271"/>
                  <a:pt x="1833" y="174"/>
                </a:cubicBezTo>
                <a:cubicBezTo>
                  <a:pt x="2239" y="77"/>
                  <a:pt x="2724" y="0"/>
                  <a:pt x="3188" y="10"/>
                </a:cubicBezTo>
                <a:cubicBezTo>
                  <a:pt x="3653" y="20"/>
                  <a:pt x="4231" y="141"/>
                  <a:pt x="4618" y="235"/>
                </a:cubicBezTo>
                <a:cubicBezTo>
                  <a:pt x="5005" y="329"/>
                  <a:pt x="5335" y="504"/>
                  <a:pt x="5512" y="574"/>
                </a:cubicBezTo>
                <a:cubicBezTo>
                  <a:pt x="5689" y="644"/>
                  <a:pt x="5650" y="636"/>
                  <a:pt x="5681" y="655"/>
                </a:cubicBezTo>
                <a:cubicBezTo>
                  <a:pt x="5712" y="674"/>
                  <a:pt x="5694" y="680"/>
                  <a:pt x="5697" y="687"/>
                </a:cubicBezTo>
              </a:path>
            </a:pathLst>
          </a:custGeom>
          <a:noFill/>
          <a:ln w="76200" cap="flat" cmpd="sng">
            <a:solidFill>
              <a:srgbClr val="00FFFF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8436" name="Picture 4" descr="j0288940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840514">
            <a:off x="-363538" y="5500688"/>
            <a:ext cx="1398588" cy="1585912"/>
          </a:xfrm>
          <a:prstGeom prst="rect">
            <a:avLst/>
          </a:prstGeom>
          <a:noFill/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76200" y="228600"/>
            <a:ext cx="8991600" cy="3746500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/>
              <a:t>         На пруду сделаны для конькобежцев две круговые  </a:t>
            </a:r>
          </a:p>
          <a:p>
            <a:endParaRPr lang="ru-RU" sz="1600" b="1"/>
          </a:p>
          <a:p>
            <a:r>
              <a:rPr lang="ru-RU" sz="2400" b="1"/>
              <a:t> дорожки. Расстояние между дорожками             . Диаметр</a:t>
            </a:r>
          </a:p>
          <a:p>
            <a:endParaRPr lang="ru-RU" sz="1600" b="1"/>
          </a:p>
          <a:p>
            <a:r>
              <a:rPr lang="ru-RU" sz="2400" b="1"/>
              <a:t> круга, образуемого внешней дорожкой, равен             .</a:t>
            </a:r>
          </a:p>
          <a:p>
            <a:endParaRPr lang="ru-RU" sz="1600" b="1"/>
          </a:p>
          <a:p>
            <a:r>
              <a:rPr lang="ru-RU" sz="2400" b="1"/>
              <a:t>Отец ехал по внешней дорожке, а мама с сыном – по внутренней. Вся семья проехала по 5 кругов. На сколько метров больше проехал отец?</a:t>
            </a:r>
          </a:p>
          <a:p>
            <a:endParaRPr lang="ru-RU" sz="2400" b="1"/>
          </a:p>
          <a:p>
            <a:r>
              <a:rPr lang="ru-RU" sz="2400" b="1"/>
              <a:t> </a:t>
            </a:r>
          </a:p>
        </p:txBody>
      </p:sp>
      <p:graphicFrame>
        <p:nvGraphicFramePr>
          <p:cNvPr id="18438" name="Object 6"/>
          <p:cNvGraphicFramePr>
            <a:graphicFrameLocks noChangeAspect="1"/>
          </p:cNvGraphicFramePr>
          <p:nvPr/>
        </p:nvGraphicFramePr>
        <p:xfrm>
          <a:off x="6400800" y="609600"/>
          <a:ext cx="1030288" cy="922338"/>
        </p:xfrm>
        <a:graphic>
          <a:graphicData uri="http://schemas.openxmlformats.org/presentationml/2006/ole">
            <p:oleObj spid="_x0000_s18438" name="Формула" r:id="rId5" imgW="431640" imgH="393480" progId="Equation.3">
              <p:embed/>
            </p:oleObj>
          </a:graphicData>
        </a:graphic>
      </p:graphicFrame>
      <p:graphicFrame>
        <p:nvGraphicFramePr>
          <p:cNvPr id="18439" name="Object 7"/>
          <p:cNvGraphicFramePr>
            <a:graphicFrameLocks noChangeAspect="1"/>
          </p:cNvGraphicFramePr>
          <p:nvPr/>
        </p:nvGraphicFramePr>
        <p:xfrm>
          <a:off x="7315200" y="1219200"/>
          <a:ext cx="990600" cy="935038"/>
        </p:xfrm>
        <a:graphic>
          <a:graphicData uri="http://schemas.openxmlformats.org/presentationml/2006/ole">
            <p:oleObj spid="_x0000_s18439" name="Формула" r:id="rId6" imgW="444240" imgH="393480" progId="Equation.3">
              <p:embed/>
            </p:oleObj>
          </a:graphicData>
        </a:graphic>
      </p:graphicFrame>
      <p:sp>
        <p:nvSpPr>
          <p:cNvPr id="18440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01000" y="6172200"/>
            <a:ext cx="457200" cy="457200"/>
          </a:xfrm>
          <a:prstGeom prst="actionButtonForwardNext">
            <a:avLst/>
          </a:prstGeom>
          <a:gradFill rotWithShape="1">
            <a:gsLst>
              <a:gs pos="0">
                <a:schemeClr val="bg1"/>
              </a:gs>
              <a:gs pos="100000">
                <a:srgbClr val="0099FF"/>
              </a:gs>
            </a:gsLst>
            <a:path path="rect">
              <a:fillToRect l="50000" t="50000" r="50000" b="50000"/>
            </a:path>
          </a:gradFill>
          <a:ln w="57150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41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00800" y="6172200"/>
            <a:ext cx="1600200" cy="457200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66FFFF"/>
              </a:gs>
            </a:gsLst>
            <a:path path="rect">
              <a:fillToRect l="50000" t="50000" r="50000" b="50000"/>
            </a:path>
          </a:gradFill>
          <a:ln w="9525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latin typeface="Times New Roman" pitchFamily="18" charset="0"/>
              </a:rPr>
              <a:t>Показать</a:t>
            </a:r>
          </a:p>
        </p:txBody>
      </p:sp>
      <p:graphicFrame>
        <p:nvGraphicFramePr>
          <p:cNvPr id="18442" name="Object 10"/>
          <p:cNvGraphicFramePr>
            <a:graphicFrameLocks noChangeAspect="1"/>
          </p:cNvGraphicFramePr>
          <p:nvPr/>
        </p:nvGraphicFramePr>
        <p:xfrm>
          <a:off x="4343400" y="3789363"/>
          <a:ext cx="1371600" cy="1228725"/>
        </p:xfrm>
        <a:graphic>
          <a:graphicData uri="http://schemas.openxmlformats.org/presentationml/2006/ole">
            <p:oleObj spid="_x0000_s18442" name="Формула" r:id="rId7" imgW="431640" imgH="393480" progId="Equation.3">
              <p:embed/>
            </p:oleObj>
          </a:graphicData>
        </a:graphic>
      </p:graphicFrame>
      <p:pic>
        <p:nvPicPr>
          <p:cNvPr id="18443" name="Picture 11" descr="j0295255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-2098835">
            <a:off x="-798513" y="4446588"/>
            <a:ext cx="1595438" cy="887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C 0.02847 -0.02778 0.05694 -0.05556 0.08333 -0.07778 C 0.10972 -0.1 0.13333 -0.11667 0.15833 -0.13333 C 0.18333 -0.15 0.20416 -0.16481 0.23333 -0.17778 C 0.2625 -0.19074 0.30277 -0.20185 0.33333 -0.21111 C 0.36389 -0.22037 0.38889 -0.22778 0.41666 -0.23333 C 0.44444 -0.23889 0.47361 -0.24259 0.5 -0.24444 C 0.52639 -0.2463 0.54305 -0.2463 0.575 -0.24444 C 0.60694 -0.24259 0.65833 -0.23889 0.69166 -0.23333 C 0.725 -0.22778 0.74861 -0.21852 0.775 -0.21111 C 0.80139 -0.2037 0.825 -0.19815 0.85 -0.18889 C 0.875 -0.17963 0.9 -0.16852 0.925 -0.15556 C 0.95 -0.14259 0.97222 -0.12593 1 -0.11111 C 1.02777 -0.0963 1.05972 -0.08148 1.09166 -0.06667 " pathEditMode="relative" rAng="0" ptsTypes="aaaaaaaaaaaaaA">
                                      <p:cBhvr>
                                        <p:cTn id="6" dur="5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200000">
                                      <p:cBhvr>
                                        <p:cTn id="8" dur="5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0" dur="5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77778E-6 2.22222E-6 C 0.02725 -0.02084 0.05468 -0.04144 0.0861 -0.06296 C 0.11753 -0.08449 0.15138 -0.11042 0.18888 -0.12963 C 0.22638 -0.14884 0.27222 -0.16551 0.3111 -0.17778 C 0.34999 -0.19005 0.38697 -0.19815 0.42222 -0.20371 C 0.45746 -0.20926 0.49166 -0.21181 0.52222 -0.21111 C 0.55277 -0.21042 0.57083 -0.20556 0.60555 -0.2 C 0.6401 -0.19445 0.69305 -0.18704 0.73055 -0.17778 C 0.76805 -0.16852 0.79913 -0.15486 0.83055 -0.14445 C 0.86197 -0.13403 0.89253 -0.12778 0.91944 -0.11482 C 0.94635 -0.10185 0.97083 -0.07894 0.99166 -0.06667 C 1.01249 -0.0544 1.02847 -0.04769 1.04444 -0.04074 " pathEditMode="relative" ptsTypes="aaaaaaaaaaaA">
                                      <p:cBhvr>
                                        <p:cTn id="12" dur="5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1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2667000" y="1600200"/>
            <a:ext cx="3429000" cy="3429000"/>
            <a:chOff x="3216" y="192"/>
            <a:chExt cx="2064" cy="1968"/>
          </a:xfrm>
        </p:grpSpPr>
        <p:sp>
          <p:nvSpPr>
            <p:cNvPr id="20483" name="Oval 3"/>
            <p:cNvSpPr>
              <a:spLocks noChangeArrowheads="1"/>
            </p:cNvSpPr>
            <p:nvPr/>
          </p:nvSpPr>
          <p:spPr bwMode="auto">
            <a:xfrm>
              <a:off x="3216" y="192"/>
              <a:ext cx="2064" cy="1968"/>
            </a:xfrm>
            <a:prstGeom prst="ellipse">
              <a:avLst/>
            </a:prstGeom>
            <a:noFill/>
            <a:ln w="28575">
              <a:solidFill>
                <a:schemeClr val="bg2"/>
              </a:solidFill>
              <a:round/>
              <a:headEnd type="none" w="lg" len="lg"/>
              <a:tailEnd type="none" w="lg" len="lg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0484" name="Group 4"/>
            <p:cNvGrpSpPr>
              <a:grpSpLocks/>
            </p:cNvGrpSpPr>
            <p:nvPr/>
          </p:nvGrpSpPr>
          <p:grpSpPr bwMode="auto">
            <a:xfrm>
              <a:off x="3512" y="480"/>
              <a:ext cx="1456" cy="1392"/>
              <a:chOff x="3512" y="480"/>
              <a:chExt cx="1456" cy="1392"/>
            </a:xfrm>
          </p:grpSpPr>
          <p:sp>
            <p:nvSpPr>
              <p:cNvPr id="20485" name="Freeform 5"/>
              <p:cNvSpPr>
                <a:spLocks/>
              </p:cNvSpPr>
              <p:nvPr/>
            </p:nvSpPr>
            <p:spPr bwMode="auto">
              <a:xfrm>
                <a:off x="3512" y="480"/>
                <a:ext cx="1456" cy="1392"/>
              </a:xfrm>
              <a:custGeom>
                <a:avLst/>
                <a:gdLst/>
                <a:ahLst/>
                <a:cxnLst>
                  <a:cxn ang="0">
                    <a:pos x="1456" y="0"/>
                  </a:cxn>
                  <a:cxn ang="0">
                    <a:pos x="0" y="1392"/>
                  </a:cxn>
                </a:cxnLst>
                <a:rect l="0" t="0" r="r" b="b"/>
                <a:pathLst>
                  <a:path w="1456" h="1392">
                    <a:moveTo>
                      <a:pt x="1456" y="0"/>
                    </a:moveTo>
                    <a:lnTo>
                      <a:pt x="0" y="1392"/>
                    </a:lnTo>
                  </a:path>
                </a:pathLst>
              </a:custGeom>
              <a:noFill/>
              <a:ln w="57150" cap="flat" cmpd="sng">
                <a:solidFill>
                  <a:srgbClr val="0000FF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486" name="Oval 6"/>
              <p:cNvSpPr>
                <a:spLocks noChangeArrowheads="1"/>
              </p:cNvSpPr>
              <p:nvPr/>
            </p:nvSpPr>
            <p:spPr bwMode="auto">
              <a:xfrm>
                <a:off x="4224" y="1104"/>
                <a:ext cx="96" cy="96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aphicFrame>
        <p:nvGraphicFramePr>
          <p:cNvPr id="20487" name="Object 7"/>
          <p:cNvGraphicFramePr>
            <a:graphicFrameLocks noChangeAspect="1"/>
          </p:cNvGraphicFramePr>
          <p:nvPr/>
        </p:nvGraphicFramePr>
        <p:xfrm>
          <a:off x="3581400" y="1981200"/>
          <a:ext cx="1219200" cy="1150938"/>
        </p:xfrm>
        <a:graphic>
          <a:graphicData uri="http://schemas.openxmlformats.org/presentationml/2006/ole">
            <p:oleObj spid="_x0000_s20487" name="Формула" r:id="rId4" imgW="444240" imgH="393480" progId="Equation.3">
              <p:embed/>
            </p:oleObj>
          </a:graphicData>
        </a:graphic>
      </p:graphicFrame>
      <p:graphicFrame>
        <p:nvGraphicFramePr>
          <p:cNvPr id="20488" name="Object 8"/>
          <p:cNvGraphicFramePr>
            <a:graphicFrameLocks noChangeAspect="1"/>
          </p:cNvGraphicFramePr>
          <p:nvPr/>
        </p:nvGraphicFramePr>
        <p:xfrm>
          <a:off x="4876800" y="669925"/>
          <a:ext cx="1295400" cy="1160463"/>
        </p:xfrm>
        <a:graphic>
          <a:graphicData uri="http://schemas.openxmlformats.org/presentationml/2006/ole">
            <p:oleObj spid="_x0000_s20488" name="Формула" r:id="rId5" imgW="431640" imgH="393480" progId="Equation.3">
              <p:embed/>
            </p:oleObj>
          </a:graphicData>
        </a:graphic>
      </p:graphicFrame>
      <p:sp>
        <p:nvSpPr>
          <p:cNvPr id="20489" name="Oval 9"/>
          <p:cNvSpPr>
            <a:spLocks noChangeArrowheads="1"/>
          </p:cNvSpPr>
          <p:nvPr/>
        </p:nvSpPr>
        <p:spPr bwMode="auto">
          <a:xfrm>
            <a:off x="1447800" y="381000"/>
            <a:ext cx="5867400" cy="5791200"/>
          </a:xfrm>
          <a:prstGeom prst="ellipse">
            <a:avLst/>
          </a:prstGeom>
          <a:noFill/>
          <a:ln w="28575">
            <a:solidFill>
              <a:schemeClr val="bg2"/>
            </a:solidFill>
            <a:round/>
            <a:headEnd type="none" w="lg" len="lg"/>
            <a:tailEnd type="none" w="lg" len="lg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490" name="Freeform 10"/>
          <p:cNvSpPr>
            <a:spLocks/>
          </p:cNvSpPr>
          <p:nvPr/>
        </p:nvSpPr>
        <p:spPr bwMode="auto">
          <a:xfrm>
            <a:off x="5588000" y="1206500"/>
            <a:ext cx="838200" cy="863600"/>
          </a:xfrm>
          <a:custGeom>
            <a:avLst/>
            <a:gdLst/>
            <a:ahLst/>
            <a:cxnLst>
              <a:cxn ang="0">
                <a:pos x="0" y="544"/>
              </a:cxn>
              <a:cxn ang="0">
                <a:pos x="528" y="0"/>
              </a:cxn>
            </a:cxnLst>
            <a:rect l="0" t="0" r="r" b="b"/>
            <a:pathLst>
              <a:path w="528" h="544">
                <a:moveTo>
                  <a:pt x="0" y="544"/>
                </a:moveTo>
                <a:lnTo>
                  <a:pt x="528" y="0"/>
                </a:ln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 type="stealth" w="lg" len="lg"/>
            <a:tailEnd type="stealth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491" name="Freeform 11"/>
          <p:cNvSpPr>
            <a:spLocks/>
          </p:cNvSpPr>
          <p:nvPr/>
        </p:nvSpPr>
        <p:spPr bwMode="auto">
          <a:xfrm>
            <a:off x="2362200" y="4495800"/>
            <a:ext cx="838200" cy="863600"/>
          </a:xfrm>
          <a:custGeom>
            <a:avLst/>
            <a:gdLst/>
            <a:ahLst/>
            <a:cxnLst>
              <a:cxn ang="0">
                <a:pos x="0" y="544"/>
              </a:cxn>
              <a:cxn ang="0">
                <a:pos x="528" y="0"/>
              </a:cxn>
            </a:cxnLst>
            <a:rect l="0" t="0" r="r" b="b"/>
            <a:pathLst>
              <a:path w="528" h="544">
                <a:moveTo>
                  <a:pt x="0" y="544"/>
                </a:moveTo>
                <a:lnTo>
                  <a:pt x="528" y="0"/>
                </a:lnTo>
              </a:path>
            </a:pathLst>
          </a:custGeom>
          <a:noFill/>
          <a:ln w="57150" cap="flat" cmpd="sng">
            <a:solidFill>
              <a:srgbClr val="FF0000"/>
            </a:solidFill>
            <a:prstDash val="dash"/>
            <a:round/>
            <a:headEnd type="none" w="lg" len="lg"/>
            <a:tailEnd type="none" w="lg" len="lg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 animBg="1"/>
      <p:bldP spid="2049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val 2"/>
          <p:cNvSpPr>
            <a:spLocks noChangeArrowheads="1"/>
          </p:cNvSpPr>
          <p:nvPr/>
        </p:nvSpPr>
        <p:spPr bwMode="auto">
          <a:xfrm>
            <a:off x="1600200" y="1219200"/>
            <a:ext cx="4267200" cy="426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4579" name="Group 3"/>
          <p:cNvGrpSpPr>
            <a:grpSpLocks/>
          </p:cNvGrpSpPr>
          <p:nvPr/>
        </p:nvGrpSpPr>
        <p:grpSpPr bwMode="auto">
          <a:xfrm>
            <a:off x="1562100" y="2743200"/>
            <a:ext cx="4318000" cy="1206500"/>
            <a:chOff x="984" y="1728"/>
            <a:chExt cx="2720" cy="760"/>
          </a:xfrm>
        </p:grpSpPr>
        <p:sp>
          <p:nvSpPr>
            <p:cNvPr id="24580" name="Freeform 4"/>
            <p:cNvSpPr>
              <a:spLocks/>
            </p:cNvSpPr>
            <p:nvPr/>
          </p:nvSpPr>
          <p:spPr bwMode="auto">
            <a:xfrm>
              <a:off x="1000" y="2096"/>
              <a:ext cx="2704" cy="3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6" y="118"/>
                </a:cxn>
                <a:cxn ang="0">
                  <a:pos x="384" y="224"/>
                </a:cxn>
                <a:cxn ang="0">
                  <a:pos x="776" y="341"/>
                </a:cxn>
                <a:cxn ang="0">
                  <a:pos x="1400" y="392"/>
                </a:cxn>
                <a:cxn ang="0">
                  <a:pos x="1928" y="341"/>
                </a:cxn>
                <a:cxn ang="0">
                  <a:pos x="2536" y="153"/>
                </a:cxn>
                <a:cxn ang="0">
                  <a:pos x="2704" y="0"/>
                </a:cxn>
              </a:cxnLst>
              <a:rect l="0" t="0" r="r" b="b"/>
              <a:pathLst>
                <a:path w="2704" h="392">
                  <a:moveTo>
                    <a:pt x="0" y="0"/>
                  </a:moveTo>
                  <a:cubicBezTo>
                    <a:pt x="23" y="17"/>
                    <a:pt x="72" y="81"/>
                    <a:pt x="136" y="118"/>
                  </a:cubicBezTo>
                  <a:cubicBezTo>
                    <a:pt x="200" y="155"/>
                    <a:pt x="277" y="187"/>
                    <a:pt x="384" y="224"/>
                  </a:cubicBezTo>
                  <a:cubicBezTo>
                    <a:pt x="491" y="261"/>
                    <a:pt x="607" y="313"/>
                    <a:pt x="776" y="341"/>
                  </a:cubicBezTo>
                  <a:cubicBezTo>
                    <a:pt x="945" y="369"/>
                    <a:pt x="1208" y="392"/>
                    <a:pt x="1400" y="392"/>
                  </a:cubicBezTo>
                  <a:cubicBezTo>
                    <a:pt x="1592" y="392"/>
                    <a:pt x="1739" y="380"/>
                    <a:pt x="1928" y="341"/>
                  </a:cubicBezTo>
                  <a:cubicBezTo>
                    <a:pt x="2117" y="301"/>
                    <a:pt x="2407" y="210"/>
                    <a:pt x="2536" y="153"/>
                  </a:cubicBezTo>
                  <a:cubicBezTo>
                    <a:pt x="2665" y="96"/>
                    <a:pt x="2669" y="32"/>
                    <a:pt x="2704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581" name="Freeform 5"/>
            <p:cNvSpPr>
              <a:spLocks/>
            </p:cNvSpPr>
            <p:nvPr/>
          </p:nvSpPr>
          <p:spPr bwMode="auto">
            <a:xfrm>
              <a:off x="984" y="1728"/>
              <a:ext cx="2704" cy="384"/>
            </a:xfrm>
            <a:custGeom>
              <a:avLst/>
              <a:gdLst/>
              <a:ahLst/>
              <a:cxnLst>
                <a:cxn ang="0">
                  <a:pos x="0" y="384"/>
                </a:cxn>
                <a:cxn ang="0">
                  <a:pos x="152" y="231"/>
                </a:cxn>
                <a:cxn ang="0">
                  <a:pos x="792" y="51"/>
                </a:cxn>
                <a:cxn ang="0">
                  <a:pos x="1416" y="0"/>
                </a:cxn>
                <a:cxn ang="0">
                  <a:pos x="1944" y="51"/>
                </a:cxn>
                <a:cxn ang="0">
                  <a:pos x="2552" y="248"/>
                </a:cxn>
                <a:cxn ang="0">
                  <a:pos x="2704" y="384"/>
                </a:cxn>
              </a:cxnLst>
              <a:rect l="0" t="0" r="r" b="b"/>
              <a:pathLst>
                <a:path w="2704" h="384">
                  <a:moveTo>
                    <a:pt x="0" y="384"/>
                  </a:moveTo>
                  <a:cubicBezTo>
                    <a:pt x="25" y="361"/>
                    <a:pt x="20" y="287"/>
                    <a:pt x="152" y="231"/>
                  </a:cubicBezTo>
                  <a:cubicBezTo>
                    <a:pt x="284" y="175"/>
                    <a:pt x="581" y="90"/>
                    <a:pt x="792" y="51"/>
                  </a:cubicBezTo>
                  <a:cubicBezTo>
                    <a:pt x="1003" y="13"/>
                    <a:pt x="1224" y="0"/>
                    <a:pt x="1416" y="0"/>
                  </a:cubicBezTo>
                  <a:cubicBezTo>
                    <a:pt x="1608" y="0"/>
                    <a:pt x="1755" y="10"/>
                    <a:pt x="1944" y="51"/>
                  </a:cubicBezTo>
                  <a:cubicBezTo>
                    <a:pt x="2133" y="93"/>
                    <a:pt x="2426" y="193"/>
                    <a:pt x="2552" y="248"/>
                  </a:cubicBezTo>
                  <a:cubicBezTo>
                    <a:pt x="2678" y="303"/>
                    <a:pt x="2672" y="356"/>
                    <a:pt x="2704" y="384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9525" cap="flat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4582" name="Line 6"/>
          <p:cNvSpPr>
            <a:spLocks noChangeShapeType="1"/>
          </p:cNvSpPr>
          <p:nvPr/>
        </p:nvSpPr>
        <p:spPr bwMode="auto">
          <a:xfrm>
            <a:off x="2286000" y="3657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583" name="Oval 7"/>
          <p:cNvSpPr>
            <a:spLocks noChangeArrowheads="1"/>
          </p:cNvSpPr>
          <p:nvPr/>
        </p:nvSpPr>
        <p:spPr bwMode="auto">
          <a:xfrm>
            <a:off x="3657600" y="3200400"/>
            <a:ext cx="152400" cy="152400"/>
          </a:xfrm>
          <a:prstGeom prst="ellipse">
            <a:avLst/>
          </a:prstGeom>
          <a:solidFill>
            <a:srgbClr val="D2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584" name="Oval 8"/>
          <p:cNvSpPr>
            <a:spLocks noChangeArrowheads="1"/>
          </p:cNvSpPr>
          <p:nvPr/>
        </p:nvSpPr>
        <p:spPr bwMode="auto">
          <a:xfrm>
            <a:off x="5257800" y="36576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6324600" y="533400"/>
            <a:ext cx="13843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Шар</a:t>
            </a:r>
          </a:p>
        </p:txBody>
      </p:sp>
      <p:grpSp>
        <p:nvGrpSpPr>
          <p:cNvPr id="24586" name="Group 10"/>
          <p:cNvGrpSpPr>
            <a:grpSpLocks/>
          </p:cNvGrpSpPr>
          <p:nvPr/>
        </p:nvGrpSpPr>
        <p:grpSpPr bwMode="auto">
          <a:xfrm>
            <a:off x="2082800" y="2819400"/>
            <a:ext cx="3022600" cy="812800"/>
            <a:chOff x="1312" y="1776"/>
            <a:chExt cx="1904" cy="512"/>
          </a:xfrm>
        </p:grpSpPr>
        <p:sp>
          <p:nvSpPr>
            <p:cNvPr id="24587" name="Freeform 11"/>
            <p:cNvSpPr>
              <a:spLocks/>
            </p:cNvSpPr>
            <p:nvPr/>
          </p:nvSpPr>
          <p:spPr bwMode="auto">
            <a:xfrm>
              <a:off x="1312" y="1872"/>
              <a:ext cx="1904" cy="416"/>
            </a:xfrm>
            <a:custGeom>
              <a:avLst/>
              <a:gdLst/>
              <a:ahLst/>
              <a:cxnLst>
                <a:cxn ang="0">
                  <a:pos x="0" y="416"/>
                </a:cxn>
                <a:cxn ang="0">
                  <a:pos x="1904" y="0"/>
                </a:cxn>
              </a:cxnLst>
              <a:rect l="0" t="0" r="r" b="b"/>
              <a:pathLst>
                <a:path w="1904" h="416">
                  <a:moveTo>
                    <a:pt x="0" y="416"/>
                  </a:moveTo>
                  <a:lnTo>
                    <a:pt x="1904" y="0"/>
                  </a:lnTo>
                </a:path>
              </a:pathLst>
            </a:custGeom>
            <a:noFill/>
            <a:ln w="38100" cmpd="sng">
              <a:solidFill>
                <a:srgbClr val="D20000"/>
              </a:solidFill>
              <a:round/>
              <a:headEnd type="oval" w="med" len="med"/>
              <a:tailEnd type="oval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588" name="Text Box 12"/>
            <p:cNvSpPr txBox="1">
              <a:spLocks noChangeArrowheads="1"/>
            </p:cNvSpPr>
            <p:nvPr/>
          </p:nvSpPr>
          <p:spPr bwMode="auto">
            <a:xfrm rot="-823305">
              <a:off x="1632" y="1776"/>
              <a:ext cx="114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 i="1">
                  <a:solidFill>
                    <a:srgbClr val="7E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диаметр</a:t>
              </a:r>
            </a:p>
          </p:txBody>
        </p:sp>
      </p:grpSp>
      <p:grpSp>
        <p:nvGrpSpPr>
          <p:cNvPr id="24589" name="Group 13"/>
          <p:cNvGrpSpPr>
            <a:grpSpLocks/>
          </p:cNvGrpSpPr>
          <p:nvPr/>
        </p:nvGrpSpPr>
        <p:grpSpPr bwMode="auto">
          <a:xfrm>
            <a:off x="3733800" y="3124200"/>
            <a:ext cx="1600200" cy="558800"/>
            <a:chOff x="2352" y="1968"/>
            <a:chExt cx="1008" cy="352"/>
          </a:xfrm>
        </p:grpSpPr>
        <p:sp>
          <p:nvSpPr>
            <p:cNvPr id="24590" name="Freeform 14"/>
            <p:cNvSpPr>
              <a:spLocks/>
            </p:cNvSpPr>
            <p:nvPr/>
          </p:nvSpPr>
          <p:spPr bwMode="auto">
            <a:xfrm>
              <a:off x="2352" y="2064"/>
              <a:ext cx="960" cy="25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256"/>
                </a:cxn>
              </a:cxnLst>
              <a:rect l="0" t="0" r="r" b="b"/>
              <a:pathLst>
                <a:path w="960" h="256">
                  <a:moveTo>
                    <a:pt x="0" y="0"/>
                  </a:moveTo>
                  <a:lnTo>
                    <a:pt x="960" y="256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591" name="Text Box 15"/>
            <p:cNvSpPr txBox="1">
              <a:spLocks noChangeArrowheads="1"/>
            </p:cNvSpPr>
            <p:nvPr/>
          </p:nvSpPr>
          <p:spPr bwMode="auto">
            <a:xfrm rot="886819">
              <a:off x="2570" y="1968"/>
              <a:ext cx="79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радиус</a:t>
              </a:r>
            </a:p>
          </p:txBody>
        </p:sp>
      </p:grpSp>
      <p:grpSp>
        <p:nvGrpSpPr>
          <p:cNvPr id="24592" name="Group 16"/>
          <p:cNvGrpSpPr>
            <a:grpSpLocks/>
          </p:cNvGrpSpPr>
          <p:nvPr/>
        </p:nvGrpSpPr>
        <p:grpSpPr bwMode="auto">
          <a:xfrm>
            <a:off x="533400" y="555625"/>
            <a:ext cx="7620000" cy="5981700"/>
            <a:chOff x="336" y="350"/>
            <a:chExt cx="4800" cy="3768"/>
          </a:xfrm>
        </p:grpSpPr>
        <p:pic>
          <p:nvPicPr>
            <p:cNvPr id="24593" name="Picture 17" descr="science43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36" y="350"/>
              <a:ext cx="870" cy="808"/>
            </a:xfrm>
            <a:prstGeom prst="rect">
              <a:avLst/>
            </a:prstGeom>
            <a:noFill/>
          </p:spPr>
        </p:pic>
        <p:pic>
          <p:nvPicPr>
            <p:cNvPr id="24594" name="Picture 18" descr="2b5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80" y="3504"/>
              <a:ext cx="600" cy="576"/>
            </a:xfrm>
            <a:prstGeom prst="rect">
              <a:avLst/>
            </a:prstGeom>
            <a:noFill/>
          </p:spPr>
        </p:pic>
        <p:pic>
          <p:nvPicPr>
            <p:cNvPr id="24595" name="Picture 19" descr="18b2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88" y="3360"/>
              <a:ext cx="528" cy="528"/>
            </a:xfrm>
            <a:prstGeom prst="rect">
              <a:avLst/>
            </a:prstGeom>
            <a:noFill/>
          </p:spPr>
        </p:pic>
        <p:pic>
          <p:nvPicPr>
            <p:cNvPr id="24596" name="Picture 20" descr="18b3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64" y="3456"/>
              <a:ext cx="672" cy="662"/>
            </a:xfrm>
            <a:prstGeom prst="rect">
              <a:avLst/>
            </a:prstGeom>
            <a:noFill/>
          </p:spPr>
        </p:pic>
        <p:pic>
          <p:nvPicPr>
            <p:cNvPr id="24597" name="Picture 21" descr="19b4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76" y="1968"/>
              <a:ext cx="600" cy="119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11" name="Oval 499"/>
          <p:cNvSpPr>
            <a:spLocks noChangeArrowheads="1"/>
          </p:cNvSpPr>
          <p:nvPr/>
        </p:nvSpPr>
        <p:spPr bwMode="auto">
          <a:xfrm>
            <a:off x="228600" y="1981200"/>
            <a:ext cx="762000" cy="914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33CC33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ObliqueTopRight">
              <a:rot lat="20999999" lon="20999999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99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66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</a:t>
            </a:r>
            <a:endParaRPr lang="ru-RU" sz="6600" b="1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9273" name="Text Box 361"/>
          <p:cNvSpPr txBox="1">
            <a:spLocks noChangeArrowheads="1"/>
          </p:cNvSpPr>
          <p:nvPr/>
        </p:nvSpPr>
        <p:spPr bwMode="auto">
          <a:xfrm>
            <a:off x="304800" y="374650"/>
            <a:ext cx="8458200" cy="1917700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/>
              <a:t>В первом ящике                  гвоздей, а во втором в 2 </a:t>
            </a:r>
          </a:p>
          <a:p>
            <a:endParaRPr lang="ru-RU" sz="2400" b="1"/>
          </a:p>
          <a:p>
            <a:r>
              <a:rPr lang="ru-RU" sz="2400" b="1"/>
              <a:t>раза больше. Сколько гвоздей будет во втором </a:t>
            </a:r>
          </a:p>
          <a:p>
            <a:endParaRPr lang="ru-RU" sz="2400" b="1"/>
          </a:p>
          <a:p>
            <a:r>
              <a:rPr lang="ru-RU" sz="2400" b="1"/>
              <a:t>                          ящике,  если в него положить еще</a:t>
            </a:r>
          </a:p>
        </p:txBody>
      </p:sp>
      <p:graphicFrame>
        <p:nvGraphicFramePr>
          <p:cNvPr id="39274" name="Object 362"/>
          <p:cNvGraphicFramePr>
            <a:graphicFrameLocks noChangeAspect="1"/>
          </p:cNvGraphicFramePr>
          <p:nvPr/>
        </p:nvGraphicFramePr>
        <p:xfrm>
          <a:off x="2971800" y="2438400"/>
          <a:ext cx="1600200" cy="1309688"/>
        </p:xfrm>
        <a:graphic>
          <a:graphicData uri="http://schemas.openxmlformats.org/presentationml/2006/ole">
            <p:oleObj spid="_x0000_s39274" name="Формула" r:id="rId4" imgW="520560" imgH="393480" progId="Equation.3">
              <p:embed/>
            </p:oleObj>
          </a:graphicData>
        </a:graphic>
      </p:graphicFrame>
      <p:graphicFrame>
        <p:nvGraphicFramePr>
          <p:cNvPr id="39276" name="Object 364"/>
          <p:cNvGraphicFramePr>
            <a:graphicFrameLocks noChangeAspect="1"/>
          </p:cNvGraphicFramePr>
          <p:nvPr/>
        </p:nvGraphicFramePr>
        <p:xfrm>
          <a:off x="7772400" y="1524000"/>
          <a:ext cx="1193800" cy="1157288"/>
        </p:xfrm>
        <a:graphic>
          <a:graphicData uri="http://schemas.openxmlformats.org/presentationml/2006/ole">
            <p:oleObj spid="_x0000_s39276" name="Формула" r:id="rId5" imgW="406080" imgH="393480" progId="Equation.3">
              <p:embed/>
            </p:oleObj>
          </a:graphicData>
        </a:graphic>
      </p:graphicFrame>
      <p:graphicFrame>
        <p:nvGraphicFramePr>
          <p:cNvPr id="39277" name="Object 365"/>
          <p:cNvGraphicFramePr>
            <a:graphicFrameLocks noChangeAspect="1"/>
          </p:cNvGraphicFramePr>
          <p:nvPr/>
        </p:nvGraphicFramePr>
        <p:xfrm>
          <a:off x="2971800" y="76200"/>
          <a:ext cx="1295400" cy="1060450"/>
        </p:xfrm>
        <a:graphic>
          <a:graphicData uri="http://schemas.openxmlformats.org/presentationml/2006/ole">
            <p:oleObj spid="_x0000_s39277" name="Формула" r:id="rId6" imgW="520560" imgH="393480" progId="Equation.3">
              <p:embed/>
            </p:oleObj>
          </a:graphicData>
        </a:graphic>
      </p:graphicFrame>
      <p:grpSp>
        <p:nvGrpSpPr>
          <p:cNvPr id="39424" name="Group 512"/>
          <p:cNvGrpSpPr>
            <a:grpSpLocks/>
          </p:cNvGrpSpPr>
          <p:nvPr/>
        </p:nvGrpSpPr>
        <p:grpSpPr bwMode="auto">
          <a:xfrm>
            <a:off x="228600" y="4267200"/>
            <a:ext cx="2705100" cy="2379663"/>
            <a:chOff x="144" y="2688"/>
            <a:chExt cx="1704" cy="1499"/>
          </a:xfrm>
        </p:grpSpPr>
        <p:sp>
          <p:nvSpPr>
            <p:cNvPr id="39410" name="Oval 498"/>
            <p:cNvSpPr>
              <a:spLocks noChangeArrowheads="1"/>
            </p:cNvSpPr>
            <p:nvPr/>
          </p:nvSpPr>
          <p:spPr bwMode="auto">
            <a:xfrm>
              <a:off x="144" y="2736"/>
              <a:ext cx="528" cy="57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33CC33"/>
                </a:gs>
              </a:gsLst>
              <a:path path="shape">
                <a:fillToRect l="50000" t="50000" r="50000" b="50000"/>
              </a:path>
            </a:gradFill>
            <a:ln w="9525">
              <a:round/>
              <a:headEnd/>
              <a:tailEnd/>
            </a:ln>
            <a:effectLst/>
            <a:scene3d>
              <a:camera prst="legacyObliqueTopRight">
                <a:rot lat="20999999" lon="20999999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9900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r>
                <a:rPr lang="en-US" sz="6600" b="1">
                  <a:solidFill>
                    <a:srgbClr val="0066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II</a:t>
              </a:r>
              <a:endParaRPr lang="ru-RU" sz="66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grpSp>
          <p:nvGrpSpPr>
            <p:cNvPr id="39151" name="Group 239"/>
            <p:cNvGrpSpPr>
              <a:grpSpLocks/>
            </p:cNvGrpSpPr>
            <p:nvPr/>
          </p:nvGrpSpPr>
          <p:grpSpPr bwMode="auto">
            <a:xfrm>
              <a:off x="192" y="3035"/>
              <a:ext cx="1656" cy="1045"/>
              <a:chOff x="192" y="2144"/>
              <a:chExt cx="2440" cy="1544"/>
            </a:xfrm>
          </p:grpSpPr>
          <p:sp>
            <p:nvSpPr>
              <p:cNvPr id="39152" name="AutoShape 240" descr="Дуб"/>
              <p:cNvSpPr>
                <a:spLocks noChangeArrowheads="1"/>
              </p:cNvSpPr>
              <p:nvPr/>
            </p:nvSpPr>
            <p:spPr bwMode="auto">
              <a:xfrm>
                <a:off x="192" y="2144"/>
                <a:ext cx="2440" cy="1544"/>
              </a:xfrm>
              <a:prstGeom prst="cube">
                <a:avLst>
                  <a:gd name="adj" fmla="val 72667"/>
                </a:avLst>
              </a:prstGeom>
              <a:blipFill dpi="0" rotWithShape="1">
                <a:blip r:embed="rId7" cstate="print"/>
                <a:srcRect/>
                <a:tile tx="0" ty="0" sx="100000" sy="100000" flip="none" algn="tl"/>
              </a:blipFill>
              <a:ln w="28575">
                <a:solidFill>
                  <a:srgbClr val="800000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39153" name="Freeform 241" descr="Дуб"/>
              <p:cNvSpPr>
                <a:spLocks/>
              </p:cNvSpPr>
              <p:nvPr/>
            </p:nvSpPr>
            <p:spPr bwMode="auto">
              <a:xfrm>
                <a:off x="1512" y="2160"/>
                <a:ext cx="1120" cy="1520"/>
              </a:xfrm>
              <a:custGeom>
                <a:avLst/>
                <a:gdLst/>
                <a:ahLst/>
                <a:cxnLst>
                  <a:cxn ang="0">
                    <a:pos x="0" y="1520"/>
                  </a:cxn>
                  <a:cxn ang="0">
                    <a:pos x="1120" y="384"/>
                  </a:cxn>
                  <a:cxn ang="0">
                    <a:pos x="1120" y="0"/>
                  </a:cxn>
                  <a:cxn ang="0">
                    <a:pos x="0" y="1120"/>
                  </a:cxn>
                  <a:cxn ang="0">
                    <a:pos x="0" y="1520"/>
                  </a:cxn>
                </a:cxnLst>
                <a:rect l="0" t="0" r="r" b="b"/>
                <a:pathLst>
                  <a:path w="1120" h="1520">
                    <a:moveTo>
                      <a:pt x="0" y="1520"/>
                    </a:moveTo>
                    <a:lnTo>
                      <a:pt x="1120" y="384"/>
                    </a:lnTo>
                    <a:lnTo>
                      <a:pt x="1120" y="0"/>
                    </a:lnTo>
                    <a:lnTo>
                      <a:pt x="0" y="1120"/>
                    </a:lnTo>
                    <a:lnTo>
                      <a:pt x="0" y="1520"/>
                    </a:lnTo>
                    <a:close/>
                  </a:path>
                </a:pathLst>
              </a:custGeom>
              <a:blipFill dpi="0" rotWithShape="1">
                <a:blip r:embed="rId7" cstate="print"/>
                <a:srcRect/>
                <a:tile tx="0" ty="0" sx="100000" sy="100000" flip="none" algn="tl"/>
              </a:blipFill>
              <a:ln w="9525" cap="flat" cmpd="sng">
                <a:solidFill>
                  <a:srgbClr val="00000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9154" name="Freeform 242" descr="Коричневый мрамор"/>
            <p:cNvSpPr>
              <a:spLocks/>
            </p:cNvSpPr>
            <p:nvPr/>
          </p:nvSpPr>
          <p:spPr bwMode="auto">
            <a:xfrm>
              <a:off x="240" y="3024"/>
              <a:ext cx="1584" cy="776"/>
            </a:xfrm>
            <a:custGeom>
              <a:avLst/>
              <a:gdLst/>
              <a:ahLst/>
              <a:cxnLst>
                <a:cxn ang="0">
                  <a:pos x="0" y="768"/>
                </a:cxn>
                <a:cxn ang="0">
                  <a:pos x="864" y="776"/>
                </a:cxn>
                <a:cxn ang="0">
                  <a:pos x="1584" y="0"/>
                </a:cxn>
                <a:cxn ang="0">
                  <a:pos x="720" y="0"/>
                </a:cxn>
                <a:cxn ang="0">
                  <a:pos x="0" y="720"/>
                </a:cxn>
              </a:cxnLst>
              <a:rect l="0" t="0" r="r" b="b"/>
              <a:pathLst>
                <a:path w="1584" h="776">
                  <a:moveTo>
                    <a:pt x="0" y="768"/>
                  </a:moveTo>
                  <a:lnTo>
                    <a:pt x="864" y="776"/>
                  </a:lnTo>
                  <a:lnTo>
                    <a:pt x="1584" y="0"/>
                  </a:lnTo>
                  <a:lnTo>
                    <a:pt x="720" y="0"/>
                  </a:lnTo>
                  <a:lnTo>
                    <a:pt x="0" y="720"/>
                  </a:lnTo>
                </a:path>
              </a:pathLst>
            </a:custGeom>
            <a:blipFill dpi="0" rotWithShape="1">
              <a:blip r:embed="rId8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39155" name="Group 243"/>
            <p:cNvGrpSpPr>
              <a:grpSpLocks/>
            </p:cNvGrpSpPr>
            <p:nvPr/>
          </p:nvGrpSpPr>
          <p:grpSpPr bwMode="auto">
            <a:xfrm>
              <a:off x="199" y="3094"/>
              <a:ext cx="1649" cy="952"/>
              <a:chOff x="90" y="1015"/>
              <a:chExt cx="2430" cy="1407"/>
            </a:xfrm>
          </p:grpSpPr>
          <p:sp>
            <p:nvSpPr>
              <p:cNvPr id="39156" name="Freeform 244"/>
              <p:cNvSpPr>
                <a:spLocks/>
              </p:cNvSpPr>
              <p:nvPr/>
            </p:nvSpPr>
            <p:spPr bwMode="auto">
              <a:xfrm>
                <a:off x="90" y="2307"/>
                <a:ext cx="1302" cy="4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63" y="18"/>
                  </a:cxn>
                  <a:cxn ang="0">
                    <a:pos x="1302" y="18"/>
                  </a:cxn>
                  <a:cxn ang="0">
                    <a:pos x="1302" y="36"/>
                  </a:cxn>
                  <a:cxn ang="0">
                    <a:pos x="219" y="42"/>
                  </a:cxn>
                  <a:cxn ang="0">
                    <a:pos x="0" y="36"/>
                  </a:cxn>
                  <a:cxn ang="0">
                    <a:pos x="3" y="0"/>
                  </a:cxn>
                </a:cxnLst>
                <a:rect l="0" t="0" r="r" b="b"/>
                <a:pathLst>
                  <a:path w="1302" h="42">
                    <a:moveTo>
                      <a:pt x="3" y="0"/>
                    </a:moveTo>
                    <a:lnTo>
                      <a:pt x="363" y="18"/>
                    </a:lnTo>
                    <a:lnTo>
                      <a:pt x="1302" y="18"/>
                    </a:lnTo>
                    <a:lnTo>
                      <a:pt x="1302" y="36"/>
                    </a:lnTo>
                    <a:lnTo>
                      <a:pt x="219" y="42"/>
                    </a:lnTo>
                    <a:lnTo>
                      <a:pt x="0" y="3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157" name="Freeform 245"/>
              <p:cNvSpPr>
                <a:spLocks/>
              </p:cNvSpPr>
              <p:nvPr/>
            </p:nvSpPr>
            <p:spPr bwMode="auto">
              <a:xfrm>
                <a:off x="90" y="2175"/>
                <a:ext cx="1302" cy="3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299" y="0"/>
                  </a:cxn>
                  <a:cxn ang="0">
                    <a:pos x="1302" y="30"/>
                  </a:cxn>
                  <a:cxn ang="0">
                    <a:pos x="0" y="30"/>
                  </a:cxn>
                  <a:cxn ang="0">
                    <a:pos x="0" y="6"/>
                  </a:cxn>
                </a:cxnLst>
                <a:rect l="0" t="0" r="r" b="b"/>
                <a:pathLst>
                  <a:path w="1302" h="30">
                    <a:moveTo>
                      <a:pt x="0" y="6"/>
                    </a:moveTo>
                    <a:lnTo>
                      <a:pt x="1299" y="0"/>
                    </a:lnTo>
                    <a:lnTo>
                      <a:pt x="1302" y="30"/>
                    </a:lnTo>
                    <a:lnTo>
                      <a:pt x="0" y="3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158" name="Freeform 246"/>
              <p:cNvSpPr>
                <a:spLocks/>
              </p:cNvSpPr>
              <p:nvPr/>
            </p:nvSpPr>
            <p:spPr bwMode="auto">
              <a:xfrm>
                <a:off x="1407" y="1047"/>
                <a:ext cx="1113" cy="1158"/>
              </a:xfrm>
              <a:custGeom>
                <a:avLst/>
                <a:gdLst/>
                <a:ahLst/>
                <a:cxnLst>
                  <a:cxn ang="0">
                    <a:pos x="0" y="1134"/>
                  </a:cxn>
                  <a:cxn ang="0">
                    <a:pos x="1113" y="0"/>
                  </a:cxn>
                  <a:cxn ang="0">
                    <a:pos x="1113" y="30"/>
                  </a:cxn>
                  <a:cxn ang="0">
                    <a:pos x="0" y="1158"/>
                  </a:cxn>
                  <a:cxn ang="0">
                    <a:pos x="0" y="1134"/>
                  </a:cxn>
                </a:cxnLst>
                <a:rect l="0" t="0" r="r" b="b"/>
                <a:pathLst>
                  <a:path w="1113" h="1158">
                    <a:moveTo>
                      <a:pt x="0" y="1134"/>
                    </a:moveTo>
                    <a:lnTo>
                      <a:pt x="1113" y="0"/>
                    </a:lnTo>
                    <a:lnTo>
                      <a:pt x="1113" y="30"/>
                    </a:lnTo>
                    <a:lnTo>
                      <a:pt x="0" y="1158"/>
                    </a:lnTo>
                    <a:lnTo>
                      <a:pt x="0" y="1134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159" name="Oval 247"/>
              <p:cNvSpPr>
                <a:spLocks noChangeArrowheads="1"/>
              </p:cNvSpPr>
              <p:nvPr/>
            </p:nvSpPr>
            <p:spPr bwMode="auto">
              <a:xfrm>
                <a:off x="114" y="2119"/>
                <a:ext cx="27" cy="27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39160" name="Oval 248"/>
              <p:cNvSpPr>
                <a:spLocks noChangeArrowheads="1"/>
              </p:cNvSpPr>
              <p:nvPr/>
            </p:nvSpPr>
            <p:spPr bwMode="auto">
              <a:xfrm>
                <a:off x="1332" y="2101"/>
                <a:ext cx="27" cy="27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39161" name="Oval 249"/>
              <p:cNvSpPr>
                <a:spLocks noChangeArrowheads="1"/>
              </p:cNvSpPr>
              <p:nvPr/>
            </p:nvSpPr>
            <p:spPr bwMode="auto">
              <a:xfrm>
                <a:off x="1338" y="2251"/>
                <a:ext cx="27" cy="27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39162" name="Oval 250"/>
              <p:cNvSpPr>
                <a:spLocks noChangeArrowheads="1"/>
              </p:cNvSpPr>
              <p:nvPr/>
            </p:nvSpPr>
            <p:spPr bwMode="auto">
              <a:xfrm>
                <a:off x="1338" y="2383"/>
                <a:ext cx="27" cy="27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39163" name="Oval 251"/>
              <p:cNvSpPr>
                <a:spLocks noChangeArrowheads="1"/>
              </p:cNvSpPr>
              <p:nvPr/>
            </p:nvSpPr>
            <p:spPr bwMode="auto">
              <a:xfrm>
                <a:off x="113" y="2238"/>
                <a:ext cx="27" cy="28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39164" name="Oval 252"/>
              <p:cNvSpPr>
                <a:spLocks noChangeArrowheads="1"/>
              </p:cNvSpPr>
              <p:nvPr/>
            </p:nvSpPr>
            <p:spPr bwMode="auto">
              <a:xfrm>
                <a:off x="125" y="2394"/>
                <a:ext cx="27" cy="28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39165" name="Oval 253"/>
              <p:cNvSpPr>
                <a:spLocks noChangeArrowheads="1"/>
              </p:cNvSpPr>
              <p:nvPr/>
            </p:nvSpPr>
            <p:spPr bwMode="auto">
              <a:xfrm>
                <a:off x="1410" y="2095"/>
                <a:ext cx="27" cy="27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39166" name="Oval 254"/>
              <p:cNvSpPr>
                <a:spLocks noChangeArrowheads="1"/>
              </p:cNvSpPr>
              <p:nvPr/>
            </p:nvSpPr>
            <p:spPr bwMode="auto">
              <a:xfrm>
                <a:off x="1410" y="2257"/>
                <a:ext cx="27" cy="27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39167" name="Oval 255"/>
              <p:cNvSpPr>
                <a:spLocks noChangeArrowheads="1"/>
              </p:cNvSpPr>
              <p:nvPr/>
            </p:nvSpPr>
            <p:spPr bwMode="auto">
              <a:xfrm>
                <a:off x="1410" y="2365"/>
                <a:ext cx="27" cy="27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39168" name="Oval 256"/>
              <p:cNvSpPr>
                <a:spLocks noChangeArrowheads="1"/>
              </p:cNvSpPr>
              <p:nvPr/>
            </p:nvSpPr>
            <p:spPr bwMode="auto">
              <a:xfrm>
                <a:off x="2484" y="1279"/>
                <a:ext cx="27" cy="27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39169" name="Oval 257"/>
              <p:cNvSpPr>
                <a:spLocks noChangeArrowheads="1"/>
              </p:cNvSpPr>
              <p:nvPr/>
            </p:nvSpPr>
            <p:spPr bwMode="auto">
              <a:xfrm>
                <a:off x="2484" y="1159"/>
                <a:ext cx="27" cy="27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39170" name="Oval 258"/>
              <p:cNvSpPr>
                <a:spLocks noChangeArrowheads="1"/>
              </p:cNvSpPr>
              <p:nvPr/>
            </p:nvSpPr>
            <p:spPr bwMode="auto">
              <a:xfrm>
                <a:off x="2484" y="1015"/>
                <a:ext cx="27" cy="27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39171" name="Freeform 259"/>
              <p:cNvSpPr>
                <a:spLocks/>
              </p:cNvSpPr>
              <p:nvPr/>
            </p:nvSpPr>
            <p:spPr bwMode="auto">
              <a:xfrm>
                <a:off x="1404" y="1197"/>
                <a:ext cx="1116" cy="1152"/>
              </a:xfrm>
              <a:custGeom>
                <a:avLst/>
                <a:gdLst/>
                <a:ahLst/>
                <a:cxnLst>
                  <a:cxn ang="0">
                    <a:pos x="0" y="1116"/>
                  </a:cxn>
                  <a:cxn ang="0">
                    <a:pos x="1110" y="0"/>
                  </a:cxn>
                  <a:cxn ang="0">
                    <a:pos x="1116" y="24"/>
                  </a:cxn>
                  <a:cxn ang="0">
                    <a:pos x="3" y="1152"/>
                  </a:cxn>
                  <a:cxn ang="0">
                    <a:pos x="0" y="1116"/>
                  </a:cxn>
                </a:cxnLst>
                <a:rect l="0" t="0" r="r" b="b"/>
                <a:pathLst>
                  <a:path w="1116" h="1152">
                    <a:moveTo>
                      <a:pt x="0" y="1116"/>
                    </a:moveTo>
                    <a:lnTo>
                      <a:pt x="1110" y="0"/>
                    </a:lnTo>
                    <a:lnTo>
                      <a:pt x="1116" y="24"/>
                    </a:lnTo>
                    <a:lnTo>
                      <a:pt x="3" y="1152"/>
                    </a:lnTo>
                    <a:lnTo>
                      <a:pt x="0" y="1116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9172" name="Group 260"/>
            <p:cNvGrpSpPr>
              <a:grpSpLocks/>
            </p:cNvGrpSpPr>
            <p:nvPr/>
          </p:nvGrpSpPr>
          <p:grpSpPr bwMode="auto">
            <a:xfrm rot="15782888">
              <a:off x="1032" y="2904"/>
              <a:ext cx="96" cy="336"/>
              <a:chOff x="1248" y="1536"/>
              <a:chExt cx="144" cy="480"/>
            </a:xfrm>
          </p:grpSpPr>
          <p:sp>
            <p:nvSpPr>
              <p:cNvPr id="39173" name="Oval 261"/>
              <p:cNvSpPr>
                <a:spLocks noChangeArrowheads="1"/>
              </p:cNvSpPr>
              <p:nvPr/>
            </p:nvSpPr>
            <p:spPr bwMode="auto">
              <a:xfrm>
                <a:off x="1248" y="1536"/>
                <a:ext cx="144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174" name="Freeform 262"/>
              <p:cNvSpPr>
                <a:spLocks/>
              </p:cNvSpPr>
              <p:nvPr/>
            </p:nvSpPr>
            <p:spPr bwMode="auto">
              <a:xfrm>
                <a:off x="1296" y="1584"/>
                <a:ext cx="36" cy="4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6" y="3"/>
                  </a:cxn>
                  <a:cxn ang="0">
                    <a:pos x="0" y="432"/>
                  </a:cxn>
                  <a:cxn ang="0">
                    <a:pos x="0" y="0"/>
                  </a:cxn>
                </a:cxnLst>
                <a:rect l="0" t="0" r="r" b="b"/>
                <a:pathLst>
                  <a:path w="36" h="432">
                    <a:moveTo>
                      <a:pt x="0" y="0"/>
                    </a:moveTo>
                    <a:lnTo>
                      <a:pt x="36" y="3"/>
                    </a:lnTo>
                    <a:lnTo>
                      <a:pt x="0" y="4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9175" name="Group 263"/>
            <p:cNvGrpSpPr>
              <a:grpSpLocks/>
            </p:cNvGrpSpPr>
            <p:nvPr/>
          </p:nvGrpSpPr>
          <p:grpSpPr bwMode="auto">
            <a:xfrm rot="5133346">
              <a:off x="1368" y="2904"/>
              <a:ext cx="144" cy="480"/>
              <a:chOff x="1248" y="1536"/>
              <a:chExt cx="144" cy="480"/>
            </a:xfrm>
          </p:grpSpPr>
          <p:sp>
            <p:nvSpPr>
              <p:cNvPr id="39176" name="Oval 264"/>
              <p:cNvSpPr>
                <a:spLocks noChangeArrowheads="1"/>
              </p:cNvSpPr>
              <p:nvPr/>
            </p:nvSpPr>
            <p:spPr bwMode="auto">
              <a:xfrm>
                <a:off x="1248" y="1536"/>
                <a:ext cx="144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177" name="Freeform 265"/>
              <p:cNvSpPr>
                <a:spLocks/>
              </p:cNvSpPr>
              <p:nvPr/>
            </p:nvSpPr>
            <p:spPr bwMode="auto">
              <a:xfrm>
                <a:off x="1296" y="1584"/>
                <a:ext cx="36" cy="4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6" y="3"/>
                  </a:cxn>
                  <a:cxn ang="0">
                    <a:pos x="0" y="432"/>
                  </a:cxn>
                  <a:cxn ang="0">
                    <a:pos x="0" y="0"/>
                  </a:cxn>
                </a:cxnLst>
                <a:rect l="0" t="0" r="r" b="b"/>
                <a:pathLst>
                  <a:path w="36" h="432">
                    <a:moveTo>
                      <a:pt x="0" y="0"/>
                    </a:moveTo>
                    <a:lnTo>
                      <a:pt x="36" y="3"/>
                    </a:lnTo>
                    <a:lnTo>
                      <a:pt x="0" y="4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9178" name="Group 266"/>
            <p:cNvGrpSpPr>
              <a:grpSpLocks/>
            </p:cNvGrpSpPr>
            <p:nvPr/>
          </p:nvGrpSpPr>
          <p:grpSpPr bwMode="auto">
            <a:xfrm rot="5133346">
              <a:off x="1272" y="2856"/>
              <a:ext cx="144" cy="480"/>
              <a:chOff x="1248" y="1536"/>
              <a:chExt cx="144" cy="480"/>
            </a:xfrm>
          </p:grpSpPr>
          <p:sp>
            <p:nvSpPr>
              <p:cNvPr id="39179" name="Oval 267"/>
              <p:cNvSpPr>
                <a:spLocks noChangeArrowheads="1"/>
              </p:cNvSpPr>
              <p:nvPr/>
            </p:nvSpPr>
            <p:spPr bwMode="auto">
              <a:xfrm>
                <a:off x="1248" y="1536"/>
                <a:ext cx="144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180" name="Freeform 268"/>
              <p:cNvSpPr>
                <a:spLocks/>
              </p:cNvSpPr>
              <p:nvPr/>
            </p:nvSpPr>
            <p:spPr bwMode="auto">
              <a:xfrm>
                <a:off x="1296" y="1584"/>
                <a:ext cx="36" cy="4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6" y="3"/>
                  </a:cxn>
                  <a:cxn ang="0">
                    <a:pos x="0" y="432"/>
                  </a:cxn>
                  <a:cxn ang="0">
                    <a:pos x="0" y="0"/>
                  </a:cxn>
                </a:cxnLst>
                <a:rect l="0" t="0" r="r" b="b"/>
                <a:pathLst>
                  <a:path w="36" h="432">
                    <a:moveTo>
                      <a:pt x="0" y="0"/>
                    </a:moveTo>
                    <a:lnTo>
                      <a:pt x="36" y="3"/>
                    </a:lnTo>
                    <a:lnTo>
                      <a:pt x="0" y="4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9181" name="Group 269"/>
            <p:cNvGrpSpPr>
              <a:grpSpLocks/>
            </p:cNvGrpSpPr>
            <p:nvPr/>
          </p:nvGrpSpPr>
          <p:grpSpPr bwMode="auto">
            <a:xfrm rot="5133346">
              <a:off x="1176" y="3000"/>
              <a:ext cx="144" cy="480"/>
              <a:chOff x="1248" y="1536"/>
              <a:chExt cx="144" cy="480"/>
            </a:xfrm>
          </p:grpSpPr>
          <p:sp>
            <p:nvSpPr>
              <p:cNvPr id="39182" name="Oval 270"/>
              <p:cNvSpPr>
                <a:spLocks noChangeArrowheads="1"/>
              </p:cNvSpPr>
              <p:nvPr/>
            </p:nvSpPr>
            <p:spPr bwMode="auto">
              <a:xfrm>
                <a:off x="1248" y="1536"/>
                <a:ext cx="144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183" name="Freeform 271"/>
              <p:cNvSpPr>
                <a:spLocks/>
              </p:cNvSpPr>
              <p:nvPr/>
            </p:nvSpPr>
            <p:spPr bwMode="auto">
              <a:xfrm>
                <a:off x="1296" y="1584"/>
                <a:ext cx="36" cy="4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6" y="3"/>
                  </a:cxn>
                  <a:cxn ang="0">
                    <a:pos x="0" y="432"/>
                  </a:cxn>
                  <a:cxn ang="0">
                    <a:pos x="0" y="0"/>
                  </a:cxn>
                </a:cxnLst>
                <a:rect l="0" t="0" r="r" b="b"/>
                <a:pathLst>
                  <a:path w="36" h="432">
                    <a:moveTo>
                      <a:pt x="0" y="0"/>
                    </a:moveTo>
                    <a:lnTo>
                      <a:pt x="36" y="3"/>
                    </a:lnTo>
                    <a:lnTo>
                      <a:pt x="0" y="4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9184" name="Group 272"/>
            <p:cNvGrpSpPr>
              <a:grpSpLocks/>
            </p:cNvGrpSpPr>
            <p:nvPr/>
          </p:nvGrpSpPr>
          <p:grpSpPr bwMode="auto">
            <a:xfrm rot="16466654" flipH="1">
              <a:off x="1176" y="3096"/>
              <a:ext cx="144" cy="480"/>
              <a:chOff x="1248" y="1536"/>
              <a:chExt cx="144" cy="480"/>
            </a:xfrm>
          </p:grpSpPr>
          <p:sp>
            <p:nvSpPr>
              <p:cNvPr id="39185" name="Oval 273"/>
              <p:cNvSpPr>
                <a:spLocks noChangeArrowheads="1"/>
              </p:cNvSpPr>
              <p:nvPr/>
            </p:nvSpPr>
            <p:spPr bwMode="auto">
              <a:xfrm>
                <a:off x="1248" y="1536"/>
                <a:ext cx="144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186" name="Freeform 274"/>
              <p:cNvSpPr>
                <a:spLocks/>
              </p:cNvSpPr>
              <p:nvPr/>
            </p:nvSpPr>
            <p:spPr bwMode="auto">
              <a:xfrm>
                <a:off x="1296" y="1584"/>
                <a:ext cx="36" cy="4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6" y="3"/>
                  </a:cxn>
                  <a:cxn ang="0">
                    <a:pos x="0" y="432"/>
                  </a:cxn>
                  <a:cxn ang="0">
                    <a:pos x="0" y="0"/>
                  </a:cxn>
                </a:cxnLst>
                <a:rect l="0" t="0" r="r" b="b"/>
                <a:pathLst>
                  <a:path w="36" h="432">
                    <a:moveTo>
                      <a:pt x="0" y="0"/>
                    </a:moveTo>
                    <a:lnTo>
                      <a:pt x="36" y="3"/>
                    </a:lnTo>
                    <a:lnTo>
                      <a:pt x="0" y="4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9187" name="Group 275"/>
            <p:cNvGrpSpPr>
              <a:grpSpLocks/>
            </p:cNvGrpSpPr>
            <p:nvPr/>
          </p:nvGrpSpPr>
          <p:grpSpPr bwMode="auto">
            <a:xfrm rot="16466654" flipH="1">
              <a:off x="1080" y="3192"/>
              <a:ext cx="144" cy="480"/>
              <a:chOff x="1248" y="1536"/>
              <a:chExt cx="144" cy="480"/>
            </a:xfrm>
          </p:grpSpPr>
          <p:sp>
            <p:nvSpPr>
              <p:cNvPr id="39188" name="Oval 276"/>
              <p:cNvSpPr>
                <a:spLocks noChangeArrowheads="1"/>
              </p:cNvSpPr>
              <p:nvPr/>
            </p:nvSpPr>
            <p:spPr bwMode="auto">
              <a:xfrm>
                <a:off x="1248" y="1536"/>
                <a:ext cx="144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189" name="Freeform 277"/>
              <p:cNvSpPr>
                <a:spLocks/>
              </p:cNvSpPr>
              <p:nvPr/>
            </p:nvSpPr>
            <p:spPr bwMode="auto">
              <a:xfrm>
                <a:off x="1296" y="1584"/>
                <a:ext cx="36" cy="4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6" y="3"/>
                  </a:cxn>
                  <a:cxn ang="0">
                    <a:pos x="0" y="432"/>
                  </a:cxn>
                  <a:cxn ang="0">
                    <a:pos x="0" y="0"/>
                  </a:cxn>
                </a:cxnLst>
                <a:rect l="0" t="0" r="r" b="b"/>
                <a:pathLst>
                  <a:path w="36" h="432">
                    <a:moveTo>
                      <a:pt x="0" y="0"/>
                    </a:moveTo>
                    <a:lnTo>
                      <a:pt x="36" y="3"/>
                    </a:lnTo>
                    <a:lnTo>
                      <a:pt x="0" y="4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9190" name="Group 278"/>
            <p:cNvGrpSpPr>
              <a:grpSpLocks/>
            </p:cNvGrpSpPr>
            <p:nvPr/>
          </p:nvGrpSpPr>
          <p:grpSpPr bwMode="auto">
            <a:xfrm rot="5133346">
              <a:off x="984" y="3288"/>
              <a:ext cx="144" cy="480"/>
              <a:chOff x="1248" y="1536"/>
              <a:chExt cx="144" cy="480"/>
            </a:xfrm>
          </p:grpSpPr>
          <p:sp>
            <p:nvSpPr>
              <p:cNvPr id="39191" name="Oval 279"/>
              <p:cNvSpPr>
                <a:spLocks noChangeArrowheads="1"/>
              </p:cNvSpPr>
              <p:nvPr/>
            </p:nvSpPr>
            <p:spPr bwMode="auto">
              <a:xfrm>
                <a:off x="1248" y="1536"/>
                <a:ext cx="144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192" name="Freeform 280"/>
              <p:cNvSpPr>
                <a:spLocks/>
              </p:cNvSpPr>
              <p:nvPr/>
            </p:nvSpPr>
            <p:spPr bwMode="auto">
              <a:xfrm>
                <a:off x="1296" y="1584"/>
                <a:ext cx="36" cy="4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6" y="3"/>
                  </a:cxn>
                  <a:cxn ang="0">
                    <a:pos x="0" y="432"/>
                  </a:cxn>
                  <a:cxn ang="0">
                    <a:pos x="0" y="0"/>
                  </a:cxn>
                </a:cxnLst>
                <a:rect l="0" t="0" r="r" b="b"/>
                <a:pathLst>
                  <a:path w="36" h="432">
                    <a:moveTo>
                      <a:pt x="0" y="0"/>
                    </a:moveTo>
                    <a:lnTo>
                      <a:pt x="36" y="3"/>
                    </a:lnTo>
                    <a:lnTo>
                      <a:pt x="0" y="4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9193" name="Group 281"/>
            <p:cNvGrpSpPr>
              <a:grpSpLocks/>
            </p:cNvGrpSpPr>
            <p:nvPr/>
          </p:nvGrpSpPr>
          <p:grpSpPr bwMode="auto">
            <a:xfrm rot="16466654" flipH="1">
              <a:off x="984" y="3384"/>
              <a:ext cx="144" cy="480"/>
              <a:chOff x="1248" y="1536"/>
              <a:chExt cx="144" cy="480"/>
            </a:xfrm>
          </p:grpSpPr>
          <p:sp>
            <p:nvSpPr>
              <p:cNvPr id="39194" name="Oval 282"/>
              <p:cNvSpPr>
                <a:spLocks noChangeArrowheads="1"/>
              </p:cNvSpPr>
              <p:nvPr/>
            </p:nvSpPr>
            <p:spPr bwMode="auto">
              <a:xfrm>
                <a:off x="1248" y="1536"/>
                <a:ext cx="144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195" name="Freeform 283"/>
              <p:cNvSpPr>
                <a:spLocks/>
              </p:cNvSpPr>
              <p:nvPr/>
            </p:nvSpPr>
            <p:spPr bwMode="auto">
              <a:xfrm>
                <a:off x="1296" y="1584"/>
                <a:ext cx="36" cy="4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6" y="3"/>
                  </a:cxn>
                  <a:cxn ang="0">
                    <a:pos x="0" y="432"/>
                  </a:cxn>
                  <a:cxn ang="0">
                    <a:pos x="0" y="0"/>
                  </a:cxn>
                </a:cxnLst>
                <a:rect l="0" t="0" r="r" b="b"/>
                <a:pathLst>
                  <a:path w="36" h="432">
                    <a:moveTo>
                      <a:pt x="0" y="0"/>
                    </a:moveTo>
                    <a:lnTo>
                      <a:pt x="36" y="3"/>
                    </a:lnTo>
                    <a:lnTo>
                      <a:pt x="0" y="4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9196" name="Group 284"/>
            <p:cNvGrpSpPr>
              <a:grpSpLocks/>
            </p:cNvGrpSpPr>
            <p:nvPr/>
          </p:nvGrpSpPr>
          <p:grpSpPr bwMode="auto">
            <a:xfrm rot="16466654" flipH="1">
              <a:off x="888" y="3480"/>
              <a:ext cx="144" cy="480"/>
              <a:chOff x="1248" y="1536"/>
              <a:chExt cx="144" cy="480"/>
            </a:xfrm>
          </p:grpSpPr>
          <p:sp>
            <p:nvSpPr>
              <p:cNvPr id="39197" name="Oval 285"/>
              <p:cNvSpPr>
                <a:spLocks noChangeArrowheads="1"/>
              </p:cNvSpPr>
              <p:nvPr/>
            </p:nvSpPr>
            <p:spPr bwMode="auto">
              <a:xfrm>
                <a:off x="1248" y="1536"/>
                <a:ext cx="144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198" name="Freeform 286"/>
              <p:cNvSpPr>
                <a:spLocks/>
              </p:cNvSpPr>
              <p:nvPr/>
            </p:nvSpPr>
            <p:spPr bwMode="auto">
              <a:xfrm>
                <a:off x="1296" y="1584"/>
                <a:ext cx="36" cy="4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6" y="3"/>
                  </a:cxn>
                  <a:cxn ang="0">
                    <a:pos x="0" y="432"/>
                  </a:cxn>
                  <a:cxn ang="0">
                    <a:pos x="0" y="0"/>
                  </a:cxn>
                </a:cxnLst>
                <a:rect l="0" t="0" r="r" b="b"/>
                <a:pathLst>
                  <a:path w="36" h="432">
                    <a:moveTo>
                      <a:pt x="0" y="0"/>
                    </a:moveTo>
                    <a:lnTo>
                      <a:pt x="36" y="3"/>
                    </a:lnTo>
                    <a:lnTo>
                      <a:pt x="0" y="4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9199" name="Group 287"/>
            <p:cNvGrpSpPr>
              <a:grpSpLocks/>
            </p:cNvGrpSpPr>
            <p:nvPr/>
          </p:nvGrpSpPr>
          <p:grpSpPr bwMode="auto">
            <a:xfrm rot="16466654" flipH="1">
              <a:off x="552" y="3432"/>
              <a:ext cx="144" cy="480"/>
              <a:chOff x="1248" y="1536"/>
              <a:chExt cx="144" cy="480"/>
            </a:xfrm>
          </p:grpSpPr>
          <p:sp>
            <p:nvSpPr>
              <p:cNvPr id="39200" name="Oval 288"/>
              <p:cNvSpPr>
                <a:spLocks noChangeArrowheads="1"/>
              </p:cNvSpPr>
              <p:nvPr/>
            </p:nvSpPr>
            <p:spPr bwMode="auto">
              <a:xfrm>
                <a:off x="1248" y="1536"/>
                <a:ext cx="144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201" name="Freeform 289"/>
              <p:cNvSpPr>
                <a:spLocks/>
              </p:cNvSpPr>
              <p:nvPr/>
            </p:nvSpPr>
            <p:spPr bwMode="auto">
              <a:xfrm>
                <a:off x="1296" y="1584"/>
                <a:ext cx="36" cy="4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6" y="3"/>
                  </a:cxn>
                  <a:cxn ang="0">
                    <a:pos x="0" y="432"/>
                  </a:cxn>
                  <a:cxn ang="0">
                    <a:pos x="0" y="0"/>
                  </a:cxn>
                </a:cxnLst>
                <a:rect l="0" t="0" r="r" b="b"/>
                <a:pathLst>
                  <a:path w="36" h="432">
                    <a:moveTo>
                      <a:pt x="0" y="0"/>
                    </a:moveTo>
                    <a:lnTo>
                      <a:pt x="36" y="3"/>
                    </a:lnTo>
                    <a:lnTo>
                      <a:pt x="0" y="4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9202" name="Group 290"/>
            <p:cNvGrpSpPr>
              <a:grpSpLocks/>
            </p:cNvGrpSpPr>
            <p:nvPr/>
          </p:nvGrpSpPr>
          <p:grpSpPr bwMode="auto">
            <a:xfrm rot="435953" flipH="1" flipV="1">
              <a:off x="960" y="2688"/>
              <a:ext cx="144" cy="480"/>
              <a:chOff x="1248" y="1536"/>
              <a:chExt cx="144" cy="480"/>
            </a:xfrm>
          </p:grpSpPr>
          <p:sp>
            <p:nvSpPr>
              <p:cNvPr id="39203" name="Oval 291"/>
              <p:cNvSpPr>
                <a:spLocks noChangeArrowheads="1"/>
              </p:cNvSpPr>
              <p:nvPr/>
            </p:nvSpPr>
            <p:spPr bwMode="auto">
              <a:xfrm>
                <a:off x="1248" y="1536"/>
                <a:ext cx="144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204" name="Freeform 292"/>
              <p:cNvSpPr>
                <a:spLocks/>
              </p:cNvSpPr>
              <p:nvPr/>
            </p:nvSpPr>
            <p:spPr bwMode="auto">
              <a:xfrm>
                <a:off x="1296" y="1584"/>
                <a:ext cx="36" cy="4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6" y="3"/>
                  </a:cxn>
                  <a:cxn ang="0">
                    <a:pos x="0" y="432"/>
                  </a:cxn>
                  <a:cxn ang="0">
                    <a:pos x="0" y="0"/>
                  </a:cxn>
                </a:cxnLst>
                <a:rect l="0" t="0" r="r" b="b"/>
                <a:pathLst>
                  <a:path w="36" h="432">
                    <a:moveTo>
                      <a:pt x="0" y="0"/>
                    </a:moveTo>
                    <a:lnTo>
                      <a:pt x="36" y="3"/>
                    </a:lnTo>
                    <a:lnTo>
                      <a:pt x="0" y="4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9205" name="Group 293"/>
            <p:cNvGrpSpPr>
              <a:grpSpLocks/>
            </p:cNvGrpSpPr>
            <p:nvPr/>
          </p:nvGrpSpPr>
          <p:grpSpPr bwMode="auto">
            <a:xfrm rot="435953">
              <a:off x="1056" y="3120"/>
              <a:ext cx="144" cy="480"/>
              <a:chOff x="1248" y="1536"/>
              <a:chExt cx="144" cy="480"/>
            </a:xfrm>
          </p:grpSpPr>
          <p:sp>
            <p:nvSpPr>
              <p:cNvPr id="39206" name="Oval 294"/>
              <p:cNvSpPr>
                <a:spLocks noChangeArrowheads="1"/>
              </p:cNvSpPr>
              <p:nvPr/>
            </p:nvSpPr>
            <p:spPr bwMode="auto">
              <a:xfrm>
                <a:off x="1248" y="1536"/>
                <a:ext cx="144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207" name="Freeform 295"/>
              <p:cNvSpPr>
                <a:spLocks/>
              </p:cNvSpPr>
              <p:nvPr/>
            </p:nvSpPr>
            <p:spPr bwMode="auto">
              <a:xfrm>
                <a:off x="1296" y="1584"/>
                <a:ext cx="36" cy="4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6" y="3"/>
                  </a:cxn>
                  <a:cxn ang="0">
                    <a:pos x="0" y="432"/>
                  </a:cxn>
                  <a:cxn ang="0">
                    <a:pos x="0" y="0"/>
                  </a:cxn>
                </a:cxnLst>
                <a:rect l="0" t="0" r="r" b="b"/>
                <a:pathLst>
                  <a:path w="36" h="432">
                    <a:moveTo>
                      <a:pt x="0" y="0"/>
                    </a:moveTo>
                    <a:lnTo>
                      <a:pt x="36" y="3"/>
                    </a:lnTo>
                    <a:lnTo>
                      <a:pt x="0" y="4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9208" name="Group 296"/>
            <p:cNvGrpSpPr>
              <a:grpSpLocks/>
            </p:cNvGrpSpPr>
            <p:nvPr/>
          </p:nvGrpSpPr>
          <p:grpSpPr bwMode="auto">
            <a:xfrm rot="435953">
              <a:off x="720" y="3120"/>
              <a:ext cx="144" cy="480"/>
              <a:chOff x="1248" y="1536"/>
              <a:chExt cx="144" cy="480"/>
            </a:xfrm>
          </p:grpSpPr>
          <p:sp>
            <p:nvSpPr>
              <p:cNvPr id="39209" name="Oval 297"/>
              <p:cNvSpPr>
                <a:spLocks noChangeArrowheads="1"/>
              </p:cNvSpPr>
              <p:nvPr/>
            </p:nvSpPr>
            <p:spPr bwMode="auto">
              <a:xfrm>
                <a:off x="1248" y="1536"/>
                <a:ext cx="144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210" name="Freeform 298"/>
              <p:cNvSpPr>
                <a:spLocks/>
              </p:cNvSpPr>
              <p:nvPr/>
            </p:nvSpPr>
            <p:spPr bwMode="auto">
              <a:xfrm>
                <a:off x="1296" y="1584"/>
                <a:ext cx="36" cy="4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6" y="3"/>
                  </a:cxn>
                  <a:cxn ang="0">
                    <a:pos x="0" y="432"/>
                  </a:cxn>
                  <a:cxn ang="0">
                    <a:pos x="0" y="0"/>
                  </a:cxn>
                </a:cxnLst>
                <a:rect l="0" t="0" r="r" b="b"/>
                <a:pathLst>
                  <a:path w="36" h="432">
                    <a:moveTo>
                      <a:pt x="0" y="0"/>
                    </a:moveTo>
                    <a:lnTo>
                      <a:pt x="36" y="3"/>
                    </a:lnTo>
                    <a:lnTo>
                      <a:pt x="0" y="4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9211" name="Group 299"/>
            <p:cNvGrpSpPr>
              <a:grpSpLocks/>
            </p:cNvGrpSpPr>
            <p:nvPr/>
          </p:nvGrpSpPr>
          <p:grpSpPr bwMode="auto">
            <a:xfrm rot="435953">
              <a:off x="576" y="3216"/>
              <a:ext cx="144" cy="480"/>
              <a:chOff x="1248" y="1536"/>
              <a:chExt cx="144" cy="480"/>
            </a:xfrm>
          </p:grpSpPr>
          <p:sp>
            <p:nvSpPr>
              <p:cNvPr id="39212" name="Oval 300"/>
              <p:cNvSpPr>
                <a:spLocks noChangeArrowheads="1"/>
              </p:cNvSpPr>
              <p:nvPr/>
            </p:nvSpPr>
            <p:spPr bwMode="auto">
              <a:xfrm>
                <a:off x="1248" y="1536"/>
                <a:ext cx="144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213" name="Freeform 301"/>
              <p:cNvSpPr>
                <a:spLocks/>
              </p:cNvSpPr>
              <p:nvPr/>
            </p:nvSpPr>
            <p:spPr bwMode="auto">
              <a:xfrm>
                <a:off x="1296" y="1584"/>
                <a:ext cx="36" cy="4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6" y="3"/>
                  </a:cxn>
                  <a:cxn ang="0">
                    <a:pos x="0" y="432"/>
                  </a:cxn>
                  <a:cxn ang="0">
                    <a:pos x="0" y="0"/>
                  </a:cxn>
                </a:cxnLst>
                <a:rect l="0" t="0" r="r" b="b"/>
                <a:pathLst>
                  <a:path w="36" h="432">
                    <a:moveTo>
                      <a:pt x="0" y="0"/>
                    </a:moveTo>
                    <a:lnTo>
                      <a:pt x="36" y="3"/>
                    </a:lnTo>
                    <a:lnTo>
                      <a:pt x="0" y="4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9214" name="Group 302"/>
            <p:cNvGrpSpPr>
              <a:grpSpLocks/>
            </p:cNvGrpSpPr>
            <p:nvPr/>
          </p:nvGrpSpPr>
          <p:grpSpPr bwMode="auto">
            <a:xfrm rot="21164047" flipV="1">
              <a:off x="480" y="3264"/>
              <a:ext cx="144" cy="480"/>
              <a:chOff x="1248" y="1536"/>
              <a:chExt cx="144" cy="480"/>
            </a:xfrm>
          </p:grpSpPr>
          <p:sp>
            <p:nvSpPr>
              <p:cNvPr id="39215" name="Oval 303"/>
              <p:cNvSpPr>
                <a:spLocks noChangeArrowheads="1"/>
              </p:cNvSpPr>
              <p:nvPr/>
            </p:nvSpPr>
            <p:spPr bwMode="auto">
              <a:xfrm>
                <a:off x="1248" y="1536"/>
                <a:ext cx="144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216" name="Freeform 304"/>
              <p:cNvSpPr>
                <a:spLocks/>
              </p:cNvSpPr>
              <p:nvPr/>
            </p:nvSpPr>
            <p:spPr bwMode="auto">
              <a:xfrm>
                <a:off x="1296" y="1584"/>
                <a:ext cx="36" cy="4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6" y="3"/>
                  </a:cxn>
                  <a:cxn ang="0">
                    <a:pos x="0" y="432"/>
                  </a:cxn>
                  <a:cxn ang="0">
                    <a:pos x="0" y="0"/>
                  </a:cxn>
                </a:cxnLst>
                <a:rect l="0" t="0" r="r" b="b"/>
                <a:pathLst>
                  <a:path w="36" h="432">
                    <a:moveTo>
                      <a:pt x="0" y="0"/>
                    </a:moveTo>
                    <a:lnTo>
                      <a:pt x="36" y="3"/>
                    </a:lnTo>
                    <a:lnTo>
                      <a:pt x="0" y="4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9217" name="Group 305"/>
            <p:cNvGrpSpPr>
              <a:grpSpLocks/>
            </p:cNvGrpSpPr>
            <p:nvPr/>
          </p:nvGrpSpPr>
          <p:grpSpPr bwMode="auto">
            <a:xfrm rot="21164047" flipV="1">
              <a:off x="672" y="3072"/>
              <a:ext cx="144" cy="480"/>
              <a:chOff x="1248" y="1536"/>
              <a:chExt cx="144" cy="480"/>
            </a:xfrm>
          </p:grpSpPr>
          <p:sp>
            <p:nvSpPr>
              <p:cNvPr id="39218" name="Oval 306"/>
              <p:cNvSpPr>
                <a:spLocks noChangeArrowheads="1"/>
              </p:cNvSpPr>
              <p:nvPr/>
            </p:nvSpPr>
            <p:spPr bwMode="auto">
              <a:xfrm>
                <a:off x="1248" y="1536"/>
                <a:ext cx="144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219" name="Freeform 307"/>
              <p:cNvSpPr>
                <a:spLocks/>
              </p:cNvSpPr>
              <p:nvPr/>
            </p:nvSpPr>
            <p:spPr bwMode="auto">
              <a:xfrm>
                <a:off x="1296" y="1584"/>
                <a:ext cx="36" cy="4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6" y="3"/>
                  </a:cxn>
                  <a:cxn ang="0">
                    <a:pos x="0" y="432"/>
                  </a:cxn>
                  <a:cxn ang="0">
                    <a:pos x="0" y="0"/>
                  </a:cxn>
                </a:cxnLst>
                <a:rect l="0" t="0" r="r" b="b"/>
                <a:pathLst>
                  <a:path w="36" h="432">
                    <a:moveTo>
                      <a:pt x="0" y="0"/>
                    </a:moveTo>
                    <a:lnTo>
                      <a:pt x="36" y="3"/>
                    </a:lnTo>
                    <a:lnTo>
                      <a:pt x="0" y="4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9220" name="Group 308"/>
            <p:cNvGrpSpPr>
              <a:grpSpLocks/>
            </p:cNvGrpSpPr>
            <p:nvPr/>
          </p:nvGrpSpPr>
          <p:grpSpPr bwMode="auto">
            <a:xfrm rot="21164047" flipV="1">
              <a:off x="816" y="2784"/>
              <a:ext cx="144" cy="480"/>
              <a:chOff x="1248" y="1536"/>
              <a:chExt cx="144" cy="480"/>
            </a:xfrm>
          </p:grpSpPr>
          <p:sp>
            <p:nvSpPr>
              <p:cNvPr id="39221" name="Oval 309"/>
              <p:cNvSpPr>
                <a:spLocks noChangeArrowheads="1"/>
              </p:cNvSpPr>
              <p:nvPr/>
            </p:nvSpPr>
            <p:spPr bwMode="auto">
              <a:xfrm>
                <a:off x="1248" y="1536"/>
                <a:ext cx="144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222" name="Freeform 310"/>
              <p:cNvSpPr>
                <a:spLocks/>
              </p:cNvSpPr>
              <p:nvPr/>
            </p:nvSpPr>
            <p:spPr bwMode="auto">
              <a:xfrm>
                <a:off x="1296" y="1584"/>
                <a:ext cx="36" cy="4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6" y="3"/>
                  </a:cxn>
                  <a:cxn ang="0">
                    <a:pos x="0" y="432"/>
                  </a:cxn>
                  <a:cxn ang="0">
                    <a:pos x="0" y="0"/>
                  </a:cxn>
                </a:cxnLst>
                <a:rect l="0" t="0" r="r" b="b"/>
                <a:pathLst>
                  <a:path w="36" h="432">
                    <a:moveTo>
                      <a:pt x="0" y="0"/>
                    </a:moveTo>
                    <a:lnTo>
                      <a:pt x="36" y="3"/>
                    </a:lnTo>
                    <a:lnTo>
                      <a:pt x="0" y="4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9223" name="Group 311"/>
            <p:cNvGrpSpPr>
              <a:grpSpLocks/>
            </p:cNvGrpSpPr>
            <p:nvPr/>
          </p:nvGrpSpPr>
          <p:grpSpPr bwMode="auto">
            <a:xfrm rot="435953" flipH="1" flipV="1">
              <a:off x="1200" y="2784"/>
              <a:ext cx="144" cy="480"/>
              <a:chOff x="1248" y="1536"/>
              <a:chExt cx="144" cy="480"/>
            </a:xfrm>
          </p:grpSpPr>
          <p:sp>
            <p:nvSpPr>
              <p:cNvPr id="39224" name="Oval 312"/>
              <p:cNvSpPr>
                <a:spLocks noChangeArrowheads="1"/>
              </p:cNvSpPr>
              <p:nvPr/>
            </p:nvSpPr>
            <p:spPr bwMode="auto">
              <a:xfrm>
                <a:off x="1248" y="1536"/>
                <a:ext cx="144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225" name="Freeform 313"/>
              <p:cNvSpPr>
                <a:spLocks/>
              </p:cNvSpPr>
              <p:nvPr/>
            </p:nvSpPr>
            <p:spPr bwMode="auto">
              <a:xfrm>
                <a:off x="1296" y="1584"/>
                <a:ext cx="36" cy="4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6" y="3"/>
                  </a:cxn>
                  <a:cxn ang="0">
                    <a:pos x="0" y="432"/>
                  </a:cxn>
                  <a:cxn ang="0">
                    <a:pos x="0" y="0"/>
                  </a:cxn>
                </a:cxnLst>
                <a:rect l="0" t="0" r="r" b="b"/>
                <a:pathLst>
                  <a:path w="36" h="432">
                    <a:moveTo>
                      <a:pt x="0" y="0"/>
                    </a:moveTo>
                    <a:lnTo>
                      <a:pt x="36" y="3"/>
                    </a:lnTo>
                    <a:lnTo>
                      <a:pt x="0" y="4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9226" name="Group 314"/>
            <p:cNvGrpSpPr>
              <a:grpSpLocks/>
            </p:cNvGrpSpPr>
            <p:nvPr/>
          </p:nvGrpSpPr>
          <p:grpSpPr bwMode="auto">
            <a:xfrm rot="21164047" flipV="1">
              <a:off x="240" y="3312"/>
              <a:ext cx="144" cy="480"/>
              <a:chOff x="1248" y="1536"/>
              <a:chExt cx="144" cy="480"/>
            </a:xfrm>
          </p:grpSpPr>
          <p:sp>
            <p:nvSpPr>
              <p:cNvPr id="39227" name="Oval 315"/>
              <p:cNvSpPr>
                <a:spLocks noChangeArrowheads="1"/>
              </p:cNvSpPr>
              <p:nvPr/>
            </p:nvSpPr>
            <p:spPr bwMode="auto">
              <a:xfrm>
                <a:off x="1248" y="1536"/>
                <a:ext cx="144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228" name="Freeform 316"/>
              <p:cNvSpPr>
                <a:spLocks/>
              </p:cNvSpPr>
              <p:nvPr/>
            </p:nvSpPr>
            <p:spPr bwMode="auto">
              <a:xfrm>
                <a:off x="1296" y="1584"/>
                <a:ext cx="36" cy="4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6" y="3"/>
                  </a:cxn>
                  <a:cxn ang="0">
                    <a:pos x="0" y="432"/>
                  </a:cxn>
                  <a:cxn ang="0">
                    <a:pos x="0" y="0"/>
                  </a:cxn>
                </a:cxnLst>
                <a:rect l="0" t="0" r="r" b="b"/>
                <a:pathLst>
                  <a:path w="36" h="432">
                    <a:moveTo>
                      <a:pt x="0" y="0"/>
                    </a:moveTo>
                    <a:lnTo>
                      <a:pt x="36" y="3"/>
                    </a:lnTo>
                    <a:lnTo>
                      <a:pt x="0" y="4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9229" name="Group 317"/>
            <p:cNvGrpSpPr>
              <a:grpSpLocks/>
            </p:cNvGrpSpPr>
            <p:nvPr/>
          </p:nvGrpSpPr>
          <p:grpSpPr bwMode="auto">
            <a:xfrm rot="6389209" flipV="1">
              <a:off x="960" y="3648"/>
              <a:ext cx="120" cy="312"/>
              <a:chOff x="1248" y="1536"/>
              <a:chExt cx="144" cy="480"/>
            </a:xfrm>
          </p:grpSpPr>
          <p:sp>
            <p:nvSpPr>
              <p:cNvPr id="39230" name="Oval 318"/>
              <p:cNvSpPr>
                <a:spLocks noChangeArrowheads="1"/>
              </p:cNvSpPr>
              <p:nvPr/>
            </p:nvSpPr>
            <p:spPr bwMode="auto">
              <a:xfrm>
                <a:off x="1248" y="1536"/>
                <a:ext cx="144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231" name="Freeform 319"/>
              <p:cNvSpPr>
                <a:spLocks/>
              </p:cNvSpPr>
              <p:nvPr/>
            </p:nvSpPr>
            <p:spPr bwMode="auto">
              <a:xfrm>
                <a:off x="1296" y="1584"/>
                <a:ext cx="36" cy="4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6" y="3"/>
                  </a:cxn>
                  <a:cxn ang="0">
                    <a:pos x="0" y="432"/>
                  </a:cxn>
                  <a:cxn ang="0">
                    <a:pos x="0" y="0"/>
                  </a:cxn>
                </a:cxnLst>
                <a:rect l="0" t="0" r="r" b="b"/>
                <a:pathLst>
                  <a:path w="36" h="432">
                    <a:moveTo>
                      <a:pt x="0" y="0"/>
                    </a:moveTo>
                    <a:lnTo>
                      <a:pt x="36" y="3"/>
                    </a:lnTo>
                    <a:lnTo>
                      <a:pt x="0" y="4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9232" name="Group 320"/>
            <p:cNvGrpSpPr>
              <a:grpSpLocks/>
            </p:cNvGrpSpPr>
            <p:nvPr/>
          </p:nvGrpSpPr>
          <p:grpSpPr bwMode="auto">
            <a:xfrm rot="12778418" flipV="1">
              <a:off x="768" y="3264"/>
              <a:ext cx="120" cy="312"/>
              <a:chOff x="1248" y="1536"/>
              <a:chExt cx="144" cy="480"/>
            </a:xfrm>
          </p:grpSpPr>
          <p:sp>
            <p:nvSpPr>
              <p:cNvPr id="39233" name="Oval 321"/>
              <p:cNvSpPr>
                <a:spLocks noChangeArrowheads="1"/>
              </p:cNvSpPr>
              <p:nvPr/>
            </p:nvSpPr>
            <p:spPr bwMode="auto">
              <a:xfrm>
                <a:off x="1248" y="1536"/>
                <a:ext cx="144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234" name="Freeform 322"/>
              <p:cNvSpPr>
                <a:spLocks/>
              </p:cNvSpPr>
              <p:nvPr/>
            </p:nvSpPr>
            <p:spPr bwMode="auto">
              <a:xfrm>
                <a:off x="1296" y="1584"/>
                <a:ext cx="36" cy="4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6" y="3"/>
                  </a:cxn>
                  <a:cxn ang="0">
                    <a:pos x="0" y="432"/>
                  </a:cxn>
                  <a:cxn ang="0">
                    <a:pos x="0" y="0"/>
                  </a:cxn>
                </a:cxnLst>
                <a:rect l="0" t="0" r="r" b="b"/>
                <a:pathLst>
                  <a:path w="36" h="432">
                    <a:moveTo>
                      <a:pt x="0" y="0"/>
                    </a:moveTo>
                    <a:lnTo>
                      <a:pt x="36" y="3"/>
                    </a:lnTo>
                    <a:lnTo>
                      <a:pt x="0" y="4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9235" name="Group 323"/>
            <p:cNvGrpSpPr>
              <a:grpSpLocks/>
            </p:cNvGrpSpPr>
            <p:nvPr/>
          </p:nvGrpSpPr>
          <p:grpSpPr bwMode="auto">
            <a:xfrm rot="12778418" flipV="1">
              <a:off x="1248" y="3312"/>
              <a:ext cx="120" cy="312"/>
              <a:chOff x="1248" y="1536"/>
              <a:chExt cx="144" cy="480"/>
            </a:xfrm>
          </p:grpSpPr>
          <p:sp>
            <p:nvSpPr>
              <p:cNvPr id="39236" name="Oval 324"/>
              <p:cNvSpPr>
                <a:spLocks noChangeArrowheads="1"/>
              </p:cNvSpPr>
              <p:nvPr/>
            </p:nvSpPr>
            <p:spPr bwMode="auto">
              <a:xfrm>
                <a:off x="1248" y="1536"/>
                <a:ext cx="144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237" name="Freeform 325"/>
              <p:cNvSpPr>
                <a:spLocks/>
              </p:cNvSpPr>
              <p:nvPr/>
            </p:nvSpPr>
            <p:spPr bwMode="auto">
              <a:xfrm>
                <a:off x="1296" y="1584"/>
                <a:ext cx="36" cy="4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6" y="3"/>
                  </a:cxn>
                  <a:cxn ang="0">
                    <a:pos x="0" y="432"/>
                  </a:cxn>
                  <a:cxn ang="0">
                    <a:pos x="0" y="0"/>
                  </a:cxn>
                </a:cxnLst>
                <a:rect l="0" t="0" r="r" b="b"/>
                <a:pathLst>
                  <a:path w="36" h="432">
                    <a:moveTo>
                      <a:pt x="0" y="0"/>
                    </a:moveTo>
                    <a:lnTo>
                      <a:pt x="36" y="3"/>
                    </a:lnTo>
                    <a:lnTo>
                      <a:pt x="0" y="4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9238" name="Group 326"/>
            <p:cNvGrpSpPr>
              <a:grpSpLocks/>
            </p:cNvGrpSpPr>
            <p:nvPr/>
          </p:nvGrpSpPr>
          <p:grpSpPr bwMode="auto">
            <a:xfrm rot="12778418" flipV="1">
              <a:off x="1536" y="2880"/>
              <a:ext cx="120" cy="312"/>
              <a:chOff x="1248" y="1536"/>
              <a:chExt cx="144" cy="480"/>
            </a:xfrm>
          </p:grpSpPr>
          <p:sp>
            <p:nvSpPr>
              <p:cNvPr id="39239" name="Oval 327"/>
              <p:cNvSpPr>
                <a:spLocks noChangeArrowheads="1"/>
              </p:cNvSpPr>
              <p:nvPr/>
            </p:nvSpPr>
            <p:spPr bwMode="auto">
              <a:xfrm>
                <a:off x="1248" y="1536"/>
                <a:ext cx="144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240" name="Freeform 328"/>
              <p:cNvSpPr>
                <a:spLocks/>
              </p:cNvSpPr>
              <p:nvPr/>
            </p:nvSpPr>
            <p:spPr bwMode="auto">
              <a:xfrm>
                <a:off x="1296" y="1584"/>
                <a:ext cx="36" cy="4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6" y="3"/>
                  </a:cxn>
                  <a:cxn ang="0">
                    <a:pos x="0" y="432"/>
                  </a:cxn>
                  <a:cxn ang="0">
                    <a:pos x="0" y="0"/>
                  </a:cxn>
                </a:cxnLst>
                <a:rect l="0" t="0" r="r" b="b"/>
                <a:pathLst>
                  <a:path w="36" h="432">
                    <a:moveTo>
                      <a:pt x="0" y="0"/>
                    </a:moveTo>
                    <a:lnTo>
                      <a:pt x="36" y="3"/>
                    </a:lnTo>
                    <a:lnTo>
                      <a:pt x="0" y="4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9241" name="Group 329"/>
            <p:cNvGrpSpPr>
              <a:grpSpLocks/>
            </p:cNvGrpSpPr>
            <p:nvPr/>
          </p:nvGrpSpPr>
          <p:grpSpPr bwMode="auto">
            <a:xfrm rot="-12778418" flipH="1" flipV="1">
              <a:off x="1176" y="2904"/>
              <a:ext cx="120" cy="312"/>
              <a:chOff x="1248" y="1536"/>
              <a:chExt cx="144" cy="480"/>
            </a:xfrm>
          </p:grpSpPr>
          <p:sp>
            <p:nvSpPr>
              <p:cNvPr id="39242" name="Oval 330"/>
              <p:cNvSpPr>
                <a:spLocks noChangeArrowheads="1"/>
              </p:cNvSpPr>
              <p:nvPr/>
            </p:nvSpPr>
            <p:spPr bwMode="auto">
              <a:xfrm>
                <a:off x="1248" y="1536"/>
                <a:ext cx="144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243" name="Freeform 331"/>
              <p:cNvSpPr>
                <a:spLocks/>
              </p:cNvSpPr>
              <p:nvPr/>
            </p:nvSpPr>
            <p:spPr bwMode="auto">
              <a:xfrm>
                <a:off x="1296" y="1584"/>
                <a:ext cx="36" cy="4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6" y="3"/>
                  </a:cxn>
                  <a:cxn ang="0">
                    <a:pos x="0" y="432"/>
                  </a:cxn>
                  <a:cxn ang="0">
                    <a:pos x="0" y="0"/>
                  </a:cxn>
                </a:cxnLst>
                <a:rect l="0" t="0" r="r" b="b"/>
                <a:pathLst>
                  <a:path w="36" h="432">
                    <a:moveTo>
                      <a:pt x="0" y="0"/>
                    </a:moveTo>
                    <a:lnTo>
                      <a:pt x="36" y="3"/>
                    </a:lnTo>
                    <a:lnTo>
                      <a:pt x="0" y="4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9244" name="Group 332"/>
            <p:cNvGrpSpPr>
              <a:grpSpLocks/>
            </p:cNvGrpSpPr>
            <p:nvPr/>
          </p:nvGrpSpPr>
          <p:grpSpPr bwMode="auto">
            <a:xfrm rot="12778418" flipV="1">
              <a:off x="1296" y="2880"/>
              <a:ext cx="120" cy="312"/>
              <a:chOff x="1248" y="1536"/>
              <a:chExt cx="144" cy="480"/>
            </a:xfrm>
          </p:grpSpPr>
          <p:sp>
            <p:nvSpPr>
              <p:cNvPr id="39245" name="Oval 333"/>
              <p:cNvSpPr>
                <a:spLocks noChangeArrowheads="1"/>
              </p:cNvSpPr>
              <p:nvPr/>
            </p:nvSpPr>
            <p:spPr bwMode="auto">
              <a:xfrm>
                <a:off x="1248" y="1536"/>
                <a:ext cx="144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246" name="Freeform 334"/>
              <p:cNvSpPr>
                <a:spLocks/>
              </p:cNvSpPr>
              <p:nvPr/>
            </p:nvSpPr>
            <p:spPr bwMode="auto">
              <a:xfrm>
                <a:off x="1296" y="1584"/>
                <a:ext cx="36" cy="4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6" y="3"/>
                  </a:cxn>
                  <a:cxn ang="0">
                    <a:pos x="0" y="432"/>
                  </a:cxn>
                  <a:cxn ang="0">
                    <a:pos x="0" y="0"/>
                  </a:cxn>
                </a:cxnLst>
                <a:rect l="0" t="0" r="r" b="b"/>
                <a:pathLst>
                  <a:path w="36" h="432">
                    <a:moveTo>
                      <a:pt x="0" y="0"/>
                    </a:moveTo>
                    <a:lnTo>
                      <a:pt x="36" y="3"/>
                    </a:lnTo>
                    <a:lnTo>
                      <a:pt x="0" y="4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9247" name="Group 335"/>
            <p:cNvGrpSpPr>
              <a:grpSpLocks/>
            </p:cNvGrpSpPr>
            <p:nvPr/>
          </p:nvGrpSpPr>
          <p:grpSpPr bwMode="auto">
            <a:xfrm rot="18370221" flipV="1">
              <a:off x="1488" y="3048"/>
              <a:ext cx="120" cy="312"/>
              <a:chOff x="1248" y="1536"/>
              <a:chExt cx="144" cy="480"/>
            </a:xfrm>
          </p:grpSpPr>
          <p:sp>
            <p:nvSpPr>
              <p:cNvPr id="39248" name="Oval 336"/>
              <p:cNvSpPr>
                <a:spLocks noChangeArrowheads="1"/>
              </p:cNvSpPr>
              <p:nvPr/>
            </p:nvSpPr>
            <p:spPr bwMode="auto">
              <a:xfrm>
                <a:off x="1248" y="1536"/>
                <a:ext cx="144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249" name="Freeform 337"/>
              <p:cNvSpPr>
                <a:spLocks/>
              </p:cNvSpPr>
              <p:nvPr/>
            </p:nvSpPr>
            <p:spPr bwMode="auto">
              <a:xfrm>
                <a:off x="1296" y="1584"/>
                <a:ext cx="36" cy="4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6" y="3"/>
                  </a:cxn>
                  <a:cxn ang="0">
                    <a:pos x="0" y="432"/>
                  </a:cxn>
                  <a:cxn ang="0">
                    <a:pos x="0" y="0"/>
                  </a:cxn>
                </a:cxnLst>
                <a:rect l="0" t="0" r="r" b="b"/>
                <a:pathLst>
                  <a:path w="36" h="432">
                    <a:moveTo>
                      <a:pt x="0" y="0"/>
                    </a:moveTo>
                    <a:lnTo>
                      <a:pt x="36" y="3"/>
                    </a:lnTo>
                    <a:lnTo>
                      <a:pt x="0" y="4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9250" name="Group 338"/>
            <p:cNvGrpSpPr>
              <a:grpSpLocks/>
            </p:cNvGrpSpPr>
            <p:nvPr/>
          </p:nvGrpSpPr>
          <p:grpSpPr bwMode="auto">
            <a:xfrm rot="-12778418" flipH="1" flipV="1">
              <a:off x="384" y="3456"/>
              <a:ext cx="120" cy="312"/>
              <a:chOff x="1248" y="1536"/>
              <a:chExt cx="144" cy="480"/>
            </a:xfrm>
          </p:grpSpPr>
          <p:sp>
            <p:nvSpPr>
              <p:cNvPr id="39251" name="Oval 339"/>
              <p:cNvSpPr>
                <a:spLocks noChangeArrowheads="1"/>
              </p:cNvSpPr>
              <p:nvPr/>
            </p:nvSpPr>
            <p:spPr bwMode="auto">
              <a:xfrm>
                <a:off x="1248" y="1536"/>
                <a:ext cx="144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252" name="Freeform 340"/>
              <p:cNvSpPr>
                <a:spLocks/>
              </p:cNvSpPr>
              <p:nvPr/>
            </p:nvSpPr>
            <p:spPr bwMode="auto">
              <a:xfrm>
                <a:off x="1296" y="1584"/>
                <a:ext cx="36" cy="4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6" y="3"/>
                  </a:cxn>
                  <a:cxn ang="0">
                    <a:pos x="0" y="432"/>
                  </a:cxn>
                  <a:cxn ang="0">
                    <a:pos x="0" y="0"/>
                  </a:cxn>
                </a:cxnLst>
                <a:rect l="0" t="0" r="r" b="b"/>
                <a:pathLst>
                  <a:path w="36" h="432">
                    <a:moveTo>
                      <a:pt x="0" y="0"/>
                    </a:moveTo>
                    <a:lnTo>
                      <a:pt x="36" y="3"/>
                    </a:lnTo>
                    <a:lnTo>
                      <a:pt x="0" y="4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9253" name="Group 341"/>
            <p:cNvGrpSpPr>
              <a:grpSpLocks/>
            </p:cNvGrpSpPr>
            <p:nvPr/>
          </p:nvGrpSpPr>
          <p:grpSpPr bwMode="auto">
            <a:xfrm rot="12778418" flipV="1">
              <a:off x="1008" y="3504"/>
              <a:ext cx="120" cy="312"/>
              <a:chOff x="1248" y="1536"/>
              <a:chExt cx="144" cy="480"/>
            </a:xfrm>
          </p:grpSpPr>
          <p:sp>
            <p:nvSpPr>
              <p:cNvPr id="39254" name="Oval 342"/>
              <p:cNvSpPr>
                <a:spLocks noChangeArrowheads="1"/>
              </p:cNvSpPr>
              <p:nvPr/>
            </p:nvSpPr>
            <p:spPr bwMode="auto">
              <a:xfrm>
                <a:off x="1248" y="1536"/>
                <a:ext cx="144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255" name="Freeform 343"/>
              <p:cNvSpPr>
                <a:spLocks/>
              </p:cNvSpPr>
              <p:nvPr/>
            </p:nvSpPr>
            <p:spPr bwMode="auto">
              <a:xfrm>
                <a:off x="1296" y="1584"/>
                <a:ext cx="36" cy="4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6" y="3"/>
                  </a:cxn>
                  <a:cxn ang="0">
                    <a:pos x="0" y="432"/>
                  </a:cxn>
                  <a:cxn ang="0">
                    <a:pos x="0" y="0"/>
                  </a:cxn>
                </a:cxnLst>
                <a:rect l="0" t="0" r="r" b="b"/>
                <a:pathLst>
                  <a:path w="36" h="432">
                    <a:moveTo>
                      <a:pt x="0" y="0"/>
                    </a:moveTo>
                    <a:lnTo>
                      <a:pt x="36" y="3"/>
                    </a:lnTo>
                    <a:lnTo>
                      <a:pt x="0" y="4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9256" name="Group 344"/>
            <p:cNvGrpSpPr>
              <a:grpSpLocks/>
            </p:cNvGrpSpPr>
            <p:nvPr/>
          </p:nvGrpSpPr>
          <p:grpSpPr bwMode="auto">
            <a:xfrm rot="12778418" flipV="1">
              <a:off x="432" y="3264"/>
              <a:ext cx="120" cy="312"/>
              <a:chOff x="1248" y="1536"/>
              <a:chExt cx="144" cy="480"/>
            </a:xfrm>
          </p:grpSpPr>
          <p:sp>
            <p:nvSpPr>
              <p:cNvPr id="39257" name="Oval 345"/>
              <p:cNvSpPr>
                <a:spLocks noChangeArrowheads="1"/>
              </p:cNvSpPr>
              <p:nvPr/>
            </p:nvSpPr>
            <p:spPr bwMode="auto">
              <a:xfrm>
                <a:off x="1248" y="1536"/>
                <a:ext cx="144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258" name="Freeform 346"/>
              <p:cNvSpPr>
                <a:spLocks/>
              </p:cNvSpPr>
              <p:nvPr/>
            </p:nvSpPr>
            <p:spPr bwMode="auto">
              <a:xfrm>
                <a:off x="1296" y="1584"/>
                <a:ext cx="36" cy="4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6" y="3"/>
                  </a:cxn>
                  <a:cxn ang="0">
                    <a:pos x="0" y="432"/>
                  </a:cxn>
                  <a:cxn ang="0">
                    <a:pos x="0" y="0"/>
                  </a:cxn>
                </a:cxnLst>
                <a:rect l="0" t="0" r="r" b="b"/>
                <a:pathLst>
                  <a:path w="36" h="432">
                    <a:moveTo>
                      <a:pt x="0" y="0"/>
                    </a:moveTo>
                    <a:lnTo>
                      <a:pt x="36" y="3"/>
                    </a:lnTo>
                    <a:lnTo>
                      <a:pt x="0" y="4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9259" name="Group 347"/>
            <p:cNvGrpSpPr>
              <a:grpSpLocks/>
            </p:cNvGrpSpPr>
            <p:nvPr/>
          </p:nvGrpSpPr>
          <p:grpSpPr bwMode="auto">
            <a:xfrm rot="-12778418" flipH="1" flipV="1">
              <a:off x="960" y="2880"/>
              <a:ext cx="120" cy="312"/>
              <a:chOff x="1248" y="1536"/>
              <a:chExt cx="144" cy="480"/>
            </a:xfrm>
          </p:grpSpPr>
          <p:sp>
            <p:nvSpPr>
              <p:cNvPr id="39260" name="Oval 348"/>
              <p:cNvSpPr>
                <a:spLocks noChangeArrowheads="1"/>
              </p:cNvSpPr>
              <p:nvPr/>
            </p:nvSpPr>
            <p:spPr bwMode="auto">
              <a:xfrm>
                <a:off x="1248" y="1536"/>
                <a:ext cx="144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261" name="Freeform 349"/>
              <p:cNvSpPr>
                <a:spLocks/>
              </p:cNvSpPr>
              <p:nvPr/>
            </p:nvSpPr>
            <p:spPr bwMode="auto">
              <a:xfrm>
                <a:off x="1296" y="1584"/>
                <a:ext cx="36" cy="4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6" y="3"/>
                  </a:cxn>
                  <a:cxn ang="0">
                    <a:pos x="0" y="432"/>
                  </a:cxn>
                  <a:cxn ang="0">
                    <a:pos x="0" y="0"/>
                  </a:cxn>
                </a:cxnLst>
                <a:rect l="0" t="0" r="r" b="b"/>
                <a:pathLst>
                  <a:path w="36" h="432">
                    <a:moveTo>
                      <a:pt x="0" y="0"/>
                    </a:moveTo>
                    <a:lnTo>
                      <a:pt x="36" y="3"/>
                    </a:lnTo>
                    <a:lnTo>
                      <a:pt x="0" y="4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9278" name="Group 366"/>
            <p:cNvGrpSpPr>
              <a:grpSpLocks/>
            </p:cNvGrpSpPr>
            <p:nvPr/>
          </p:nvGrpSpPr>
          <p:grpSpPr bwMode="auto">
            <a:xfrm>
              <a:off x="1296" y="3888"/>
              <a:ext cx="434" cy="299"/>
              <a:chOff x="1680" y="3504"/>
              <a:chExt cx="434" cy="299"/>
            </a:xfrm>
          </p:grpSpPr>
          <p:grpSp>
            <p:nvGrpSpPr>
              <p:cNvPr id="39265" name="Group 353"/>
              <p:cNvGrpSpPr>
                <a:grpSpLocks/>
              </p:cNvGrpSpPr>
              <p:nvPr/>
            </p:nvGrpSpPr>
            <p:grpSpPr bwMode="auto">
              <a:xfrm rot="12424106">
                <a:off x="1680" y="3504"/>
                <a:ext cx="155" cy="290"/>
                <a:chOff x="2585" y="2421"/>
                <a:chExt cx="155" cy="290"/>
              </a:xfrm>
            </p:grpSpPr>
            <p:sp>
              <p:nvSpPr>
                <p:cNvPr id="39263" name="Oval 351"/>
                <p:cNvSpPr>
                  <a:spLocks noChangeArrowheads="1"/>
                </p:cNvSpPr>
                <p:nvPr/>
              </p:nvSpPr>
              <p:spPr bwMode="auto">
                <a:xfrm rot="12778418" flipV="1">
                  <a:off x="2620" y="2421"/>
                  <a:ext cx="120" cy="3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264" name="Freeform 352"/>
                <p:cNvSpPr>
                  <a:spLocks/>
                </p:cNvSpPr>
                <p:nvPr/>
              </p:nvSpPr>
              <p:spPr bwMode="auto">
                <a:xfrm rot="12778418" flipV="1">
                  <a:off x="2585" y="2430"/>
                  <a:ext cx="30" cy="28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6" y="3"/>
                    </a:cxn>
                    <a:cxn ang="0">
                      <a:pos x="0" y="43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6" h="432">
                      <a:moveTo>
                        <a:pt x="0" y="0"/>
                      </a:moveTo>
                      <a:lnTo>
                        <a:pt x="36" y="3"/>
                      </a:lnTo>
                      <a:lnTo>
                        <a:pt x="0" y="4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9266" name="Group 354"/>
              <p:cNvGrpSpPr>
                <a:grpSpLocks/>
              </p:cNvGrpSpPr>
              <p:nvPr/>
            </p:nvGrpSpPr>
            <p:grpSpPr bwMode="auto">
              <a:xfrm rot="3742771">
                <a:off x="1891" y="3533"/>
                <a:ext cx="155" cy="290"/>
                <a:chOff x="2585" y="2421"/>
                <a:chExt cx="155" cy="290"/>
              </a:xfrm>
            </p:grpSpPr>
            <p:sp>
              <p:nvSpPr>
                <p:cNvPr id="39267" name="Oval 355"/>
                <p:cNvSpPr>
                  <a:spLocks noChangeArrowheads="1"/>
                </p:cNvSpPr>
                <p:nvPr/>
              </p:nvSpPr>
              <p:spPr bwMode="auto">
                <a:xfrm rot="12778418" flipV="1">
                  <a:off x="2620" y="2421"/>
                  <a:ext cx="120" cy="3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268" name="Freeform 356"/>
                <p:cNvSpPr>
                  <a:spLocks/>
                </p:cNvSpPr>
                <p:nvPr/>
              </p:nvSpPr>
              <p:spPr bwMode="auto">
                <a:xfrm rot="12778418" flipV="1">
                  <a:off x="2585" y="2430"/>
                  <a:ext cx="30" cy="28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6" y="3"/>
                    </a:cxn>
                    <a:cxn ang="0">
                      <a:pos x="0" y="43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6" h="432">
                      <a:moveTo>
                        <a:pt x="0" y="0"/>
                      </a:moveTo>
                      <a:lnTo>
                        <a:pt x="36" y="3"/>
                      </a:lnTo>
                      <a:lnTo>
                        <a:pt x="0" y="4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9269" name="Group 357"/>
              <p:cNvGrpSpPr>
                <a:grpSpLocks/>
              </p:cNvGrpSpPr>
              <p:nvPr/>
            </p:nvGrpSpPr>
            <p:grpSpPr bwMode="auto">
              <a:xfrm rot="5917766">
                <a:off x="1843" y="3581"/>
                <a:ext cx="155" cy="290"/>
                <a:chOff x="2585" y="2421"/>
                <a:chExt cx="155" cy="290"/>
              </a:xfrm>
            </p:grpSpPr>
            <p:sp>
              <p:nvSpPr>
                <p:cNvPr id="39270" name="Oval 358"/>
                <p:cNvSpPr>
                  <a:spLocks noChangeArrowheads="1"/>
                </p:cNvSpPr>
                <p:nvPr/>
              </p:nvSpPr>
              <p:spPr bwMode="auto">
                <a:xfrm rot="12778418" flipV="1">
                  <a:off x="2620" y="2421"/>
                  <a:ext cx="120" cy="3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271" name="Freeform 359"/>
                <p:cNvSpPr>
                  <a:spLocks/>
                </p:cNvSpPr>
                <p:nvPr/>
              </p:nvSpPr>
              <p:spPr bwMode="auto">
                <a:xfrm rot="12778418" flipV="1">
                  <a:off x="2585" y="2430"/>
                  <a:ext cx="30" cy="28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6" y="3"/>
                    </a:cxn>
                    <a:cxn ang="0">
                      <a:pos x="0" y="43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6" h="432">
                      <a:moveTo>
                        <a:pt x="0" y="0"/>
                      </a:moveTo>
                      <a:lnTo>
                        <a:pt x="36" y="3"/>
                      </a:lnTo>
                      <a:lnTo>
                        <a:pt x="0" y="4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9279" name="Group 367"/>
            <p:cNvGrpSpPr>
              <a:grpSpLocks/>
            </p:cNvGrpSpPr>
            <p:nvPr/>
          </p:nvGrpSpPr>
          <p:grpSpPr bwMode="auto">
            <a:xfrm>
              <a:off x="720" y="3216"/>
              <a:ext cx="434" cy="299"/>
              <a:chOff x="1680" y="3504"/>
              <a:chExt cx="434" cy="299"/>
            </a:xfrm>
          </p:grpSpPr>
          <p:grpSp>
            <p:nvGrpSpPr>
              <p:cNvPr id="39280" name="Group 368"/>
              <p:cNvGrpSpPr>
                <a:grpSpLocks/>
              </p:cNvGrpSpPr>
              <p:nvPr/>
            </p:nvGrpSpPr>
            <p:grpSpPr bwMode="auto">
              <a:xfrm rot="12424106">
                <a:off x="1680" y="3504"/>
                <a:ext cx="155" cy="290"/>
                <a:chOff x="2585" y="2421"/>
                <a:chExt cx="155" cy="290"/>
              </a:xfrm>
            </p:grpSpPr>
            <p:sp>
              <p:nvSpPr>
                <p:cNvPr id="39281" name="Oval 369"/>
                <p:cNvSpPr>
                  <a:spLocks noChangeArrowheads="1"/>
                </p:cNvSpPr>
                <p:nvPr/>
              </p:nvSpPr>
              <p:spPr bwMode="auto">
                <a:xfrm rot="12778418" flipV="1">
                  <a:off x="2620" y="2421"/>
                  <a:ext cx="120" cy="3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282" name="Freeform 370"/>
                <p:cNvSpPr>
                  <a:spLocks/>
                </p:cNvSpPr>
                <p:nvPr/>
              </p:nvSpPr>
              <p:spPr bwMode="auto">
                <a:xfrm rot="12778418" flipV="1">
                  <a:off x="2585" y="2430"/>
                  <a:ext cx="30" cy="28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6" y="3"/>
                    </a:cxn>
                    <a:cxn ang="0">
                      <a:pos x="0" y="43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6" h="432">
                      <a:moveTo>
                        <a:pt x="0" y="0"/>
                      </a:moveTo>
                      <a:lnTo>
                        <a:pt x="36" y="3"/>
                      </a:lnTo>
                      <a:lnTo>
                        <a:pt x="0" y="4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9283" name="Group 371"/>
              <p:cNvGrpSpPr>
                <a:grpSpLocks/>
              </p:cNvGrpSpPr>
              <p:nvPr/>
            </p:nvGrpSpPr>
            <p:grpSpPr bwMode="auto">
              <a:xfrm rot="3742771">
                <a:off x="1891" y="3533"/>
                <a:ext cx="155" cy="290"/>
                <a:chOff x="2585" y="2421"/>
                <a:chExt cx="155" cy="290"/>
              </a:xfrm>
            </p:grpSpPr>
            <p:sp>
              <p:nvSpPr>
                <p:cNvPr id="39284" name="Oval 372"/>
                <p:cNvSpPr>
                  <a:spLocks noChangeArrowheads="1"/>
                </p:cNvSpPr>
                <p:nvPr/>
              </p:nvSpPr>
              <p:spPr bwMode="auto">
                <a:xfrm rot="12778418" flipV="1">
                  <a:off x="2620" y="2421"/>
                  <a:ext cx="120" cy="3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285" name="Freeform 373"/>
                <p:cNvSpPr>
                  <a:spLocks/>
                </p:cNvSpPr>
                <p:nvPr/>
              </p:nvSpPr>
              <p:spPr bwMode="auto">
                <a:xfrm rot="12778418" flipV="1">
                  <a:off x="2585" y="2430"/>
                  <a:ext cx="30" cy="28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6" y="3"/>
                    </a:cxn>
                    <a:cxn ang="0">
                      <a:pos x="0" y="43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6" h="432">
                      <a:moveTo>
                        <a:pt x="0" y="0"/>
                      </a:moveTo>
                      <a:lnTo>
                        <a:pt x="36" y="3"/>
                      </a:lnTo>
                      <a:lnTo>
                        <a:pt x="0" y="4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9286" name="Group 374"/>
              <p:cNvGrpSpPr>
                <a:grpSpLocks/>
              </p:cNvGrpSpPr>
              <p:nvPr/>
            </p:nvGrpSpPr>
            <p:grpSpPr bwMode="auto">
              <a:xfrm rot="5917766">
                <a:off x="1843" y="3581"/>
                <a:ext cx="155" cy="290"/>
                <a:chOff x="2585" y="2421"/>
                <a:chExt cx="155" cy="290"/>
              </a:xfrm>
            </p:grpSpPr>
            <p:sp>
              <p:nvSpPr>
                <p:cNvPr id="39287" name="Oval 375"/>
                <p:cNvSpPr>
                  <a:spLocks noChangeArrowheads="1"/>
                </p:cNvSpPr>
                <p:nvPr/>
              </p:nvSpPr>
              <p:spPr bwMode="auto">
                <a:xfrm rot="12778418" flipV="1">
                  <a:off x="2620" y="2421"/>
                  <a:ext cx="120" cy="3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288" name="Freeform 376"/>
                <p:cNvSpPr>
                  <a:spLocks/>
                </p:cNvSpPr>
                <p:nvPr/>
              </p:nvSpPr>
              <p:spPr bwMode="auto">
                <a:xfrm rot="12778418" flipV="1">
                  <a:off x="2585" y="2430"/>
                  <a:ext cx="30" cy="28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6" y="3"/>
                    </a:cxn>
                    <a:cxn ang="0">
                      <a:pos x="0" y="43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6" h="432">
                      <a:moveTo>
                        <a:pt x="0" y="0"/>
                      </a:moveTo>
                      <a:lnTo>
                        <a:pt x="36" y="3"/>
                      </a:lnTo>
                      <a:lnTo>
                        <a:pt x="0" y="4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9289" name="Group 377"/>
            <p:cNvGrpSpPr>
              <a:grpSpLocks/>
            </p:cNvGrpSpPr>
            <p:nvPr/>
          </p:nvGrpSpPr>
          <p:grpSpPr bwMode="auto">
            <a:xfrm>
              <a:off x="576" y="2880"/>
              <a:ext cx="434" cy="299"/>
              <a:chOff x="1680" y="3504"/>
              <a:chExt cx="434" cy="299"/>
            </a:xfrm>
          </p:grpSpPr>
          <p:grpSp>
            <p:nvGrpSpPr>
              <p:cNvPr id="39290" name="Group 378"/>
              <p:cNvGrpSpPr>
                <a:grpSpLocks/>
              </p:cNvGrpSpPr>
              <p:nvPr/>
            </p:nvGrpSpPr>
            <p:grpSpPr bwMode="auto">
              <a:xfrm rot="12424106">
                <a:off x="1680" y="3504"/>
                <a:ext cx="155" cy="290"/>
                <a:chOff x="2585" y="2421"/>
                <a:chExt cx="155" cy="290"/>
              </a:xfrm>
            </p:grpSpPr>
            <p:sp>
              <p:nvSpPr>
                <p:cNvPr id="39291" name="Oval 379"/>
                <p:cNvSpPr>
                  <a:spLocks noChangeArrowheads="1"/>
                </p:cNvSpPr>
                <p:nvPr/>
              </p:nvSpPr>
              <p:spPr bwMode="auto">
                <a:xfrm rot="12778418" flipV="1">
                  <a:off x="2620" y="2421"/>
                  <a:ext cx="120" cy="3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292" name="Freeform 380"/>
                <p:cNvSpPr>
                  <a:spLocks/>
                </p:cNvSpPr>
                <p:nvPr/>
              </p:nvSpPr>
              <p:spPr bwMode="auto">
                <a:xfrm rot="12778418" flipV="1">
                  <a:off x="2585" y="2430"/>
                  <a:ext cx="30" cy="28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6" y="3"/>
                    </a:cxn>
                    <a:cxn ang="0">
                      <a:pos x="0" y="43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6" h="432">
                      <a:moveTo>
                        <a:pt x="0" y="0"/>
                      </a:moveTo>
                      <a:lnTo>
                        <a:pt x="36" y="3"/>
                      </a:lnTo>
                      <a:lnTo>
                        <a:pt x="0" y="4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9293" name="Group 381"/>
              <p:cNvGrpSpPr>
                <a:grpSpLocks/>
              </p:cNvGrpSpPr>
              <p:nvPr/>
            </p:nvGrpSpPr>
            <p:grpSpPr bwMode="auto">
              <a:xfrm rot="3742771">
                <a:off x="1891" y="3533"/>
                <a:ext cx="155" cy="290"/>
                <a:chOff x="2585" y="2421"/>
                <a:chExt cx="155" cy="290"/>
              </a:xfrm>
            </p:grpSpPr>
            <p:sp>
              <p:nvSpPr>
                <p:cNvPr id="39294" name="Oval 382"/>
                <p:cNvSpPr>
                  <a:spLocks noChangeArrowheads="1"/>
                </p:cNvSpPr>
                <p:nvPr/>
              </p:nvSpPr>
              <p:spPr bwMode="auto">
                <a:xfrm rot="12778418" flipV="1">
                  <a:off x="2620" y="2421"/>
                  <a:ext cx="120" cy="3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295" name="Freeform 383"/>
                <p:cNvSpPr>
                  <a:spLocks/>
                </p:cNvSpPr>
                <p:nvPr/>
              </p:nvSpPr>
              <p:spPr bwMode="auto">
                <a:xfrm rot="12778418" flipV="1">
                  <a:off x="2585" y="2430"/>
                  <a:ext cx="30" cy="28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6" y="3"/>
                    </a:cxn>
                    <a:cxn ang="0">
                      <a:pos x="0" y="43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6" h="432">
                      <a:moveTo>
                        <a:pt x="0" y="0"/>
                      </a:moveTo>
                      <a:lnTo>
                        <a:pt x="36" y="3"/>
                      </a:lnTo>
                      <a:lnTo>
                        <a:pt x="0" y="4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9296" name="Group 384"/>
              <p:cNvGrpSpPr>
                <a:grpSpLocks/>
              </p:cNvGrpSpPr>
              <p:nvPr/>
            </p:nvGrpSpPr>
            <p:grpSpPr bwMode="auto">
              <a:xfrm rot="5917766">
                <a:off x="1843" y="3581"/>
                <a:ext cx="155" cy="290"/>
                <a:chOff x="2585" y="2421"/>
                <a:chExt cx="155" cy="290"/>
              </a:xfrm>
            </p:grpSpPr>
            <p:sp>
              <p:nvSpPr>
                <p:cNvPr id="39297" name="Oval 385"/>
                <p:cNvSpPr>
                  <a:spLocks noChangeArrowheads="1"/>
                </p:cNvSpPr>
                <p:nvPr/>
              </p:nvSpPr>
              <p:spPr bwMode="auto">
                <a:xfrm rot="12778418" flipV="1">
                  <a:off x="2620" y="2421"/>
                  <a:ext cx="120" cy="3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298" name="Freeform 386"/>
                <p:cNvSpPr>
                  <a:spLocks/>
                </p:cNvSpPr>
                <p:nvPr/>
              </p:nvSpPr>
              <p:spPr bwMode="auto">
                <a:xfrm rot="12778418" flipV="1">
                  <a:off x="2585" y="2430"/>
                  <a:ext cx="30" cy="28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6" y="3"/>
                    </a:cxn>
                    <a:cxn ang="0">
                      <a:pos x="0" y="43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6" h="432">
                      <a:moveTo>
                        <a:pt x="0" y="0"/>
                      </a:moveTo>
                      <a:lnTo>
                        <a:pt x="36" y="3"/>
                      </a:lnTo>
                      <a:lnTo>
                        <a:pt x="0" y="4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9299" name="Group 387"/>
            <p:cNvGrpSpPr>
              <a:grpSpLocks/>
            </p:cNvGrpSpPr>
            <p:nvPr/>
          </p:nvGrpSpPr>
          <p:grpSpPr bwMode="auto">
            <a:xfrm>
              <a:off x="960" y="2784"/>
              <a:ext cx="434" cy="299"/>
              <a:chOff x="1680" y="3504"/>
              <a:chExt cx="434" cy="299"/>
            </a:xfrm>
          </p:grpSpPr>
          <p:grpSp>
            <p:nvGrpSpPr>
              <p:cNvPr id="39300" name="Group 388"/>
              <p:cNvGrpSpPr>
                <a:grpSpLocks/>
              </p:cNvGrpSpPr>
              <p:nvPr/>
            </p:nvGrpSpPr>
            <p:grpSpPr bwMode="auto">
              <a:xfrm rot="12424106">
                <a:off x="1680" y="3504"/>
                <a:ext cx="155" cy="290"/>
                <a:chOff x="2585" y="2421"/>
                <a:chExt cx="155" cy="290"/>
              </a:xfrm>
            </p:grpSpPr>
            <p:sp>
              <p:nvSpPr>
                <p:cNvPr id="39301" name="Oval 389"/>
                <p:cNvSpPr>
                  <a:spLocks noChangeArrowheads="1"/>
                </p:cNvSpPr>
                <p:nvPr/>
              </p:nvSpPr>
              <p:spPr bwMode="auto">
                <a:xfrm rot="12778418" flipV="1">
                  <a:off x="2620" y="2421"/>
                  <a:ext cx="120" cy="3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302" name="Freeform 390"/>
                <p:cNvSpPr>
                  <a:spLocks/>
                </p:cNvSpPr>
                <p:nvPr/>
              </p:nvSpPr>
              <p:spPr bwMode="auto">
                <a:xfrm rot="12778418" flipV="1">
                  <a:off x="2585" y="2430"/>
                  <a:ext cx="30" cy="28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6" y="3"/>
                    </a:cxn>
                    <a:cxn ang="0">
                      <a:pos x="0" y="43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6" h="432">
                      <a:moveTo>
                        <a:pt x="0" y="0"/>
                      </a:moveTo>
                      <a:lnTo>
                        <a:pt x="36" y="3"/>
                      </a:lnTo>
                      <a:lnTo>
                        <a:pt x="0" y="4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9303" name="Group 391"/>
              <p:cNvGrpSpPr>
                <a:grpSpLocks/>
              </p:cNvGrpSpPr>
              <p:nvPr/>
            </p:nvGrpSpPr>
            <p:grpSpPr bwMode="auto">
              <a:xfrm rot="3742771">
                <a:off x="1891" y="3533"/>
                <a:ext cx="155" cy="290"/>
                <a:chOff x="2585" y="2421"/>
                <a:chExt cx="155" cy="290"/>
              </a:xfrm>
            </p:grpSpPr>
            <p:sp>
              <p:nvSpPr>
                <p:cNvPr id="39304" name="Oval 392"/>
                <p:cNvSpPr>
                  <a:spLocks noChangeArrowheads="1"/>
                </p:cNvSpPr>
                <p:nvPr/>
              </p:nvSpPr>
              <p:spPr bwMode="auto">
                <a:xfrm rot="12778418" flipV="1">
                  <a:off x="2620" y="2421"/>
                  <a:ext cx="120" cy="3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305" name="Freeform 393"/>
                <p:cNvSpPr>
                  <a:spLocks/>
                </p:cNvSpPr>
                <p:nvPr/>
              </p:nvSpPr>
              <p:spPr bwMode="auto">
                <a:xfrm rot="12778418" flipV="1">
                  <a:off x="2585" y="2430"/>
                  <a:ext cx="30" cy="28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6" y="3"/>
                    </a:cxn>
                    <a:cxn ang="0">
                      <a:pos x="0" y="43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6" h="432">
                      <a:moveTo>
                        <a:pt x="0" y="0"/>
                      </a:moveTo>
                      <a:lnTo>
                        <a:pt x="36" y="3"/>
                      </a:lnTo>
                      <a:lnTo>
                        <a:pt x="0" y="4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9306" name="Group 394"/>
              <p:cNvGrpSpPr>
                <a:grpSpLocks/>
              </p:cNvGrpSpPr>
              <p:nvPr/>
            </p:nvGrpSpPr>
            <p:grpSpPr bwMode="auto">
              <a:xfrm rot="5917766">
                <a:off x="1843" y="3581"/>
                <a:ext cx="155" cy="290"/>
                <a:chOff x="2585" y="2421"/>
                <a:chExt cx="155" cy="290"/>
              </a:xfrm>
            </p:grpSpPr>
            <p:sp>
              <p:nvSpPr>
                <p:cNvPr id="39307" name="Oval 395"/>
                <p:cNvSpPr>
                  <a:spLocks noChangeArrowheads="1"/>
                </p:cNvSpPr>
                <p:nvPr/>
              </p:nvSpPr>
              <p:spPr bwMode="auto">
                <a:xfrm rot="12778418" flipV="1">
                  <a:off x="2620" y="2421"/>
                  <a:ext cx="120" cy="3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308" name="Freeform 396"/>
                <p:cNvSpPr>
                  <a:spLocks/>
                </p:cNvSpPr>
                <p:nvPr/>
              </p:nvSpPr>
              <p:spPr bwMode="auto">
                <a:xfrm rot="12778418" flipV="1">
                  <a:off x="2585" y="2430"/>
                  <a:ext cx="30" cy="28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6" y="3"/>
                    </a:cxn>
                    <a:cxn ang="0">
                      <a:pos x="0" y="43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6" h="432">
                      <a:moveTo>
                        <a:pt x="0" y="0"/>
                      </a:moveTo>
                      <a:lnTo>
                        <a:pt x="36" y="3"/>
                      </a:lnTo>
                      <a:lnTo>
                        <a:pt x="0" y="4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9309" name="Group 397"/>
            <p:cNvGrpSpPr>
              <a:grpSpLocks/>
            </p:cNvGrpSpPr>
            <p:nvPr/>
          </p:nvGrpSpPr>
          <p:grpSpPr bwMode="auto">
            <a:xfrm>
              <a:off x="384" y="3168"/>
              <a:ext cx="434" cy="299"/>
              <a:chOff x="1680" y="3504"/>
              <a:chExt cx="434" cy="299"/>
            </a:xfrm>
          </p:grpSpPr>
          <p:grpSp>
            <p:nvGrpSpPr>
              <p:cNvPr id="39310" name="Group 398"/>
              <p:cNvGrpSpPr>
                <a:grpSpLocks/>
              </p:cNvGrpSpPr>
              <p:nvPr/>
            </p:nvGrpSpPr>
            <p:grpSpPr bwMode="auto">
              <a:xfrm rot="12424106">
                <a:off x="1680" y="3504"/>
                <a:ext cx="155" cy="290"/>
                <a:chOff x="2585" y="2421"/>
                <a:chExt cx="155" cy="290"/>
              </a:xfrm>
            </p:grpSpPr>
            <p:sp>
              <p:nvSpPr>
                <p:cNvPr id="39311" name="Oval 399"/>
                <p:cNvSpPr>
                  <a:spLocks noChangeArrowheads="1"/>
                </p:cNvSpPr>
                <p:nvPr/>
              </p:nvSpPr>
              <p:spPr bwMode="auto">
                <a:xfrm rot="12778418" flipV="1">
                  <a:off x="2620" y="2421"/>
                  <a:ext cx="120" cy="3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312" name="Freeform 400"/>
                <p:cNvSpPr>
                  <a:spLocks/>
                </p:cNvSpPr>
                <p:nvPr/>
              </p:nvSpPr>
              <p:spPr bwMode="auto">
                <a:xfrm rot="12778418" flipV="1">
                  <a:off x="2585" y="2430"/>
                  <a:ext cx="30" cy="28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6" y="3"/>
                    </a:cxn>
                    <a:cxn ang="0">
                      <a:pos x="0" y="43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6" h="432">
                      <a:moveTo>
                        <a:pt x="0" y="0"/>
                      </a:moveTo>
                      <a:lnTo>
                        <a:pt x="36" y="3"/>
                      </a:lnTo>
                      <a:lnTo>
                        <a:pt x="0" y="4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9313" name="Group 401"/>
              <p:cNvGrpSpPr>
                <a:grpSpLocks/>
              </p:cNvGrpSpPr>
              <p:nvPr/>
            </p:nvGrpSpPr>
            <p:grpSpPr bwMode="auto">
              <a:xfrm rot="3742771">
                <a:off x="1891" y="3533"/>
                <a:ext cx="155" cy="290"/>
                <a:chOff x="2585" y="2421"/>
                <a:chExt cx="155" cy="290"/>
              </a:xfrm>
            </p:grpSpPr>
            <p:sp>
              <p:nvSpPr>
                <p:cNvPr id="39314" name="Oval 402"/>
                <p:cNvSpPr>
                  <a:spLocks noChangeArrowheads="1"/>
                </p:cNvSpPr>
                <p:nvPr/>
              </p:nvSpPr>
              <p:spPr bwMode="auto">
                <a:xfrm rot="12778418" flipV="1">
                  <a:off x="2620" y="2421"/>
                  <a:ext cx="120" cy="3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315" name="Freeform 403"/>
                <p:cNvSpPr>
                  <a:spLocks/>
                </p:cNvSpPr>
                <p:nvPr/>
              </p:nvSpPr>
              <p:spPr bwMode="auto">
                <a:xfrm rot="12778418" flipV="1">
                  <a:off x="2585" y="2430"/>
                  <a:ext cx="30" cy="28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6" y="3"/>
                    </a:cxn>
                    <a:cxn ang="0">
                      <a:pos x="0" y="43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6" h="432">
                      <a:moveTo>
                        <a:pt x="0" y="0"/>
                      </a:moveTo>
                      <a:lnTo>
                        <a:pt x="36" y="3"/>
                      </a:lnTo>
                      <a:lnTo>
                        <a:pt x="0" y="4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9316" name="Group 404"/>
              <p:cNvGrpSpPr>
                <a:grpSpLocks/>
              </p:cNvGrpSpPr>
              <p:nvPr/>
            </p:nvGrpSpPr>
            <p:grpSpPr bwMode="auto">
              <a:xfrm rot="5917766">
                <a:off x="1843" y="3581"/>
                <a:ext cx="155" cy="290"/>
                <a:chOff x="2585" y="2421"/>
                <a:chExt cx="155" cy="290"/>
              </a:xfrm>
            </p:grpSpPr>
            <p:sp>
              <p:nvSpPr>
                <p:cNvPr id="39317" name="Oval 405"/>
                <p:cNvSpPr>
                  <a:spLocks noChangeArrowheads="1"/>
                </p:cNvSpPr>
                <p:nvPr/>
              </p:nvSpPr>
              <p:spPr bwMode="auto">
                <a:xfrm rot="12778418" flipV="1">
                  <a:off x="2620" y="2421"/>
                  <a:ext cx="120" cy="3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318" name="Freeform 406"/>
                <p:cNvSpPr>
                  <a:spLocks/>
                </p:cNvSpPr>
                <p:nvPr/>
              </p:nvSpPr>
              <p:spPr bwMode="auto">
                <a:xfrm rot="12778418" flipV="1">
                  <a:off x="2585" y="2430"/>
                  <a:ext cx="30" cy="28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6" y="3"/>
                    </a:cxn>
                    <a:cxn ang="0">
                      <a:pos x="0" y="43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6" h="432">
                      <a:moveTo>
                        <a:pt x="0" y="0"/>
                      </a:moveTo>
                      <a:lnTo>
                        <a:pt x="36" y="3"/>
                      </a:lnTo>
                      <a:lnTo>
                        <a:pt x="0" y="4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9319" name="Group 407"/>
            <p:cNvGrpSpPr>
              <a:grpSpLocks/>
            </p:cNvGrpSpPr>
            <p:nvPr/>
          </p:nvGrpSpPr>
          <p:grpSpPr bwMode="auto">
            <a:xfrm>
              <a:off x="432" y="3648"/>
              <a:ext cx="434" cy="299"/>
              <a:chOff x="1680" y="3504"/>
              <a:chExt cx="434" cy="299"/>
            </a:xfrm>
          </p:grpSpPr>
          <p:grpSp>
            <p:nvGrpSpPr>
              <p:cNvPr id="39320" name="Group 408"/>
              <p:cNvGrpSpPr>
                <a:grpSpLocks/>
              </p:cNvGrpSpPr>
              <p:nvPr/>
            </p:nvGrpSpPr>
            <p:grpSpPr bwMode="auto">
              <a:xfrm rot="12424106">
                <a:off x="1680" y="3504"/>
                <a:ext cx="155" cy="290"/>
                <a:chOff x="2585" y="2421"/>
                <a:chExt cx="155" cy="290"/>
              </a:xfrm>
            </p:grpSpPr>
            <p:sp>
              <p:nvSpPr>
                <p:cNvPr id="39321" name="Oval 409"/>
                <p:cNvSpPr>
                  <a:spLocks noChangeArrowheads="1"/>
                </p:cNvSpPr>
                <p:nvPr/>
              </p:nvSpPr>
              <p:spPr bwMode="auto">
                <a:xfrm rot="12778418" flipV="1">
                  <a:off x="2620" y="2421"/>
                  <a:ext cx="120" cy="3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322" name="Freeform 410"/>
                <p:cNvSpPr>
                  <a:spLocks/>
                </p:cNvSpPr>
                <p:nvPr/>
              </p:nvSpPr>
              <p:spPr bwMode="auto">
                <a:xfrm rot="12778418" flipV="1">
                  <a:off x="2585" y="2430"/>
                  <a:ext cx="30" cy="28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6" y="3"/>
                    </a:cxn>
                    <a:cxn ang="0">
                      <a:pos x="0" y="43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6" h="432">
                      <a:moveTo>
                        <a:pt x="0" y="0"/>
                      </a:moveTo>
                      <a:lnTo>
                        <a:pt x="36" y="3"/>
                      </a:lnTo>
                      <a:lnTo>
                        <a:pt x="0" y="4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9323" name="Group 411"/>
              <p:cNvGrpSpPr>
                <a:grpSpLocks/>
              </p:cNvGrpSpPr>
              <p:nvPr/>
            </p:nvGrpSpPr>
            <p:grpSpPr bwMode="auto">
              <a:xfrm rot="3742771">
                <a:off x="1891" y="3533"/>
                <a:ext cx="155" cy="290"/>
                <a:chOff x="2585" y="2421"/>
                <a:chExt cx="155" cy="290"/>
              </a:xfrm>
            </p:grpSpPr>
            <p:sp>
              <p:nvSpPr>
                <p:cNvPr id="39324" name="Oval 412"/>
                <p:cNvSpPr>
                  <a:spLocks noChangeArrowheads="1"/>
                </p:cNvSpPr>
                <p:nvPr/>
              </p:nvSpPr>
              <p:spPr bwMode="auto">
                <a:xfrm rot="12778418" flipV="1">
                  <a:off x="2620" y="2421"/>
                  <a:ext cx="120" cy="3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325" name="Freeform 413"/>
                <p:cNvSpPr>
                  <a:spLocks/>
                </p:cNvSpPr>
                <p:nvPr/>
              </p:nvSpPr>
              <p:spPr bwMode="auto">
                <a:xfrm rot="12778418" flipV="1">
                  <a:off x="2585" y="2430"/>
                  <a:ext cx="30" cy="28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6" y="3"/>
                    </a:cxn>
                    <a:cxn ang="0">
                      <a:pos x="0" y="43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6" h="432">
                      <a:moveTo>
                        <a:pt x="0" y="0"/>
                      </a:moveTo>
                      <a:lnTo>
                        <a:pt x="36" y="3"/>
                      </a:lnTo>
                      <a:lnTo>
                        <a:pt x="0" y="4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9326" name="Group 414"/>
              <p:cNvGrpSpPr>
                <a:grpSpLocks/>
              </p:cNvGrpSpPr>
              <p:nvPr/>
            </p:nvGrpSpPr>
            <p:grpSpPr bwMode="auto">
              <a:xfrm rot="5917766">
                <a:off x="1843" y="3581"/>
                <a:ext cx="155" cy="290"/>
                <a:chOff x="2585" y="2421"/>
                <a:chExt cx="155" cy="290"/>
              </a:xfrm>
            </p:grpSpPr>
            <p:sp>
              <p:nvSpPr>
                <p:cNvPr id="39327" name="Oval 415"/>
                <p:cNvSpPr>
                  <a:spLocks noChangeArrowheads="1"/>
                </p:cNvSpPr>
                <p:nvPr/>
              </p:nvSpPr>
              <p:spPr bwMode="auto">
                <a:xfrm rot="12778418" flipV="1">
                  <a:off x="2620" y="2421"/>
                  <a:ext cx="120" cy="3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328" name="Freeform 416"/>
                <p:cNvSpPr>
                  <a:spLocks/>
                </p:cNvSpPr>
                <p:nvPr/>
              </p:nvSpPr>
              <p:spPr bwMode="auto">
                <a:xfrm rot="12778418" flipV="1">
                  <a:off x="2585" y="2430"/>
                  <a:ext cx="30" cy="28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6" y="3"/>
                    </a:cxn>
                    <a:cxn ang="0">
                      <a:pos x="0" y="43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6" h="432">
                      <a:moveTo>
                        <a:pt x="0" y="0"/>
                      </a:moveTo>
                      <a:lnTo>
                        <a:pt x="36" y="3"/>
                      </a:lnTo>
                      <a:lnTo>
                        <a:pt x="0" y="4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9329" name="Group 417"/>
            <p:cNvGrpSpPr>
              <a:grpSpLocks/>
            </p:cNvGrpSpPr>
            <p:nvPr/>
          </p:nvGrpSpPr>
          <p:grpSpPr bwMode="auto">
            <a:xfrm>
              <a:off x="1200" y="2688"/>
              <a:ext cx="434" cy="299"/>
              <a:chOff x="1680" y="3504"/>
              <a:chExt cx="434" cy="299"/>
            </a:xfrm>
          </p:grpSpPr>
          <p:grpSp>
            <p:nvGrpSpPr>
              <p:cNvPr id="39330" name="Group 418"/>
              <p:cNvGrpSpPr>
                <a:grpSpLocks/>
              </p:cNvGrpSpPr>
              <p:nvPr/>
            </p:nvGrpSpPr>
            <p:grpSpPr bwMode="auto">
              <a:xfrm rot="12424106">
                <a:off x="1680" y="3504"/>
                <a:ext cx="155" cy="290"/>
                <a:chOff x="2585" y="2421"/>
                <a:chExt cx="155" cy="290"/>
              </a:xfrm>
            </p:grpSpPr>
            <p:sp>
              <p:nvSpPr>
                <p:cNvPr id="39331" name="Oval 419"/>
                <p:cNvSpPr>
                  <a:spLocks noChangeArrowheads="1"/>
                </p:cNvSpPr>
                <p:nvPr/>
              </p:nvSpPr>
              <p:spPr bwMode="auto">
                <a:xfrm rot="12778418" flipV="1">
                  <a:off x="2620" y="2421"/>
                  <a:ext cx="120" cy="3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332" name="Freeform 420"/>
                <p:cNvSpPr>
                  <a:spLocks/>
                </p:cNvSpPr>
                <p:nvPr/>
              </p:nvSpPr>
              <p:spPr bwMode="auto">
                <a:xfrm rot="12778418" flipV="1">
                  <a:off x="2585" y="2430"/>
                  <a:ext cx="30" cy="28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6" y="3"/>
                    </a:cxn>
                    <a:cxn ang="0">
                      <a:pos x="0" y="43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6" h="432">
                      <a:moveTo>
                        <a:pt x="0" y="0"/>
                      </a:moveTo>
                      <a:lnTo>
                        <a:pt x="36" y="3"/>
                      </a:lnTo>
                      <a:lnTo>
                        <a:pt x="0" y="4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9333" name="Group 421"/>
              <p:cNvGrpSpPr>
                <a:grpSpLocks/>
              </p:cNvGrpSpPr>
              <p:nvPr/>
            </p:nvGrpSpPr>
            <p:grpSpPr bwMode="auto">
              <a:xfrm rot="3742771">
                <a:off x="1891" y="3533"/>
                <a:ext cx="155" cy="290"/>
                <a:chOff x="2585" y="2421"/>
                <a:chExt cx="155" cy="290"/>
              </a:xfrm>
            </p:grpSpPr>
            <p:sp>
              <p:nvSpPr>
                <p:cNvPr id="39334" name="Oval 422"/>
                <p:cNvSpPr>
                  <a:spLocks noChangeArrowheads="1"/>
                </p:cNvSpPr>
                <p:nvPr/>
              </p:nvSpPr>
              <p:spPr bwMode="auto">
                <a:xfrm rot="12778418" flipV="1">
                  <a:off x="2620" y="2421"/>
                  <a:ext cx="120" cy="3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335" name="Freeform 423"/>
                <p:cNvSpPr>
                  <a:spLocks/>
                </p:cNvSpPr>
                <p:nvPr/>
              </p:nvSpPr>
              <p:spPr bwMode="auto">
                <a:xfrm rot="12778418" flipV="1">
                  <a:off x="2585" y="2430"/>
                  <a:ext cx="30" cy="28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6" y="3"/>
                    </a:cxn>
                    <a:cxn ang="0">
                      <a:pos x="0" y="43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6" h="432">
                      <a:moveTo>
                        <a:pt x="0" y="0"/>
                      </a:moveTo>
                      <a:lnTo>
                        <a:pt x="36" y="3"/>
                      </a:lnTo>
                      <a:lnTo>
                        <a:pt x="0" y="4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9336" name="Group 424"/>
              <p:cNvGrpSpPr>
                <a:grpSpLocks/>
              </p:cNvGrpSpPr>
              <p:nvPr/>
            </p:nvGrpSpPr>
            <p:grpSpPr bwMode="auto">
              <a:xfrm rot="5917766">
                <a:off x="1843" y="3581"/>
                <a:ext cx="155" cy="290"/>
                <a:chOff x="2585" y="2421"/>
                <a:chExt cx="155" cy="290"/>
              </a:xfrm>
            </p:grpSpPr>
            <p:sp>
              <p:nvSpPr>
                <p:cNvPr id="39337" name="Oval 425"/>
                <p:cNvSpPr>
                  <a:spLocks noChangeArrowheads="1"/>
                </p:cNvSpPr>
                <p:nvPr/>
              </p:nvSpPr>
              <p:spPr bwMode="auto">
                <a:xfrm rot="12778418" flipV="1">
                  <a:off x="2620" y="2421"/>
                  <a:ext cx="120" cy="3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338" name="Freeform 426"/>
                <p:cNvSpPr>
                  <a:spLocks/>
                </p:cNvSpPr>
                <p:nvPr/>
              </p:nvSpPr>
              <p:spPr bwMode="auto">
                <a:xfrm rot="12778418" flipV="1">
                  <a:off x="2585" y="2430"/>
                  <a:ext cx="30" cy="28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6" y="3"/>
                    </a:cxn>
                    <a:cxn ang="0">
                      <a:pos x="0" y="43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6" h="432">
                      <a:moveTo>
                        <a:pt x="0" y="0"/>
                      </a:moveTo>
                      <a:lnTo>
                        <a:pt x="36" y="3"/>
                      </a:lnTo>
                      <a:lnTo>
                        <a:pt x="0" y="4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9339" name="Group 427"/>
            <p:cNvGrpSpPr>
              <a:grpSpLocks/>
            </p:cNvGrpSpPr>
            <p:nvPr/>
          </p:nvGrpSpPr>
          <p:grpSpPr bwMode="auto">
            <a:xfrm>
              <a:off x="912" y="3072"/>
              <a:ext cx="434" cy="299"/>
              <a:chOff x="1680" y="3504"/>
              <a:chExt cx="434" cy="299"/>
            </a:xfrm>
          </p:grpSpPr>
          <p:grpSp>
            <p:nvGrpSpPr>
              <p:cNvPr id="39340" name="Group 428"/>
              <p:cNvGrpSpPr>
                <a:grpSpLocks/>
              </p:cNvGrpSpPr>
              <p:nvPr/>
            </p:nvGrpSpPr>
            <p:grpSpPr bwMode="auto">
              <a:xfrm rot="12424106">
                <a:off x="1680" y="3504"/>
                <a:ext cx="155" cy="290"/>
                <a:chOff x="2585" y="2421"/>
                <a:chExt cx="155" cy="290"/>
              </a:xfrm>
            </p:grpSpPr>
            <p:sp>
              <p:nvSpPr>
                <p:cNvPr id="39341" name="Oval 429"/>
                <p:cNvSpPr>
                  <a:spLocks noChangeArrowheads="1"/>
                </p:cNvSpPr>
                <p:nvPr/>
              </p:nvSpPr>
              <p:spPr bwMode="auto">
                <a:xfrm rot="12778418" flipV="1">
                  <a:off x="2620" y="2421"/>
                  <a:ext cx="120" cy="3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342" name="Freeform 430"/>
                <p:cNvSpPr>
                  <a:spLocks/>
                </p:cNvSpPr>
                <p:nvPr/>
              </p:nvSpPr>
              <p:spPr bwMode="auto">
                <a:xfrm rot="12778418" flipV="1">
                  <a:off x="2585" y="2430"/>
                  <a:ext cx="30" cy="28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6" y="3"/>
                    </a:cxn>
                    <a:cxn ang="0">
                      <a:pos x="0" y="43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6" h="432">
                      <a:moveTo>
                        <a:pt x="0" y="0"/>
                      </a:moveTo>
                      <a:lnTo>
                        <a:pt x="36" y="3"/>
                      </a:lnTo>
                      <a:lnTo>
                        <a:pt x="0" y="4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9343" name="Group 431"/>
              <p:cNvGrpSpPr>
                <a:grpSpLocks/>
              </p:cNvGrpSpPr>
              <p:nvPr/>
            </p:nvGrpSpPr>
            <p:grpSpPr bwMode="auto">
              <a:xfrm rot="3742771">
                <a:off x="1891" y="3533"/>
                <a:ext cx="155" cy="290"/>
                <a:chOff x="2585" y="2421"/>
                <a:chExt cx="155" cy="290"/>
              </a:xfrm>
            </p:grpSpPr>
            <p:sp>
              <p:nvSpPr>
                <p:cNvPr id="39344" name="Oval 432"/>
                <p:cNvSpPr>
                  <a:spLocks noChangeArrowheads="1"/>
                </p:cNvSpPr>
                <p:nvPr/>
              </p:nvSpPr>
              <p:spPr bwMode="auto">
                <a:xfrm rot="12778418" flipV="1">
                  <a:off x="2620" y="2421"/>
                  <a:ext cx="120" cy="3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345" name="Freeform 433"/>
                <p:cNvSpPr>
                  <a:spLocks/>
                </p:cNvSpPr>
                <p:nvPr/>
              </p:nvSpPr>
              <p:spPr bwMode="auto">
                <a:xfrm rot="12778418" flipV="1">
                  <a:off x="2585" y="2430"/>
                  <a:ext cx="30" cy="28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6" y="3"/>
                    </a:cxn>
                    <a:cxn ang="0">
                      <a:pos x="0" y="43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6" h="432">
                      <a:moveTo>
                        <a:pt x="0" y="0"/>
                      </a:moveTo>
                      <a:lnTo>
                        <a:pt x="36" y="3"/>
                      </a:lnTo>
                      <a:lnTo>
                        <a:pt x="0" y="4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9346" name="Group 434"/>
              <p:cNvGrpSpPr>
                <a:grpSpLocks/>
              </p:cNvGrpSpPr>
              <p:nvPr/>
            </p:nvGrpSpPr>
            <p:grpSpPr bwMode="auto">
              <a:xfrm rot="5917766">
                <a:off x="1843" y="3581"/>
                <a:ext cx="155" cy="290"/>
                <a:chOff x="2585" y="2421"/>
                <a:chExt cx="155" cy="290"/>
              </a:xfrm>
            </p:grpSpPr>
            <p:sp>
              <p:nvSpPr>
                <p:cNvPr id="39347" name="Oval 435"/>
                <p:cNvSpPr>
                  <a:spLocks noChangeArrowheads="1"/>
                </p:cNvSpPr>
                <p:nvPr/>
              </p:nvSpPr>
              <p:spPr bwMode="auto">
                <a:xfrm rot="12778418" flipV="1">
                  <a:off x="2620" y="2421"/>
                  <a:ext cx="120" cy="3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348" name="Freeform 436"/>
                <p:cNvSpPr>
                  <a:spLocks/>
                </p:cNvSpPr>
                <p:nvPr/>
              </p:nvSpPr>
              <p:spPr bwMode="auto">
                <a:xfrm rot="12778418" flipV="1">
                  <a:off x="2585" y="2430"/>
                  <a:ext cx="30" cy="28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6" y="3"/>
                    </a:cxn>
                    <a:cxn ang="0">
                      <a:pos x="0" y="43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6" h="432">
                      <a:moveTo>
                        <a:pt x="0" y="0"/>
                      </a:moveTo>
                      <a:lnTo>
                        <a:pt x="36" y="3"/>
                      </a:lnTo>
                      <a:lnTo>
                        <a:pt x="0" y="4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39401" name="Group 489"/>
          <p:cNvGrpSpPr>
            <a:grpSpLocks/>
          </p:cNvGrpSpPr>
          <p:nvPr/>
        </p:nvGrpSpPr>
        <p:grpSpPr bwMode="auto">
          <a:xfrm>
            <a:off x="457200" y="2057400"/>
            <a:ext cx="2057400" cy="1752600"/>
            <a:chOff x="288" y="912"/>
            <a:chExt cx="1296" cy="1104"/>
          </a:xfrm>
        </p:grpSpPr>
        <p:grpSp>
          <p:nvGrpSpPr>
            <p:cNvPr id="39149" name="Group 237"/>
            <p:cNvGrpSpPr>
              <a:grpSpLocks/>
            </p:cNvGrpSpPr>
            <p:nvPr/>
          </p:nvGrpSpPr>
          <p:grpSpPr bwMode="auto">
            <a:xfrm>
              <a:off x="288" y="912"/>
              <a:ext cx="1296" cy="1104"/>
              <a:chOff x="2352" y="2016"/>
              <a:chExt cx="1656" cy="1392"/>
            </a:xfrm>
          </p:grpSpPr>
          <p:grpSp>
            <p:nvGrpSpPr>
              <p:cNvPr id="38918" name="Group 6"/>
              <p:cNvGrpSpPr>
                <a:grpSpLocks/>
              </p:cNvGrpSpPr>
              <p:nvPr/>
            </p:nvGrpSpPr>
            <p:grpSpPr bwMode="auto">
              <a:xfrm>
                <a:off x="2352" y="2363"/>
                <a:ext cx="1656" cy="1045"/>
                <a:chOff x="192" y="2144"/>
                <a:chExt cx="2440" cy="1544"/>
              </a:xfrm>
            </p:grpSpPr>
            <p:sp>
              <p:nvSpPr>
                <p:cNvPr id="38919" name="AutoShape 7" descr="Дуб"/>
                <p:cNvSpPr>
                  <a:spLocks noChangeArrowheads="1"/>
                </p:cNvSpPr>
                <p:nvPr/>
              </p:nvSpPr>
              <p:spPr bwMode="auto">
                <a:xfrm>
                  <a:off x="192" y="2144"/>
                  <a:ext cx="2440" cy="1544"/>
                </a:xfrm>
                <a:prstGeom prst="cube">
                  <a:avLst>
                    <a:gd name="adj" fmla="val 72667"/>
                  </a:avLst>
                </a:prstGeom>
                <a:blipFill dpi="0" rotWithShape="1">
                  <a:blip r:embed="rId7" cstate="print"/>
                  <a:srcRect/>
                  <a:tile tx="0" ty="0" sx="100000" sy="100000" flip="none" algn="tl"/>
                </a:blipFill>
                <a:ln w="28575">
                  <a:solidFill>
                    <a:srgbClr val="800000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38920" name="Freeform 8" descr="Дуб"/>
                <p:cNvSpPr>
                  <a:spLocks/>
                </p:cNvSpPr>
                <p:nvPr/>
              </p:nvSpPr>
              <p:spPr bwMode="auto">
                <a:xfrm>
                  <a:off x="1512" y="2160"/>
                  <a:ext cx="1120" cy="1520"/>
                </a:xfrm>
                <a:custGeom>
                  <a:avLst/>
                  <a:gdLst/>
                  <a:ahLst/>
                  <a:cxnLst>
                    <a:cxn ang="0">
                      <a:pos x="0" y="1520"/>
                    </a:cxn>
                    <a:cxn ang="0">
                      <a:pos x="1120" y="384"/>
                    </a:cxn>
                    <a:cxn ang="0">
                      <a:pos x="1120" y="0"/>
                    </a:cxn>
                    <a:cxn ang="0">
                      <a:pos x="0" y="1120"/>
                    </a:cxn>
                    <a:cxn ang="0">
                      <a:pos x="0" y="1520"/>
                    </a:cxn>
                  </a:cxnLst>
                  <a:rect l="0" t="0" r="r" b="b"/>
                  <a:pathLst>
                    <a:path w="1120" h="1520">
                      <a:moveTo>
                        <a:pt x="0" y="1520"/>
                      </a:moveTo>
                      <a:lnTo>
                        <a:pt x="1120" y="384"/>
                      </a:lnTo>
                      <a:lnTo>
                        <a:pt x="1120" y="0"/>
                      </a:lnTo>
                      <a:lnTo>
                        <a:pt x="0" y="1120"/>
                      </a:lnTo>
                      <a:lnTo>
                        <a:pt x="0" y="1520"/>
                      </a:lnTo>
                      <a:close/>
                    </a:path>
                  </a:pathLst>
                </a:custGeom>
                <a:blipFill dpi="0" rotWithShape="1">
                  <a:blip r:embed="rId7" cstate="print"/>
                  <a:srcRect/>
                  <a:tile tx="0" ty="0" sx="100000" sy="100000" flip="none" algn="tl"/>
                </a:blipFill>
                <a:ln w="9525" cap="flat" cmpd="sng">
                  <a:solidFill>
                    <a:srgbClr val="000000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39112" name="Freeform 200" descr="Коричневый мрамор"/>
              <p:cNvSpPr>
                <a:spLocks/>
              </p:cNvSpPr>
              <p:nvPr/>
            </p:nvSpPr>
            <p:spPr bwMode="auto">
              <a:xfrm>
                <a:off x="2400" y="2352"/>
                <a:ext cx="1584" cy="776"/>
              </a:xfrm>
              <a:custGeom>
                <a:avLst/>
                <a:gdLst/>
                <a:ahLst/>
                <a:cxnLst>
                  <a:cxn ang="0">
                    <a:pos x="0" y="768"/>
                  </a:cxn>
                  <a:cxn ang="0">
                    <a:pos x="864" y="776"/>
                  </a:cxn>
                  <a:cxn ang="0">
                    <a:pos x="1584" y="0"/>
                  </a:cxn>
                  <a:cxn ang="0">
                    <a:pos x="720" y="0"/>
                  </a:cxn>
                  <a:cxn ang="0">
                    <a:pos x="0" y="720"/>
                  </a:cxn>
                </a:cxnLst>
                <a:rect l="0" t="0" r="r" b="b"/>
                <a:pathLst>
                  <a:path w="1584" h="776">
                    <a:moveTo>
                      <a:pt x="0" y="768"/>
                    </a:moveTo>
                    <a:lnTo>
                      <a:pt x="864" y="776"/>
                    </a:lnTo>
                    <a:lnTo>
                      <a:pt x="1584" y="0"/>
                    </a:lnTo>
                    <a:lnTo>
                      <a:pt x="720" y="0"/>
                    </a:lnTo>
                    <a:lnTo>
                      <a:pt x="0" y="720"/>
                    </a:lnTo>
                  </a:path>
                </a:pathLst>
              </a:custGeom>
              <a:blipFill dpi="0" rotWithShape="1">
                <a:blip r:embed="rId8" cstate="print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9041" name="Group 129"/>
              <p:cNvGrpSpPr>
                <a:grpSpLocks/>
              </p:cNvGrpSpPr>
              <p:nvPr/>
            </p:nvGrpSpPr>
            <p:grpSpPr bwMode="auto">
              <a:xfrm>
                <a:off x="2359" y="2422"/>
                <a:ext cx="1649" cy="952"/>
                <a:chOff x="90" y="1015"/>
                <a:chExt cx="2430" cy="1407"/>
              </a:xfrm>
            </p:grpSpPr>
            <p:sp>
              <p:nvSpPr>
                <p:cNvPr id="39042" name="Freeform 130"/>
                <p:cNvSpPr>
                  <a:spLocks/>
                </p:cNvSpPr>
                <p:nvPr/>
              </p:nvSpPr>
              <p:spPr bwMode="auto">
                <a:xfrm>
                  <a:off x="90" y="2307"/>
                  <a:ext cx="1302" cy="42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363" y="18"/>
                    </a:cxn>
                    <a:cxn ang="0">
                      <a:pos x="1302" y="18"/>
                    </a:cxn>
                    <a:cxn ang="0">
                      <a:pos x="1302" y="36"/>
                    </a:cxn>
                    <a:cxn ang="0">
                      <a:pos x="219" y="42"/>
                    </a:cxn>
                    <a:cxn ang="0">
                      <a:pos x="0" y="36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302" h="42">
                      <a:moveTo>
                        <a:pt x="3" y="0"/>
                      </a:moveTo>
                      <a:lnTo>
                        <a:pt x="363" y="18"/>
                      </a:lnTo>
                      <a:lnTo>
                        <a:pt x="1302" y="18"/>
                      </a:lnTo>
                      <a:lnTo>
                        <a:pt x="1302" y="36"/>
                      </a:lnTo>
                      <a:lnTo>
                        <a:pt x="219" y="42"/>
                      </a:lnTo>
                      <a:lnTo>
                        <a:pt x="0" y="36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3175" cap="flat" cmpd="sng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9043" name="Freeform 131"/>
                <p:cNvSpPr>
                  <a:spLocks/>
                </p:cNvSpPr>
                <p:nvPr/>
              </p:nvSpPr>
              <p:spPr bwMode="auto">
                <a:xfrm>
                  <a:off x="90" y="2175"/>
                  <a:ext cx="1302" cy="30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1299" y="0"/>
                    </a:cxn>
                    <a:cxn ang="0">
                      <a:pos x="1302" y="30"/>
                    </a:cxn>
                    <a:cxn ang="0">
                      <a:pos x="0" y="3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1302" h="30">
                      <a:moveTo>
                        <a:pt x="0" y="6"/>
                      </a:moveTo>
                      <a:lnTo>
                        <a:pt x="1299" y="0"/>
                      </a:lnTo>
                      <a:lnTo>
                        <a:pt x="1302" y="30"/>
                      </a:lnTo>
                      <a:lnTo>
                        <a:pt x="0" y="3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3175" cap="flat" cmpd="sng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9044" name="Freeform 132"/>
                <p:cNvSpPr>
                  <a:spLocks/>
                </p:cNvSpPr>
                <p:nvPr/>
              </p:nvSpPr>
              <p:spPr bwMode="auto">
                <a:xfrm>
                  <a:off x="1407" y="1047"/>
                  <a:ext cx="1113" cy="1158"/>
                </a:xfrm>
                <a:custGeom>
                  <a:avLst/>
                  <a:gdLst/>
                  <a:ahLst/>
                  <a:cxnLst>
                    <a:cxn ang="0">
                      <a:pos x="0" y="1134"/>
                    </a:cxn>
                    <a:cxn ang="0">
                      <a:pos x="1113" y="0"/>
                    </a:cxn>
                    <a:cxn ang="0">
                      <a:pos x="1113" y="30"/>
                    </a:cxn>
                    <a:cxn ang="0">
                      <a:pos x="0" y="1158"/>
                    </a:cxn>
                    <a:cxn ang="0">
                      <a:pos x="0" y="1134"/>
                    </a:cxn>
                  </a:cxnLst>
                  <a:rect l="0" t="0" r="r" b="b"/>
                  <a:pathLst>
                    <a:path w="1113" h="1158">
                      <a:moveTo>
                        <a:pt x="0" y="1134"/>
                      </a:moveTo>
                      <a:lnTo>
                        <a:pt x="1113" y="0"/>
                      </a:lnTo>
                      <a:lnTo>
                        <a:pt x="1113" y="30"/>
                      </a:lnTo>
                      <a:lnTo>
                        <a:pt x="0" y="1158"/>
                      </a:lnTo>
                      <a:lnTo>
                        <a:pt x="0" y="113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3175" cap="flat" cmpd="sng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9045" name="Oval 133"/>
                <p:cNvSpPr>
                  <a:spLocks noChangeArrowheads="1"/>
                </p:cNvSpPr>
                <p:nvPr/>
              </p:nvSpPr>
              <p:spPr bwMode="auto">
                <a:xfrm>
                  <a:off x="114" y="2119"/>
                  <a:ext cx="27" cy="27"/>
                </a:xfrm>
                <a:prstGeom prst="ellipse">
                  <a:avLst/>
                </a:prstGeom>
                <a:solidFill>
                  <a:srgbClr val="000000"/>
                </a:solidFill>
                <a:ln w="9525" algn="ctr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39046" name="Oval 134"/>
                <p:cNvSpPr>
                  <a:spLocks noChangeArrowheads="1"/>
                </p:cNvSpPr>
                <p:nvPr/>
              </p:nvSpPr>
              <p:spPr bwMode="auto">
                <a:xfrm>
                  <a:off x="1332" y="2101"/>
                  <a:ext cx="27" cy="27"/>
                </a:xfrm>
                <a:prstGeom prst="ellipse">
                  <a:avLst/>
                </a:prstGeom>
                <a:solidFill>
                  <a:srgbClr val="000000"/>
                </a:solidFill>
                <a:ln w="9525" algn="ctr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39047" name="Oval 135"/>
                <p:cNvSpPr>
                  <a:spLocks noChangeArrowheads="1"/>
                </p:cNvSpPr>
                <p:nvPr/>
              </p:nvSpPr>
              <p:spPr bwMode="auto">
                <a:xfrm>
                  <a:off x="1338" y="2251"/>
                  <a:ext cx="27" cy="27"/>
                </a:xfrm>
                <a:prstGeom prst="ellipse">
                  <a:avLst/>
                </a:prstGeom>
                <a:solidFill>
                  <a:srgbClr val="000000"/>
                </a:solidFill>
                <a:ln w="9525" algn="ctr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39048" name="Oval 136"/>
                <p:cNvSpPr>
                  <a:spLocks noChangeArrowheads="1"/>
                </p:cNvSpPr>
                <p:nvPr/>
              </p:nvSpPr>
              <p:spPr bwMode="auto">
                <a:xfrm>
                  <a:off x="1338" y="2383"/>
                  <a:ext cx="27" cy="27"/>
                </a:xfrm>
                <a:prstGeom prst="ellipse">
                  <a:avLst/>
                </a:prstGeom>
                <a:solidFill>
                  <a:srgbClr val="000000"/>
                </a:solidFill>
                <a:ln w="9525" algn="ctr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39049" name="Oval 137"/>
                <p:cNvSpPr>
                  <a:spLocks noChangeArrowheads="1"/>
                </p:cNvSpPr>
                <p:nvPr/>
              </p:nvSpPr>
              <p:spPr bwMode="auto">
                <a:xfrm>
                  <a:off x="113" y="2238"/>
                  <a:ext cx="27" cy="28"/>
                </a:xfrm>
                <a:prstGeom prst="ellipse">
                  <a:avLst/>
                </a:prstGeom>
                <a:solidFill>
                  <a:srgbClr val="000000"/>
                </a:solidFill>
                <a:ln w="9525" algn="ctr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39050" name="Oval 138"/>
                <p:cNvSpPr>
                  <a:spLocks noChangeArrowheads="1"/>
                </p:cNvSpPr>
                <p:nvPr/>
              </p:nvSpPr>
              <p:spPr bwMode="auto">
                <a:xfrm>
                  <a:off x="125" y="2394"/>
                  <a:ext cx="27" cy="28"/>
                </a:xfrm>
                <a:prstGeom prst="ellipse">
                  <a:avLst/>
                </a:prstGeom>
                <a:solidFill>
                  <a:srgbClr val="000000"/>
                </a:solidFill>
                <a:ln w="9525" algn="ctr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39051" name="Oval 139"/>
                <p:cNvSpPr>
                  <a:spLocks noChangeArrowheads="1"/>
                </p:cNvSpPr>
                <p:nvPr/>
              </p:nvSpPr>
              <p:spPr bwMode="auto">
                <a:xfrm>
                  <a:off x="1410" y="2095"/>
                  <a:ext cx="27" cy="27"/>
                </a:xfrm>
                <a:prstGeom prst="ellipse">
                  <a:avLst/>
                </a:prstGeom>
                <a:solidFill>
                  <a:srgbClr val="000000"/>
                </a:solidFill>
                <a:ln w="9525" algn="ctr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39052" name="Oval 140"/>
                <p:cNvSpPr>
                  <a:spLocks noChangeArrowheads="1"/>
                </p:cNvSpPr>
                <p:nvPr/>
              </p:nvSpPr>
              <p:spPr bwMode="auto">
                <a:xfrm>
                  <a:off x="1410" y="2257"/>
                  <a:ext cx="27" cy="27"/>
                </a:xfrm>
                <a:prstGeom prst="ellipse">
                  <a:avLst/>
                </a:prstGeom>
                <a:solidFill>
                  <a:srgbClr val="000000"/>
                </a:solidFill>
                <a:ln w="9525" algn="ctr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39053" name="Oval 141"/>
                <p:cNvSpPr>
                  <a:spLocks noChangeArrowheads="1"/>
                </p:cNvSpPr>
                <p:nvPr/>
              </p:nvSpPr>
              <p:spPr bwMode="auto">
                <a:xfrm>
                  <a:off x="1410" y="2365"/>
                  <a:ext cx="27" cy="27"/>
                </a:xfrm>
                <a:prstGeom prst="ellipse">
                  <a:avLst/>
                </a:prstGeom>
                <a:solidFill>
                  <a:srgbClr val="000000"/>
                </a:solidFill>
                <a:ln w="9525" algn="ctr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39054" name="Oval 142"/>
                <p:cNvSpPr>
                  <a:spLocks noChangeArrowheads="1"/>
                </p:cNvSpPr>
                <p:nvPr/>
              </p:nvSpPr>
              <p:spPr bwMode="auto">
                <a:xfrm>
                  <a:off x="2484" y="1279"/>
                  <a:ext cx="27" cy="27"/>
                </a:xfrm>
                <a:prstGeom prst="ellipse">
                  <a:avLst/>
                </a:prstGeom>
                <a:solidFill>
                  <a:srgbClr val="000000"/>
                </a:solidFill>
                <a:ln w="9525" algn="ctr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39055" name="Oval 143"/>
                <p:cNvSpPr>
                  <a:spLocks noChangeArrowheads="1"/>
                </p:cNvSpPr>
                <p:nvPr/>
              </p:nvSpPr>
              <p:spPr bwMode="auto">
                <a:xfrm>
                  <a:off x="2484" y="1159"/>
                  <a:ext cx="27" cy="27"/>
                </a:xfrm>
                <a:prstGeom prst="ellipse">
                  <a:avLst/>
                </a:prstGeom>
                <a:solidFill>
                  <a:srgbClr val="000000"/>
                </a:solidFill>
                <a:ln w="9525" algn="ctr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39056" name="Oval 144"/>
                <p:cNvSpPr>
                  <a:spLocks noChangeArrowheads="1"/>
                </p:cNvSpPr>
                <p:nvPr/>
              </p:nvSpPr>
              <p:spPr bwMode="auto">
                <a:xfrm>
                  <a:off x="2484" y="1015"/>
                  <a:ext cx="27" cy="27"/>
                </a:xfrm>
                <a:prstGeom prst="ellipse">
                  <a:avLst/>
                </a:prstGeom>
                <a:solidFill>
                  <a:srgbClr val="000000"/>
                </a:solidFill>
                <a:ln w="9525" algn="ctr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39057" name="Freeform 145"/>
                <p:cNvSpPr>
                  <a:spLocks/>
                </p:cNvSpPr>
                <p:nvPr/>
              </p:nvSpPr>
              <p:spPr bwMode="auto">
                <a:xfrm>
                  <a:off x="1404" y="1197"/>
                  <a:ext cx="1116" cy="1152"/>
                </a:xfrm>
                <a:custGeom>
                  <a:avLst/>
                  <a:gdLst/>
                  <a:ahLst/>
                  <a:cxnLst>
                    <a:cxn ang="0">
                      <a:pos x="0" y="1116"/>
                    </a:cxn>
                    <a:cxn ang="0">
                      <a:pos x="1110" y="0"/>
                    </a:cxn>
                    <a:cxn ang="0">
                      <a:pos x="1116" y="24"/>
                    </a:cxn>
                    <a:cxn ang="0">
                      <a:pos x="3" y="1152"/>
                    </a:cxn>
                    <a:cxn ang="0">
                      <a:pos x="0" y="1116"/>
                    </a:cxn>
                  </a:cxnLst>
                  <a:rect l="0" t="0" r="r" b="b"/>
                  <a:pathLst>
                    <a:path w="1116" h="1152">
                      <a:moveTo>
                        <a:pt x="0" y="1116"/>
                      </a:moveTo>
                      <a:lnTo>
                        <a:pt x="1110" y="0"/>
                      </a:lnTo>
                      <a:lnTo>
                        <a:pt x="1116" y="24"/>
                      </a:lnTo>
                      <a:lnTo>
                        <a:pt x="3" y="1152"/>
                      </a:lnTo>
                      <a:lnTo>
                        <a:pt x="0" y="11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3175" cap="flat" cmpd="sng">
                  <a:solidFill>
                    <a:srgbClr val="CC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9060" name="Group 148"/>
              <p:cNvGrpSpPr>
                <a:grpSpLocks/>
              </p:cNvGrpSpPr>
              <p:nvPr/>
            </p:nvGrpSpPr>
            <p:grpSpPr bwMode="auto">
              <a:xfrm rot="15782888">
                <a:off x="3192" y="2232"/>
                <a:ext cx="96" cy="336"/>
                <a:chOff x="1248" y="1536"/>
                <a:chExt cx="144" cy="480"/>
              </a:xfrm>
            </p:grpSpPr>
            <p:sp>
              <p:nvSpPr>
                <p:cNvPr id="39058" name="Oval 146"/>
                <p:cNvSpPr>
                  <a:spLocks noChangeArrowheads="1"/>
                </p:cNvSpPr>
                <p:nvPr/>
              </p:nvSpPr>
              <p:spPr bwMode="auto">
                <a:xfrm>
                  <a:off x="1248" y="1536"/>
                  <a:ext cx="144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059" name="Freeform 147"/>
                <p:cNvSpPr>
                  <a:spLocks/>
                </p:cNvSpPr>
                <p:nvPr/>
              </p:nvSpPr>
              <p:spPr bwMode="auto">
                <a:xfrm>
                  <a:off x="1296" y="1584"/>
                  <a:ext cx="36" cy="43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6" y="3"/>
                    </a:cxn>
                    <a:cxn ang="0">
                      <a:pos x="0" y="43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6" h="432">
                      <a:moveTo>
                        <a:pt x="0" y="0"/>
                      </a:moveTo>
                      <a:lnTo>
                        <a:pt x="36" y="3"/>
                      </a:lnTo>
                      <a:lnTo>
                        <a:pt x="0" y="4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9061" name="Group 149"/>
              <p:cNvGrpSpPr>
                <a:grpSpLocks/>
              </p:cNvGrpSpPr>
              <p:nvPr/>
            </p:nvGrpSpPr>
            <p:grpSpPr bwMode="auto">
              <a:xfrm rot="5133346">
                <a:off x="3528" y="2232"/>
                <a:ext cx="144" cy="480"/>
                <a:chOff x="1248" y="1536"/>
                <a:chExt cx="144" cy="480"/>
              </a:xfrm>
            </p:grpSpPr>
            <p:sp>
              <p:nvSpPr>
                <p:cNvPr id="39062" name="Oval 150"/>
                <p:cNvSpPr>
                  <a:spLocks noChangeArrowheads="1"/>
                </p:cNvSpPr>
                <p:nvPr/>
              </p:nvSpPr>
              <p:spPr bwMode="auto">
                <a:xfrm>
                  <a:off x="1248" y="1536"/>
                  <a:ext cx="144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063" name="Freeform 151"/>
                <p:cNvSpPr>
                  <a:spLocks/>
                </p:cNvSpPr>
                <p:nvPr/>
              </p:nvSpPr>
              <p:spPr bwMode="auto">
                <a:xfrm>
                  <a:off x="1296" y="1584"/>
                  <a:ext cx="36" cy="43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6" y="3"/>
                    </a:cxn>
                    <a:cxn ang="0">
                      <a:pos x="0" y="43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6" h="432">
                      <a:moveTo>
                        <a:pt x="0" y="0"/>
                      </a:moveTo>
                      <a:lnTo>
                        <a:pt x="36" y="3"/>
                      </a:lnTo>
                      <a:lnTo>
                        <a:pt x="0" y="4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9064" name="Group 152"/>
              <p:cNvGrpSpPr>
                <a:grpSpLocks/>
              </p:cNvGrpSpPr>
              <p:nvPr/>
            </p:nvGrpSpPr>
            <p:grpSpPr bwMode="auto">
              <a:xfrm rot="5133346">
                <a:off x="3432" y="2184"/>
                <a:ext cx="144" cy="480"/>
                <a:chOff x="1248" y="1536"/>
                <a:chExt cx="144" cy="480"/>
              </a:xfrm>
            </p:grpSpPr>
            <p:sp>
              <p:nvSpPr>
                <p:cNvPr id="39065" name="Oval 153"/>
                <p:cNvSpPr>
                  <a:spLocks noChangeArrowheads="1"/>
                </p:cNvSpPr>
                <p:nvPr/>
              </p:nvSpPr>
              <p:spPr bwMode="auto">
                <a:xfrm>
                  <a:off x="1248" y="1536"/>
                  <a:ext cx="144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066" name="Freeform 154"/>
                <p:cNvSpPr>
                  <a:spLocks/>
                </p:cNvSpPr>
                <p:nvPr/>
              </p:nvSpPr>
              <p:spPr bwMode="auto">
                <a:xfrm>
                  <a:off x="1296" y="1584"/>
                  <a:ext cx="36" cy="43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6" y="3"/>
                    </a:cxn>
                    <a:cxn ang="0">
                      <a:pos x="0" y="43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6" h="432">
                      <a:moveTo>
                        <a:pt x="0" y="0"/>
                      </a:moveTo>
                      <a:lnTo>
                        <a:pt x="36" y="3"/>
                      </a:lnTo>
                      <a:lnTo>
                        <a:pt x="0" y="4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9067" name="Group 155"/>
              <p:cNvGrpSpPr>
                <a:grpSpLocks/>
              </p:cNvGrpSpPr>
              <p:nvPr/>
            </p:nvGrpSpPr>
            <p:grpSpPr bwMode="auto">
              <a:xfrm rot="5133346">
                <a:off x="3336" y="2328"/>
                <a:ext cx="144" cy="480"/>
                <a:chOff x="1248" y="1536"/>
                <a:chExt cx="144" cy="480"/>
              </a:xfrm>
            </p:grpSpPr>
            <p:sp>
              <p:nvSpPr>
                <p:cNvPr id="39068" name="Oval 156"/>
                <p:cNvSpPr>
                  <a:spLocks noChangeArrowheads="1"/>
                </p:cNvSpPr>
                <p:nvPr/>
              </p:nvSpPr>
              <p:spPr bwMode="auto">
                <a:xfrm>
                  <a:off x="1248" y="1536"/>
                  <a:ext cx="144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069" name="Freeform 157"/>
                <p:cNvSpPr>
                  <a:spLocks/>
                </p:cNvSpPr>
                <p:nvPr/>
              </p:nvSpPr>
              <p:spPr bwMode="auto">
                <a:xfrm>
                  <a:off x="1296" y="1584"/>
                  <a:ext cx="36" cy="43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6" y="3"/>
                    </a:cxn>
                    <a:cxn ang="0">
                      <a:pos x="0" y="43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6" h="432">
                      <a:moveTo>
                        <a:pt x="0" y="0"/>
                      </a:moveTo>
                      <a:lnTo>
                        <a:pt x="36" y="3"/>
                      </a:lnTo>
                      <a:lnTo>
                        <a:pt x="0" y="4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9070" name="Group 158"/>
              <p:cNvGrpSpPr>
                <a:grpSpLocks/>
              </p:cNvGrpSpPr>
              <p:nvPr/>
            </p:nvGrpSpPr>
            <p:grpSpPr bwMode="auto">
              <a:xfrm rot="16466654" flipH="1">
                <a:off x="3336" y="2424"/>
                <a:ext cx="144" cy="480"/>
                <a:chOff x="1248" y="1536"/>
                <a:chExt cx="144" cy="480"/>
              </a:xfrm>
            </p:grpSpPr>
            <p:sp>
              <p:nvSpPr>
                <p:cNvPr id="39071" name="Oval 159"/>
                <p:cNvSpPr>
                  <a:spLocks noChangeArrowheads="1"/>
                </p:cNvSpPr>
                <p:nvPr/>
              </p:nvSpPr>
              <p:spPr bwMode="auto">
                <a:xfrm>
                  <a:off x="1248" y="1536"/>
                  <a:ext cx="144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072" name="Freeform 160"/>
                <p:cNvSpPr>
                  <a:spLocks/>
                </p:cNvSpPr>
                <p:nvPr/>
              </p:nvSpPr>
              <p:spPr bwMode="auto">
                <a:xfrm>
                  <a:off x="1296" y="1584"/>
                  <a:ext cx="36" cy="43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6" y="3"/>
                    </a:cxn>
                    <a:cxn ang="0">
                      <a:pos x="0" y="43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6" h="432">
                      <a:moveTo>
                        <a:pt x="0" y="0"/>
                      </a:moveTo>
                      <a:lnTo>
                        <a:pt x="36" y="3"/>
                      </a:lnTo>
                      <a:lnTo>
                        <a:pt x="0" y="4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9073" name="Group 161"/>
              <p:cNvGrpSpPr>
                <a:grpSpLocks/>
              </p:cNvGrpSpPr>
              <p:nvPr/>
            </p:nvGrpSpPr>
            <p:grpSpPr bwMode="auto">
              <a:xfrm rot="16466654" flipH="1">
                <a:off x="3240" y="2520"/>
                <a:ext cx="144" cy="480"/>
                <a:chOff x="1248" y="1536"/>
                <a:chExt cx="144" cy="480"/>
              </a:xfrm>
            </p:grpSpPr>
            <p:sp>
              <p:nvSpPr>
                <p:cNvPr id="39074" name="Oval 162"/>
                <p:cNvSpPr>
                  <a:spLocks noChangeArrowheads="1"/>
                </p:cNvSpPr>
                <p:nvPr/>
              </p:nvSpPr>
              <p:spPr bwMode="auto">
                <a:xfrm>
                  <a:off x="1248" y="1536"/>
                  <a:ext cx="144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075" name="Freeform 163"/>
                <p:cNvSpPr>
                  <a:spLocks/>
                </p:cNvSpPr>
                <p:nvPr/>
              </p:nvSpPr>
              <p:spPr bwMode="auto">
                <a:xfrm>
                  <a:off x="1296" y="1584"/>
                  <a:ext cx="36" cy="43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6" y="3"/>
                    </a:cxn>
                    <a:cxn ang="0">
                      <a:pos x="0" y="43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6" h="432">
                      <a:moveTo>
                        <a:pt x="0" y="0"/>
                      </a:moveTo>
                      <a:lnTo>
                        <a:pt x="36" y="3"/>
                      </a:lnTo>
                      <a:lnTo>
                        <a:pt x="0" y="4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9076" name="Group 164"/>
              <p:cNvGrpSpPr>
                <a:grpSpLocks/>
              </p:cNvGrpSpPr>
              <p:nvPr/>
            </p:nvGrpSpPr>
            <p:grpSpPr bwMode="auto">
              <a:xfrm rot="5133346">
                <a:off x="3144" y="2616"/>
                <a:ext cx="144" cy="480"/>
                <a:chOff x="1248" y="1536"/>
                <a:chExt cx="144" cy="480"/>
              </a:xfrm>
            </p:grpSpPr>
            <p:sp>
              <p:nvSpPr>
                <p:cNvPr id="39077" name="Oval 165"/>
                <p:cNvSpPr>
                  <a:spLocks noChangeArrowheads="1"/>
                </p:cNvSpPr>
                <p:nvPr/>
              </p:nvSpPr>
              <p:spPr bwMode="auto">
                <a:xfrm>
                  <a:off x="1248" y="1536"/>
                  <a:ext cx="144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078" name="Freeform 166"/>
                <p:cNvSpPr>
                  <a:spLocks/>
                </p:cNvSpPr>
                <p:nvPr/>
              </p:nvSpPr>
              <p:spPr bwMode="auto">
                <a:xfrm>
                  <a:off x="1296" y="1584"/>
                  <a:ext cx="36" cy="43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6" y="3"/>
                    </a:cxn>
                    <a:cxn ang="0">
                      <a:pos x="0" y="43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6" h="432">
                      <a:moveTo>
                        <a:pt x="0" y="0"/>
                      </a:moveTo>
                      <a:lnTo>
                        <a:pt x="36" y="3"/>
                      </a:lnTo>
                      <a:lnTo>
                        <a:pt x="0" y="4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9079" name="Group 167"/>
              <p:cNvGrpSpPr>
                <a:grpSpLocks/>
              </p:cNvGrpSpPr>
              <p:nvPr/>
            </p:nvGrpSpPr>
            <p:grpSpPr bwMode="auto">
              <a:xfrm rot="16466654" flipH="1">
                <a:off x="3144" y="2712"/>
                <a:ext cx="144" cy="480"/>
                <a:chOff x="1248" y="1536"/>
                <a:chExt cx="144" cy="480"/>
              </a:xfrm>
            </p:grpSpPr>
            <p:sp>
              <p:nvSpPr>
                <p:cNvPr id="39080" name="Oval 168"/>
                <p:cNvSpPr>
                  <a:spLocks noChangeArrowheads="1"/>
                </p:cNvSpPr>
                <p:nvPr/>
              </p:nvSpPr>
              <p:spPr bwMode="auto">
                <a:xfrm>
                  <a:off x="1248" y="1536"/>
                  <a:ext cx="144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081" name="Freeform 169"/>
                <p:cNvSpPr>
                  <a:spLocks/>
                </p:cNvSpPr>
                <p:nvPr/>
              </p:nvSpPr>
              <p:spPr bwMode="auto">
                <a:xfrm>
                  <a:off x="1296" y="1584"/>
                  <a:ext cx="36" cy="43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6" y="3"/>
                    </a:cxn>
                    <a:cxn ang="0">
                      <a:pos x="0" y="43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6" h="432">
                      <a:moveTo>
                        <a:pt x="0" y="0"/>
                      </a:moveTo>
                      <a:lnTo>
                        <a:pt x="36" y="3"/>
                      </a:lnTo>
                      <a:lnTo>
                        <a:pt x="0" y="4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9082" name="Group 170"/>
              <p:cNvGrpSpPr>
                <a:grpSpLocks/>
              </p:cNvGrpSpPr>
              <p:nvPr/>
            </p:nvGrpSpPr>
            <p:grpSpPr bwMode="auto">
              <a:xfrm rot="16466654" flipH="1">
                <a:off x="3048" y="2808"/>
                <a:ext cx="144" cy="480"/>
                <a:chOff x="1248" y="1536"/>
                <a:chExt cx="144" cy="480"/>
              </a:xfrm>
            </p:grpSpPr>
            <p:sp>
              <p:nvSpPr>
                <p:cNvPr id="39083" name="Oval 171"/>
                <p:cNvSpPr>
                  <a:spLocks noChangeArrowheads="1"/>
                </p:cNvSpPr>
                <p:nvPr/>
              </p:nvSpPr>
              <p:spPr bwMode="auto">
                <a:xfrm>
                  <a:off x="1248" y="1536"/>
                  <a:ext cx="144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084" name="Freeform 172"/>
                <p:cNvSpPr>
                  <a:spLocks/>
                </p:cNvSpPr>
                <p:nvPr/>
              </p:nvSpPr>
              <p:spPr bwMode="auto">
                <a:xfrm>
                  <a:off x="1296" y="1584"/>
                  <a:ext cx="36" cy="43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6" y="3"/>
                    </a:cxn>
                    <a:cxn ang="0">
                      <a:pos x="0" y="43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6" h="432">
                      <a:moveTo>
                        <a:pt x="0" y="0"/>
                      </a:moveTo>
                      <a:lnTo>
                        <a:pt x="36" y="3"/>
                      </a:lnTo>
                      <a:lnTo>
                        <a:pt x="0" y="4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9085" name="Group 173"/>
              <p:cNvGrpSpPr>
                <a:grpSpLocks/>
              </p:cNvGrpSpPr>
              <p:nvPr/>
            </p:nvGrpSpPr>
            <p:grpSpPr bwMode="auto">
              <a:xfrm rot="16466654" flipH="1">
                <a:off x="2712" y="2760"/>
                <a:ext cx="144" cy="480"/>
                <a:chOff x="1248" y="1536"/>
                <a:chExt cx="144" cy="480"/>
              </a:xfrm>
            </p:grpSpPr>
            <p:sp>
              <p:nvSpPr>
                <p:cNvPr id="39086" name="Oval 174"/>
                <p:cNvSpPr>
                  <a:spLocks noChangeArrowheads="1"/>
                </p:cNvSpPr>
                <p:nvPr/>
              </p:nvSpPr>
              <p:spPr bwMode="auto">
                <a:xfrm>
                  <a:off x="1248" y="1536"/>
                  <a:ext cx="144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087" name="Freeform 175"/>
                <p:cNvSpPr>
                  <a:spLocks/>
                </p:cNvSpPr>
                <p:nvPr/>
              </p:nvSpPr>
              <p:spPr bwMode="auto">
                <a:xfrm>
                  <a:off x="1296" y="1584"/>
                  <a:ext cx="36" cy="43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6" y="3"/>
                    </a:cxn>
                    <a:cxn ang="0">
                      <a:pos x="0" y="43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6" h="432">
                      <a:moveTo>
                        <a:pt x="0" y="0"/>
                      </a:moveTo>
                      <a:lnTo>
                        <a:pt x="36" y="3"/>
                      </a:lnTo>
                      <a:lnTo>
                        <a:pt x="0" y="4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9088" name="Group 176"/>
              <p:cNvGrpSpPr>
                <a:grpSpLocks/>
              </p:cNvGrpSpPr>
              <p:nvPr/>
            </p:nvGrpSpPr>
            <p:grpSpPr bwMode="auto">
              <a:xfrm rot="435953" flipH="1" flipV="1">
                <a:off x="3120" y="2016"/>
                <a:ext cx="144" cy="480"/>
                <a:chOff x="1248" y="1536"/>
                <a:chExt cx="144" cy="480"/>
              </a:xfrm>
            </p:grpSpPr>
            <p:sp>
              <p:nvSpPr>
                <p:cNvPr id="39089" name="Oval 177"/>
                <p:cNvSpPr>
                  <a:spLocks noChangeArrowheads="1"/>
                </p:cNvSpPr>
                <p:nvPr/>
              </p:nvSpPr>
              <p:spPr bwMode="auto">
                <a:xfrm>
                  <a:off x="1248" y="1536"/>
                  <a:ext cx="144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090" name="Freeform 178"/>
                <p:cNvSpPr>
                  <a:spLocks/>
                </p:cNvSpPr>
                <p:nvPr/>
              </p:nvSpPr>
              <p:spPr bwMode="auto">
                <a:xfrm>
                  <a:off x="1296" y="1584"/>
                  <a:ext cx="36" cy="43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6" y="3"/>
                    </a:cxn>
                    <a:cxn ang="0">
                      <a:pos x="0" y="43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6" h="432">
                      <a:moveTo>
                        <a:pt x="0" y="0"/>
                      </a:moveTo>
                      <a:lnTo>
                        <a:pt x="36" y="3"/>
                      </a:lnTo>
                      <a:lnTo>
                        <a:pt x="0" y="4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9091" name="Group 179"/>
              <p:cNvGrpSpPr>
                <a:grpSpLocks/>
              </p:cNvGrpSpPr>
              <p:nvPr/>
            </p:nvGrpSpPr>
            <p:grpSpPr bwMode="auto">
              <a:xfrm rot="435953">
                <a:off x="3216" y="2448"/>
                <a:ext cx="144" cy="480"/>
                <a:chOff x="1248" y="1536"/>
                <a:chExt cx="144" cy="480"/>
              </a:xfrm>
            </p:grpSpPr>
            <p:sp>
              <p:nvSpPr>
                <p:cNvPr id="39092" name="Oval 180"/>
                <p:cNvSpPr>
                  <a:spLocks noChangeArrowheads="1"/>
                </p:cNvSpPr>
                <p:nvPr/>
              </p:nvSpPr>
              <p:spPr bwMode="auto">
                <a:xfrm>
                  <a:off x="1248" y="1536"/>
                  <a:ext cx="144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093" name="Freeform 181"/>
                <p:cNvSpPr>
                  <a:spLocks/>
                </p:cNvSpPr>
                <p:nvPr/>
              </p:nvSpPr>
              <p:spPr bwMode="auto">
                <a:xfrm>
                  <a:off x="1296" y="1584"/>
                  <a:ext cx="36" cy="43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6" y="3"/>
                    </a:cxn>
                    <a:cxn ang="0">
                      <a:pos x="0" y="43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6" h="432">
                      <a:moveTo>
                        <a:pt x="0" y="0"/>
                      </a:moveTo>
                      <a:lnTo>
                        <a:pt x="36" y="3"/>
                      </a:lnTo>
                      <a:lnTo>
                        <a:pt x="0" y="4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9094" name="Group 182"/>
              <p:cNvGrpSpPr>
                <a:grpSpLocks/>
              </p:cNvGrpSpPr>
              <p:nvPr/>
            </p:nvGrpSpPr>
            <p:grpSpPr bwMode="auto">
              <a:xfrm rot="435953">
                <a:off x="2880" y="2448"/>
                <a:ext cx="144" cy="480"/>
                <a:chOff x="1248" y="1536"/>
                <a:chExt cx="144" cy="480"/>
              </a:xfrm>
            </p:grpSpPr>
            <p:sp>
              <p:nvSpPr>
                <p:cNvPr id="39095" name="Oval 183"/>
                <p:cNvSpPr>
                  <a:spLocks noChangeArrowheads="1"/>
                </p:cNvSpPr>
                <p:nvPr/>
              </p:nvSpPr>
              <p:spPr bwMode="auto">
                <a:xfrm>
                  <a:off x="1248" y="1536"/>
                  <a:ext cx="144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096" name="Freeform 184"/>
                <p:cNvSpPr>
                  <a:spLocks/>
                </p:cNvSpPr>
                <p:nvPr/>
              </p:nvSpPr>
              <p:spPr bwMode="auto">
                <a:xfrm>
                  <a:off x="1296" y="1584"/>
                  <a:ext cx="36" cy="43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6" y="3"/>
                    </a:cxn>
                    <a:cxn ang="0">
                      <a:pos x="0" y="43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6" h="432">
                      <a:moveTo>
                        <a:pt x="0" y="0"/>
                      </a:moveTo>
                      <a:lnTo>
                        <a:pt x="36" y="3"/>
                      </a:lnTo>
                      <a:lnTo>
                        <a:pt x="0" y="4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9097" name="Group 185"/>
              <p:cNvGrpSpPr>
                <a:grpSpLocks/>
              </p:cNvGrpSpPr>
              <p:nvPr/>
            </p:nvGrpSpPr>
            <p:grpSpPr bwMode="auto">
              <a:xfrm rot="435953">
                <a:off x="2736" y="2544"/>
                <a:ext cx="144" cy="480"/>
                <a:chOff x="1248" y="1536"/>
                <a:chExt cx="144" cy="480"/>
              </a:xfrm>
            </p:grpSpPr>
            <p:sp>
              <p:nvSpPr>
                <p:cNvPr id="39098" name="Oval 186"/>
                <p:cNvSpPr>
                  <a:spLocks noChangeArrowheads="1"/>
                </p:cNvSpPr>
                <p:nvPr/>
              </p:nvSpPr>
              <p:spPr bwMode="auto">
                <a:xfrm>
                  <a:off x="1248" y="1536"/>
                  <a:ext cx="144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099" name="Freeform 187"/>
                <p:cNvSpPr>
                  <a:spLocks/>
                </p:cNvSpPr>
                <p:nvPr/>
              </p:nvSpPr>
              <p:spPr bwMode="auto">
                <a:xfrm>
                  <a:off x="1296" y="1584"/>
                  <a:ext cx="36" cy="43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6" y="3"/>
                    </a:cxn>
                    <a:cxn ang="0">
                      <a:pos x="0" y="43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6" h="432">
                      <a:moveTo>
                        <a:pt x="0" y="0"/>
                      </a:moveTo>
                      <a:lnTo>
                        <a:pt x="36" y="3"/>
                      </a:lnTo>
                      <a:lnTo>
                        <a:pt x="0" y="4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9100" name="Group 188"/>
              <p:cNvGrpSpPr>
                <a:grpSpLocks/>
              </p:cNvGrpSpPr>
              <p:nvPr/>
            </p:nvGrpSpPr>
            <p:grpSpPr bwMode="auto">
              <a:xfrm rot="21164047" flipV="1">
                <a:off x="2640" y="2592"/>
                <a:ext cx="144" cy="480"/>
                <a:chOff x="1248" y="1536"/>
                <a:chExt cx="144" cy="480"/>
              </a:xfrm>
            </p:grpSpPr>
            <p:sp>
              <p:nvSpPr>
                <p:cNvPr id="39101" name="Oval 189"/>
                <p:cNvSpPr>
                  <a:spLocks noChangeArrowheads="1"/>
                </p:cNvSpPr>
                <p:nvPr/>
              </p:nvSpPr>
              <p:spPr bwMode="auto">
                <a:xfrm>
                  <a:off x="1248" y="1536"/>
                  <a:ext cx="144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102" name="Freeform 190"/>
                <p:cNvSpPr>
                  <a:spLocks/>
                </p:cNvSpPr>
                <p:nvPr/>
              </p:nvSpPr>
              <p:spPr bwMode="auto">
                <a:xfrm>
                  <a:off x="1296" y="1584"/>
                  <a:ext cx="36" cy="43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6" y="3"/>
                    </a:cxn>
                    <a:cxn ang="0">
                      <a:pos x="0" y="43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6" h="432">
                      <a:moveTo>
                        <a:pt x="0" y="0"/>
                      </a:moveTo>
                      <a:lnTo>
                        <a:pt x="36" y="3"/>
                      </a:lnTo>
                      <a:lnTo>
                        <a:pt x="0" y="4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9103" name="Group 191"/>
              <p:cNvGrpSpPr>
                <a:grpSpLocks/>
              </p:cNvGrpSpPr>
              <p:nvPr/>
            </p:nvGrpSpPr>
            <p:grpSpPr bwMode="auto">
              <a:xfrm rot="21164047" flipV="1">
                <a:off x="2832" y="2400"/>
                <a:ext cx="144" cy="480"/>
                <a:chOff x="1248" y="1536"/>
                <a:chExt cx="144" cy="480"/>
              </a:xfrm>
            </p:grpSpPr>
            <p:sp>
              <p:nvSpPr>
                <p:cNvPr id="39104" name="Oval 192"/>
                <p:cNvSpPr>
                  <a:spLocks noChangeArrowheads="1"/>
                </p:cNvSpPr>
                <p:nvPr/>
              </p:nvSpPr>
              <p:spPr bwMode="auto">
                <a:xfrm>
                  <a:off x="1248" y="1536"/>
                  <a:ext cx="144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105" name="Freeform 193"/>
                <p:cNvSpPr>
                  <a:spLocks/>
                </p:cNvSpPr>
                <p:nvPr/>
              </p:nvSpPr>
              <p:spPr bwMode="auto">
                <a:xfrm>
                  <a:off x="1296" y="1584"/>
                  <a:ext cx="36" cy="43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6" y="3"/>
                    </a:cxn>
                    <a:cxn ang="0">
                      <a:pos x="0" y="43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6" h="432">
                      <a:moveTo>
                        <a:pt x="0" y="0"/>
                      </a:moveTo>
                      <a:lnTo>
                        <a:pt x="36" y="3"/>
                      </a:lnTo>
                      <a:lnTo>
                        <a:pt x="0" y="4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9106" name="Group 194"/>
              <p:cNvGrpSpPr>
                <a:grpSpLocks/>
              </p:cNvGrpSpPr>
              <p:nvPr/>
            </p:nvGrpSpPr>
            <p:grpSpPr bwMode="auto">
              <a:xfrm rot="21164047" flipV="1">
                <a:off x="2976" y="2112"/>
                <a:ext cx="144" cy="480"/>
                <a:chOff x="1248" y="1536"/>
                <a:chExt cx="144" cy="480"/>
              </a:xfrm>
            </p:grpSpPr>
            <p:sp>
              <p:nvSpPr>
                <p:cNvPr id="39107" name="Oval 195"/>
                <p:cNvSpPr>
                  <a:spLocks noChangeArrowheads="1"/>
                </p:cNvSpPr>
                <p:nvPr/>
              </p:nvSpPr>
              <p:spPr bwMode="auto">
                <a:xfrm>
                  <a:off x="1248" y="1536"/>
                  <a:ext cx="144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108" name="Freeform 196"/>
                <p:cNvSpPr>
                  <a:spLocks/>
                </p:cNvSpPr>
                <p:nvPr/>
              </p:nvSpPr>
              <p:spPr bwMode="auto">
                <a:xfrm>
                  <a:off x="1296" y="1584"/>
                  <a:ext cx="36" cy="43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6" y="3"/>
                    </a:cxn>
                    <a:cxn ang="0">
                      <a:pos x="0" y="43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6" h="432">
                      <a:moveTo>
                        <a:pt x="0" y="0"/>
                      </a:moveTo>
                      <a:lnTo>
                        <a:pt x="36" y="3"/>
                      </a:lnTo>
                      <a:lnTo>
                        <a:pt x="0" y="4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9109" name="Group 197"/>
              <p:cNvGrpSpPr>
                <a:grpSpLocks/>
              </p:cNvGrpSpPr>
              <p:nvPr/>
            </p:nvGrpSpPr>
            <p:grpSpPr bwMode="auto">
              <a:xfrm rot="435953" flipH="1" flipV="1">
                <a:off x="3360" y="2112"/>
                <a:ext cx="144" cy="480"/>
                <a:chOff x="1248" y="1536"/>
                <a:chExt cx="144" cy="480"/>
              </a:xfrm>
            </p:grpSpPr>
            <p:sp>
              <p:nvSpPr>
                <p:cNvPr id="39110" name="Oval 198"/>
                <p:cNvSpPr>
                  <a:spLocks noChangeArrowheads="1"/>
                </p:cNvSpPr>
                <p:nvPr/>
              </p:nvSpPr>
              <p:spPr bwMode="auto">
                <a:xfrm>
                  <a:off x="1248" y="1536"/>
                  <a:ext cx="144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111" name="Freeform 199"/>
                <p:cNvSpPr>
                  <a:spLocks/>
                </p:cNvSpPr>
                <p:nvPr/>
              </p:nvSpPr>
              <p:spPr bwMode="auto">
                <a:xfrm>
                  <a:off x="1296" y="1584"/>
                  <a:ext cx="36" cy="43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6" y="3"/>
                    </a:cxn>
                    <a:cxn ang="0">
                      <a:pos x="0" y="43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6" h="432">
                      <a:moveTo>
                        <a:pt x="0" y="0"/>
                      </a:moveTo>
                      <a:lnTo>
                        <a:pt x="36" y="3"/>
                      </a:lnTo>
                      <a:lnTo>
                        <a:pt x="0" y="4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9113" name="Group 201"/>
              <p:cNvGrpSpPr>
                <a:grpSpLocks/>
              </p:cNvGrpSpPr>
              <p:nvPr/>
            </p:nvGrpSpPr>
            <p:grpSpPr bwMode="auto">
              <a:xfrm rot="21164047" flipV="1">
                <a:off x="2400" y="2640"/>
                <a:ext cx="144" cy="480"/>
                <a:chOff x="1248" y="1536"/>
                <a:chExt cx="144" cy="480"/>
              </a:xfrm>
            </p:grpSpPr>
            <p:sp>
              <p:nvSpPr>
                <p:cNvPr id="39114" name="Oval 202"/>
                <p:cNvSpPr>
                  <a:spLocks noChangeArrowheads="1"/>
                </p:cNvSpPr>
                <p:nvPr/>
              </p:nvSpPr>
              <p:spPr bwMode="auto">
                <a:xfrm>
                  <a:off x="1248" y="1536"/>
                  <a:ext cx="144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115" name="Freeform 203"/>
                <p:cNvSpPr>
                  <a:spLocks/>
                </p:cNvSpPr>
                <p:nvPr/>
              </p:nvSpPr>
              <p:spPr bwMode="auto">
                <a:xfrm>
                  <a:off x="1296" y="1584"/>
                  <a:ext cx="36" cy="43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6" y="3"/>
                    </a:cxn>
                    <a:cxn ang="0">
                      <a:pos x="0" y="43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6" h="432">
                      <a:moveTo>
                        <a:pt x="0" y="0"/>
                      </a:moveTo>
                      <a:lnTo>
                        <a:pt x="36" y="3"/>
                      </a:lnTo>
                      <a:lnTo>
                        <a:pt x="0" y="4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9116" name="Group 204"/>
              <p:cNvGrpSpPr>
                <a:grpSpLocks/>
              </p:cNvGrpSpPr>
              <p:nvPr/>
            </p:nvGrpSpPr>
            <p:grpSpPr bwMode="auto">
              <a:xfrm rot="6389209" flipV="1">
                <a:off x="3120" y="2976"/>
                <a:ext cx="120" cy="312"/>
                <a:chOff x="1248" y="1536"/>
                <a:chExt cx="144" cy="480"/>
              </a:xfrm>
            </p:grpSpPr>
            <p:sp>
              <p:nvSpPr>
                <p:cNvPr id="39117" name="Oval 205"/>
                <p:cNvSpPr>
                  <a:spLocks noChangeArrowheads="1"/>
                </p:cNvSpPr>
                <p:nvPr/>
              </p:nvSpPr>
              <p:spPr bwMode="auto">
                <a:xfrm>
                  <a:off x="1248" y="1536"/>
                  <a:ext cx="144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118" name="Freeform 206"/>
                <p:cNvSpPr>
                  <a:spLocks/>
                </p:cNvSpPr>
                <p:nvPr/>
              </p:nvSpPr>
              <p:spPr bwMode="auto">
                <a:xfrm>
                  <a:off x="1296" y="1584"/>
                  <a:ext cx="36" cy="43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6" y="3"/>
                    </a:cxn>
                    <a:cxn ang="0">
                      <a:pos x="0" y="43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6" h="432">
                      <a:moveTo>
                        <a:pt x="0" y="0"/>
                      </a:moveTo>
                      <a:lnTo>
                        <a:pt x="36" y="3"/>
                      </a:lnTo>
                      <a:lnTo>
                        <a:pt x="0" y="4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9119" name="Group 207"/>
              <p:cNvGrpSpPr>
                <a:grpSpLocks/>
              </p:cNvGrpSpPr>
              <p:nvPr/>
            </p:nvGrpSpPr>
            <p:grpSpPr bwMode="auto">
              <a:xfrm rot="12778418" flipV="1">
                <a:off x="2928" y="2592"/>
                <a:ext cx="120" cy="312"/>
                <a:chOff x="1248" y="1536"/>
                <a:chExt cx="144" cy="480"/>
              </a:xfrm>
            </p:grpSpPr>
            <p:sp>
              <p:nvSpPr>
                <p:cNvPr id="39120" name="Oval 208"/>
                <p:cNvSpPr>
                  <a:spLocks noChangeArrowheads="1"/>
                </p:cNvSpPr>
                <p:nvPr/>
              </p:nvSpPr>
              <p:spPr bwMode="auto">
                <a:xfrm>
                  <a:off x="1248" y="1536"/>
                  <a:ext cx="144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121" name="Freeform 209"/>
                <p:cNvSpPr>
                  <a:spLocks/>
                </p:cNvSpPr>
                <p:nvPr/>
              </p:nvSpPr>
              <p:spPr bwMode="auto">
                <a:xfrm>
                  <a:off x="1296" y="1584"/>
                  <a:ext cx="36" cy="43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6" y="3"/>
                    </a:cxn>
                    <a:cxn ang="0">
                      <a:pos x="0" y="43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6" h="432">
                      <a:moveTo>
                        <a:pt x="0" y="0"/>
                      </a:moveTo>
                      <a:lnTo>
                        <a:pt x="36" y="3"/>
                      </a:lnTo>
                      <a:lnTo>
                        <a:pt x="0" y="4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9122" name="Group 210"/>
              <p:cNvGrpSpPr>
                <a:grpSpLocks/>
              </p:cNvGrpSpPr>
              <p:nvPr/>
            </p:nvGrpSpPr>
            <p:grpSpPr bwMode="auto">
              <a:xfrm rot="12778418" flipV="1">
                <a:off x="3408" y="2640"/>
                <a:ext cx="120" cy="312"/>
                <a:chOff x="1248" y="1536"/>
                <a:chExt cx="144" cy="480"/>
              </a:xfrm>
            </p:grpSpPr>
            <p:sp>
              <p:nvSpPr>
                <p:cNvPr id="39123" name="Oval 211"/>
                <p:cNvSpPr>
                  <a:spLocks noChangeArrowheads="1"/>
                </p:cNvSpPr>
                <p:nvPr/>
              </p:nvSpPr>
              <p:spPr bwMode="auto">
                <a:xfrm>
                  <a:off x="1248" y="1536"/>
                  <a:ext cx="144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124" name="Freeform 212"/>
                <p:cNvSpPr>
                  <a:spLocks/>
                </p:cNvSpPr>
                <p:nvPr/>
              </p:nvSpPr>
              <p:spPr bwMode="auto">
                <a:xfrm>
                  <a:off x="1296" y="1584"/>
                  <a:ext cx="36" cy="43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6" y="3"/>
                    </a:cxn>
                    <a:cxn ang="0">
                      <a:pos x="0" y="43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6" h="432">
                      <a:moveTo>
                        <a:pt x="0" y="0"/>
                      </a:moveTo>
                      <a:lnTo>
                        <a:pt x="36" y="3"/>
                      </a:lnTo>
                      <a:lnTo>
                        <a:pt x="0" y="4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9125" name="Group 213"/>
              <p:cNvGrpSpPr>
                <a:grpSpLocks/>
              </p:cNvGrpSpPr>
              <p:nvPr/>
            </p:nvGrpSpPr>
            <p:grpSpPr bwMode="auto">
              <a:xfrm rot="12778418" flipV="1">
                <a:off x="3696" y="2208"/>
                <a:ext cx="120" cy="312"/>
                <a:chOff x="1248" y="1536"/>
                <a:chExt cx="144" cy="480"/>
              </a:xfrm>
            </p:grpSpPr>
            <p:sp>
              <p:nvSpPr>
                <p:cNvPr id="39126" name="Oval 214"/>
                <p:cNvSpPr>
                  <a:spLocks noChangeArrowheads="1"/>
                </p:cNvSpPr>
                <p:nvPr/>
              </p:nvSpPr>
              <p:spPr bwMode="auto">
                <a:xfrm>
                  <a:off x="1248" y="1536"/>
                  <a:ext cx="144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127" name="Freeform 215"/>
                <p:cNvSpPr>
                  <a:spLocks/>
                </p:cNvSpPr>
                <p:nvPr/>
              </p:nvSpPr>
              <p:spPr bwMode="auto">
                <a:xfrm>
                  <a:off x="1296" y="1584"/>
                  <a:ext cx="36" cy="43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6" y="3"/>
                    </a:cxn>
                    <a:cxn ang="0">
                      <a:pos x="0" y="43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6" h="432">
                      <a:moveTo>
                        <a:pt x="0" y="0"/>
                      </a:moveTo>
                      <a:lnTo>
                        <a:pt x="36" y="3"/>
                      </a:lnTo>
                      <a:lnTo>
                        <a:pt x="0" y="4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9128" name="Group 216"/>
              <p:cNvGrpSpPr>
                <a:grpSpLocks/>
              </p:cNvGrpSpPr>
              <p:nvPr/>
            </p:nvGrpSpPr>
            <p:grpSpPr bwMode="auto">
              <a:xfrm rot="-12778418" flipH="1" flipV="1">
                <a:off x="3336" y="2232"/>
                <a:ext cx="120" cy="312"/>
                <a:chOff x="1248" y="1536"/>
                <a:chExt cx="144" cy="480"/>
              </a:xfrm>
            </p:grpSpPr>
            <p:sp>
              <p:nvSpPr>
                <p:cNvPr id="39129" name="Oval 217"/>
                <p:cNvSpPr>
                  <a:spLocks noChangeArrowheads="1"/>
                </p:cNvSpPr>
                <p:nvPr/>
              </p:nvSpPr>
              <p:spPr bwMode="auto">
                <a:xfrm>
                  <a:off x="1248" y="1536"/>
                  <a:ext cx="144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130" name="Freeform 218"/>
                <p:cNvSpPr>
                  <a:spLocks/>
                </p:cNvSpPr>
                <p:nvPr/>
              </p:nvSpPr>
              <p:spPr bwMode="auto">
                <a:xfrm>
                  <a:off x="1296" y="1584"/>
                  <a:ext cx="36" cy="43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6" y="3"/>
                    </a:cxn>
                    <a:cxn ang="0">
                      <a:pos x="0" y="43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6" h="432">
                      <a:moveTo>
                        <a:pt x="0" y="0"/>
                      </a:moveTo>
                      <a:lnTo>
                        <a:pt x="36" y="3"/>
                      </a:lnTo>
                      <a:lnTo>
                        <a:pt x="0" y="4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9131" name="Group 219"/>
              <p:cNvGrpSpPr>
                <a:grpSpLocks/>
              </p:cNvGrpSpPr>
              <p:nvPr/>
            </p:nvGrpSpPr>
            <p:grpSpPr bwMode="auto">
              <a:xfrm rot="12778418" flipV="1">
                <a:off x="3456" y="2208"/>
                <a:ext cx="120" cy="312"/>
                <a:chOff x="1248" y="1536"/>
                <a:chExt cx="144" cy="480"/>
              </a:xfrm>
            </p:grpSpPr>
            <p:sp>
              <p:nvSpPr>
                <p:cNvPr id="39132" name="Oval 220"/>
                <p:cNvSpPr>
                  <a:spLocks noChangeArrowheads="1"/>
                </p:cNvSpPr>
                <p:nvPr/>
              </p:nvSpPr>
              <p:spPr bwMode="auto">
                <a:xfrm>
                  <a:off x="1248" y="1536"/>
                  <a:ext cx="144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133" name="Freeform 221"/>
                <p:cNvSpPr>
                  <a:spLocks/>
                </p:cNvSpPr>
                <p:nvPr/>
              </p:nvSpPr>
              <p:spPr bwMode="auto">
                <a:xfrm>
                  <a:off x="1296" y="1584"/>
                  <a:ext cx="36" cy="43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6" y="3"/>
                    </a:cxn>
                    <a:cxn ang="0">
                      <a:pos x="0" y="43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6" h="432">
                      <a:moveTo>
                        <a:pt x="0" y="0"/>
                      </a:moveTo>
                      <a:lnTo>
                        <a:pt x="36" y="3"/>
                      </a:lnTo>
                      <a:lnTo>
                        <a:pt x="0" y="4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9134" name="Group 222"/>
              <p:cNvGrpSpPr>
                <a:grpSpLocks/>
              </p:cNvGrpSpPr>
              <p:nvPr/>
            </p:nvGrpSpPr>
            <p:grpSpPr bwMode="auto">
              <a:xfrm rot="18370221" flipV="1">
                <a:off x="3648" y="2376"/>
                <a:ext cx="120" cy="312"/>
                <a:chOff x="1248" y="1536"/>
                <a:chExt cx="144" cy="480"/>
              </a:xfrm>
            </p:grpSpPr>
            <p:sp>
              <p:nvSpPr>
                <p:cNvPr id="39135" name="Oval 223"/>
                <p:cNvSpPr>
                  <a:spLocks noChangeArrowheads="1"/>
                </p:cNvSpPr>
                <p:nvPr/>
              </p:nvSpPr>
              <p:spPr bwMode="auto">
                <a:xfrm>
                  <a:off x="1248" y="1536"/>
                  <a:ext cx="144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136" name="Freeform 224"/>
                <p:cNvSpPr>
                  <a:spLocks/>
                </p:cNvSpPr>
                <p:nvPr/>
              </p:nvSpPr>
              <p:spPr bwMode="auto">
                <a:xfrm>
                  <a:off x="1296" y="1584"/>
                  <a:ext cx="36" cy="43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6" y="3"/>
                    </a:cxn>
                    <a:cxn ang="0">
                      <a:pos x="0" y="43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6" h="432">
                      <a:moveTo>
                        <a:pt x="0" y="0"/>
                      </a:moveTo>
                      <a:lnTo>
                        <a:pt x="36" y="3"/>
                      </a:lnTo>
                      <a:lnTo>
                        <a:pt x="0" y="4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9137" name="Group 225"/>
              <p:cNvGrpSpPr>
                <a:grpSpLocks/>
              </p:cNvGrpSpPr>
              <p:nvPr/>
            </p:nvGrpSpPr>
            <p:grpSpPr bwMode="auto">
              <a:xfrm rot="-12778418" flipH="1" flipV="1">
                <a:off x="2544" y="2784"/>
                <a:ext cx="120" cy="312"/>
                <a:chOff x="1248" y="1536"/>
                <a:chExt cx="144" cy="480"/>
              </a:xfrm>
            </p:grpSpPr>
            <p:sp>
              <p:nvSpPr>
                <p:cNvPr id="39138" name="Oval 226"/>
                <p:cNvSpPr>
                  <a:spLocks noChangeArrowheads="1"/>
                </p:cNvSpPr>
                <p:nvPr/>
              </p:nvSpPr>
              <p:spPr bwMode="auto">
                <a:xfrm>
                  <a:off x="1248" y="1536"/>
                  <a:ext cx="144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139" name="Freeform 227"/>
                <p:cNvSpPr>
                  <a:spLocks/>
                </p:cNvSpPr>
                <p:nvPr/>
              </p:nvSpPr>
              <p:spPr bwMode="auto">
                <a:xfrm>
                  <a:off x="1296" y="1584"/>
                  <a:ext cx="36" cy="43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6" y="3"/>
                    </a:cxn>
                    <a:cxn ang="0">
                      <a:pos x="0" y="43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6" h="432">
                      <a:moveTo>
                        <a:pt x="0" y="0"/>
                      </a:moveTo>
                      <a:lnTo>
                        <a:pt x="36" y="3"/>
                      </a:lnTo>
                      <a:lnTo>
                        <a:pt x="0" y="4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9140" name="Group 228"/>
              <p:cNvGrpSpPr>
                <a:grpSpLocks/>
              </p:cNvGrpSpPr>
              <p:nvPr/>
            </p:nvGrpSpPr>
            <p:grpSpPr bwMode="auto">
              <a:xfrm rot="12778418" flipV="1">
                <a:off x="3168" y="2832"/>
                <a:ext cx="120" cy="312"/>
                <a:chOff x="1248" y="1536"/>
                <a:chExt cx="144" cy="480"/>
              </a:xfrm>
            </p:grpSpPr>
            <p:sp>
              <p:nvSpPr>
                <p:cNvPr id="39141" name="Oval 229"/>
                <p:cNvSpPr>
                  <a:spLocks noChangeArrowheads="1"/>
                </p:cNvSpPr>
                <p:nvPr/>
              </p:nvSpPr>
              <p:spPr bwMode="auto">
                <a:xfrm>
                  <a:off x="1248" y="1536"/>
                  <a:ext cx="144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142" name="Freeform 230"/>
                <p:cNvSpPr>
                  <a:spLocks/>
                </p:cNvSpPr>
                <p:nvPr/>
              </p:nvSpPr>
              <p:spPr bwMode="auto">
                <a:xfrm>
                  <a:off x="1296" y="1584"/>
                  <a:ext cx="36" cy="43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6" y="3"/>
                    </a:cxn>
                    <a:cxn ang="0">
                      <a:pos x="0" y="43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6" h="432">
                      <a:moveTo>
                        <a:pt x="0" y="0"/>
                      </a:moveTo>
                      <a:lnTo>
                        <a:pt x="36" y="3"/>
                      </a:lnTo>
                      <a:lnTo>
                        <a:pt x="0" y="4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9143" name="Group 231"/>
              <p:cNvGrpSpPr>
                <a:grpSpLocks/>
              </p:cNvGrpSpPr>
              <p:nvPr/>
            </p:nvGrpSpPr>
            <p:grpSpPr bwMode="auto">
              <a:xfrm rot="12778418" flipV="1">
                <a:off x="2592" y="2592"/>
                <a:ext cx="120" cy="312"/>
                <a:chOff x="1248" y="1536"/>
                <a:chExt cx="144" cy="480"/>
              </a:xfrm>
            </p:grpSpPr>
            <p:sp>
              <p:nvSpPr>
                <p:cNvPr id="39144" name="Oval 232"/>
                <p:cNvSpPr>
                  <a:spLocks noChangeArrowheads="1"/>
                </p:cNvSpPr>
                <p:nvPr/>
              </p:nvSpPr>
              <p:spPr bwMode="auto">
                <a:xfrm>
                  <a:off x="1248" y="1536"/>
                  <a:ext cx="144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145" name="Freeform 233"/>
                <p:cNvSpPr>
                  <a:spLocks/>
                </p:cNvSpPr>
                <p:nvPr/>
              </p:nvSpPr>
              <p:spPr bwMode="auto">
                <a:xfrm>
                  <a:off x="1296" y="1584"/>
                  <a:ext cx="36" cy="43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6" y="3"/>
                    </a:cxn>
                    <a:cxn ang="0">
                      <a:pos x="0" y="43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6" h="432">
                      <a:moveTo>
                        <a:pt x="0" y="0"/>
                      </a:moveTo>
                      <a:lnTo>
                        <a:pt x="36" y="3"/>
                      </a:lnTo>
                      <a:lnTo>
                        <a:pt x="0" y="4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9146" name="Group 234"/>
              <p:cNvGrpSpPr>
                <a:grpSpLocks/>
              </p:cNvGrpSpPr>
              <p:nvPr/>
            </p:nvGrpSpPr>
            <p:grpSpPr bwMode="auto">
              <a:xfrm rot="-12778418" flipH="1" flipV="1">
                <a:off x="3120" y="2208"/>
                <a:ext cx="120" cy="312"/>
                <a:chOff x="1248" y="1536"/>
                <a:chExt cx="144" cy="480"/>
              </a:xfrm>
            </p:grpSpPr>
            <p:sp>
              <p:nvSpPr>
                <p:cNvPr id="39147" name="Oval 235"/>
                <p:cNvSpPr>
                  <a:spLocks noChangeArrowheads="1"/>
                </p:cNvSpPr>
                <p:nvPr/>
              </p:nvSpPr>
              <p:spPr bwMode="auto">
                <a:xfrm>
                  <a:off x="1248" y="1536"/>
                  <a:ext cx="144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148" name="Freeform 236"/>
                <p:cNvSpPr>
                  <a:spLocks/>
                </p:cNvSpPr>
                <p:nvPr/>
              </p:nvSpPr>
              <p:spPr bwMode="auto">
                <a:xfrm>
                  <a:off x="1296" y="1584"/>
                  <a:ext cx="36" cy="43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6" y="3"/>
                    </a:cxn>
                    <a:cxn ang="0">
                      <a:pos x="0" y="43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6" h="432">
                      <a:moveTo>
                        <a:pt x="0" y="0"/>
                      </a:moveTo>
                      <a:lnTo>
                        <a:pt x="36" y="3"/>
                      </a:lnTo>
                      <a:lnTo>
                        <a:pt x="0" y="4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9359" name="Group 447"/>
            <p:cNvGrpSpPr>
              <a:grpSpLocks/>
            </p:cNvGrpSpPr>
            <p:nvPr/>
          </p:nvGrpSpPr>
          <p:grpSpPr bwMode="auto">
            <a:xfrm>
              <a:off x="480" y="1632"/>
              <a:ext cx="336" cy="288"/>
              <a:chOff x="1680" y="3504"/>
              <a:chExt cx="434" cy="299"/>
            </a:xfrm>
          </p:grpSpPr>
          <p:grpSp>
            <p:nvGrpSpPr>
              <p:cNvPr id="39360" name="Group 448"/>
              <p:cNvGrpSpPr>
                <a:grpSpLocks/>
              </p:cNvGrpSpPr>
              <p:nvPr/>
            </p:nvGrpSpPr>
            <p:grpSpPr bwMode="auto">
              <a:xfrm rot="12424106">
                <a:off x="1680" y="3504"/>
                <a:ext cx="155" cy="290"/>
                <a:chOff x="2585" y="2421"/>
                <a:chExt cx="155" cy="290"/>
              </a:xfrm>
            </p:grpSpPr>
            <p:sp>
              <p:nvSpPr>
                <p:cNvPr id="39361" name="Oval 449"/>
                <p:cNvSpPr>
                  <a:spLocks noChangeArrowheads="1"/>
                </p:cNvSpPr>
                <p:nvPr/>
              </p:nvSpPr>
              <p:spPr bwMode="auto">
                <a:xfrm rot="12778418" flipV="1">
                  <a:off x="2620" y="2421"/>
                  <a:ext cx="120" cy="3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362" name="Freeform 450"/>
                <p:cNvSpPr>
                  <a:spLocks/>
                </p:cNvSpPr>
                <p:nvPr/>
              </p:nvSpPr>
              <p:spPr bwMode="auto">
                <a:xfrm rot="12778418" flipV="1">
                  <a:off x="2585" y="2430"/>
                  <a:ext cx="30" cy="28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6" y="3"/>
                    </a:cxn>
                    <a:cxn ang="0">
                      <a:pos x="0" y="43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6" h="432">
                      <a:moveTo>
                        <a:pt x="0" y="0"/>
                      </a:moveTo>
                      <a:lnTo>
                        <a:pt x="36" y="3"/>
                      </a:lnTo>
                      <a:lnTo>
                        <a:pt x="0" y="4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9363" name="Group 451"/>
              <p:cNvGrpSpPr>
                <a:grpSpLocks/>
              </p:cNvGrpSpPr>
              <p:nvPr/>
            </p:nvGrpSpPr>
            <p:grpSpPr bwMode="auto">
              <a:xfrm rot="3742771">
                <a:off x="1891" y="3533"/>
                <a:ext cx="155" cy="290"/>
                <a:chOff x="2585" y="2421"/>
                <a:chExt cx="155" cy="290"/>
              </a:xfrm>
            </p:grpSpPr>
            <p:sp>
              <p:nvSpPr>
                <p:cNvPr id="39364" name="Oval 452"/>
                <p:cNvSpPr>
                  <a:spLocks noChangeArrowheads="1"/>
                </p:cNvSpPr>
                <p:nvPr/>
              </p:nvSpPr>
              <p:spPr bwMode="auto">
                <a:xfrm rot="12778418" flipV="1">
                  <a:off x="2620" y="2421"/>
                  <a:ext cx="120" cy="3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365" name="Freeform 453"/>
                <p:cNvSpPr>
                  <a:spLocks/>
                </p:cNvSpPr>
                <p:nvPr/>
              </p:nvSpPr>
              <p:spPr bwMode="auto">
                <a:xfrm rot="12778418" flipV="1">
                  <a:off x="2585" y="2430"/>
                  <a:ext cx="30" cy="28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6" y="3"/>
                    </a:cxn>
                    <a:cxn ang="0">
                      <a:pos x="0" y="43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6" h="432">
                      <a:moveTo>
                        <a:pt x="0" y="0"/>
                      </a:moveTo>
                      <a:lnTo>
                        <a:pt x="36" y="3"/>
                      </a:lnTo>
                      <a:lnTo>
                        <a:pt x="0" y="4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9366" name="Group 454"/>
              <p:cNvGrpSpPr>
                <a:grpSpLocks/>
              </p:cNvGrpSpPr>
              <p:nvPr/>
            </p:nvGrpSpPr>
            <p:grpSpPr bwMode="auto">
              <a:xfrm rot="5917766">
                <a:off x="1843" y="3581"/>
                <a:ext cx="155" cy="290"/>
                <a:chOff x="2585" y="2421"/>
                <a:chExt cx="155" cy="290"/>
              </a:xfrm>
            </p:grpSpPr>
            <p:sp>
              <p:nvSpPr>
                <p:cNvPr id="39367" name="Oval 455"/>
                <p:cNvSpPr>
                  <a:spLocks noChangeArrowheads="1"/>
                </p:cNvSpPr>
                <p:nvPr/>
              </p:nvSpPr>
              <p:spPr bwMode="auto">
                <a:xfrm rot="12778418" flipV="1">
                  <a:off x="2620" y="2421"/>
                  <a:ext cx="120" cy="3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368" name="Freeform 456"/>
                <p:cNvSpPr>
                  <a:spLocks/>
                </p:cNvSpPr>
                <p:nvPr/>
              </p:nvSpPr>
              <p:spPr bwMode="auto">
                <a:xfrm rot="12778418" flipV="1">
                  <a:off x="2585" y="2430"/>
                  <a:ext cx="30" cy="28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6" y="3"/>
                    </a:cxn>
                    <a:cxn ang="0">
                      <a:pos x="0" y="43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6" h="432">
                      <a:moveTo>
                        <a:pt x="0" y="0"/>
                      </a:moveTo>
                      <a:lnTo>
                        <a:pt x="36" y="3"/>
                      </a:lnTo>
                      <a:lnTo>
                        <a:pt x="0" y="4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9369" name="Group 457"/>
            <p:cNvGrpSpPr>
              <a:grpSpLocks/>
            </p:cNvGrpSpPr>
            <p:nvPr/>
          </p:nvGrpSpPr>
          <p:grpSpPr bwMode="auto">
            <a:xfrm>
              <a:off x="1296" y="1776"/>
              <a:ext cx="288" cy="192"/>
              <a:chOff x="1680" y="3504"/>
              <a:chExt cx="434" cy="299"/>
            </a:xfrm>
          </p:grpSpPr>
          <p:grpSp>
            <p:nvGrpSpPr>
              <p:cNvPr id="39370" name="Group 458"/>
              <p:cNvGrpSpPr>
                <a:grpSpLocks/>
              </p:cNvGrpSpPr>
              <p:nvPr/>
            </p:nvGrpSpPr>
            <p:grpSpPr bwMode="auto">
              <a:xfrm rot="12424106">
                <a:off x="1680" y="3504"/>
                <a:ext cx="155" cy="290"/>
                <a:chOff x="2585" y="2421"/>
                <a:chExt cx="155" cy="290"/>
              </a:xfrm>
            </p:grpSpPr>
            <p:sp>
              <p:nvSpPr>
                <p:cNvPr id="39371" name="Oval 459"/>
                <p:cNvSpPr>
                  <a:spLocks noChangeArrowheads="1"/>
                </p:cNvSpPr>
                <p:nvPr/>
              </p:nvSpPr>
              <p:spPr bwMode="auto">
                <a:xfrm rot="12778418" flipV="1">
                  <a:off x="2620" y="2421"/>
                  <a:ext cx="120" cy="3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372" name="Freeform 460"/>
                <p:cNvSpPr>
                  <a:spLocks/>
                </p:cNvSpPr>
                <p:nvPr/>
              </p:nvSpPr>
              <p:spPr bwMode="auto">
                <a:xfrm rot="12778418" flipV="1">
                  <a:off x="2585" y="2430"/>
                  <a:ext cx="30" cy="28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6" y="3"/>
                    </a:cxn>
                    <a:cxn ang="0">
                      <a:pos x="0" y="43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6" h="432">
                      <a:moveTo>
                        <a:pt x="0" y="0"/>
                      </a:moveTo>
                      <a:lnTo>
                        <a:pt x="36" y="3"/>
                      </a:lnTo>
                      <a:lnTo>
                        <a:pt x="0" y="4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9373" name="Group 461"/>
              <p:cNvGrpSpPr>
                <a:grpSpLocks/>
              </p:cNvGrpSpPr>
              <p:nvPr/>
            </p:nvGrpSpPr>
            <p:grpSpPr bwMode="auto">
              <a:xfrm rot="3742771">
                <a:off x="1891" y="3533"/>
                <a:ext cx="155" cy="290"/>
                <a:chOff x="2585" y="2421"/>
                <a:chExt cx="155" cy="290"/>
              </a:xfrm>
            </p:grpSpPr>
            <p:sp>
              <p:nvSpPr>
                <p:cNvPr id="39374" name="Oval 462"/>
                <p:cNvSpPr>
                  <a:spLocks noChangeArrowheads="1"/>
                </p:cNvSpPr>
                <p:nvPr/>
              </p:nvSpPr>
              <p:spPr bwMode="auto">
                <a:xfrm rot="12778418" flipV="1">
                  <a:off x="2620" y="2421"/>
                  <a:ext cx="120" cy="3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375" name="Freeform 463"/>
                <p:cNvSpPr>
                  <a:spLocks/>
                </p:cNvSpPr>
                <p:nvPr/>
              </p:nvSpPr>
              <p:spPr bwMode="auto">
                <a:xfrm rot="12778418" flipV="1">
                  <a:off x="2585" y="2430"/>
                  <a:ext cx="30" cy="28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6" y="3"/>
                    </a:cxn>
                    <a:cxn ang="0">
                      <a:pos x="0" y="43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6" h="432">
                      <a:moveTo>
                        <a:pt x="0" y="0"/>
                      </a:moveTo>
                      <a:lnTo>
                        <a:pt x="36" y="3"/>
                      </a:lnTo>
                      <a:lnTo>
                        <a:pt x="0" y="4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9376" name="Group 464"/>
              <p:cNvGrpSpPr>
                <a:grpSpLocks/>
              </p:cNvGrpSpPr>
              <p:nvPr/>
            </p:nvGrpSpPr>
            <p:grpSpPr bwMode="auto">
              <a:xfrm rot="5917766">
                <a:off x="1843" y="3581"/>
                <a:ext cx="155" cy="290"/>
                <a:chOff x="2585" y="2421"/>
                <a:chExt cx="155" cy="290"/>
              </a:xfrm>
            </p:grpSpPr>
            <p:sp>
              <p:nvSpPr>
                <p:cNvPr id="39377" name="Oval 465"/>
                <p:cNvSpPr>
                  <a:spLocks noChangeArrowheads="1"/>
                </p:cNvSpPr>
                <p:nvPr/>
              </p:nvSpPr>
              <p:spPr bwMode="auto">
                <a:xfrm rot="12778418" flipV="1">
                  <a:off x="2620" y="2421"/>
                  <a:ext cx="120" cy="3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378" name="Freeform 466"/>
                <p:cNvSpPr>
                  <a:spLocks/>
                </p:cNvSpPr>
                <p:nvPr/>
              </p:nvSpPr>
              <p:spPr bwMode="auto">
                <a:xfrm rot="12778418" flipV="1">
                  <a:off x="2585" y="2430"/>
                  <a:ext cx="30" cy="28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6" y="3"/>
                    </a:cxn>
                    <a:cxn ang="0">
                      <a:pos x="0" y="43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6" h="432">
                      <a:moveTo>
                        <a:pt x="0" y="0"/>
                      </a:moveTo>
                      <a:lnTo>
                        <a:pt x="36" y="3"/>
                      </a:lnTo>
                      <a:lnTo>
                        <a:pt x="0" y="4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9379" name="Group 467"/>
            <p:cNvGrpSpPr>
              <a:grpSpLocks/>
            </p:cNvGrpSpPr>
            <p:nvPr/>
          </p:nvGrpSpPr>
          <p:grpSpPr bwMode="auto">
            <a:xfrm>
              <a:off x="1008" y="1296"/>
              <a:ext cx="336" cy="288"/>
              <a:chOff x="1680" y="3504"/>
              <a:chExt cx="434" cy="299"/>
            </a:xfrm>
          </p:grpSpPr>
          <p:grpSp>
            <p:nvGrpSpPr>
              <p:cNvPr id="39380" name="Group 468"/>
              <p:cNvGrpSpPr>
                <a:grpSpLocks/>
              </p:cNvGrpSpPr>
              <p:nvPr/>
            </p:nvGrpSpPr>
            <p:grpSpPr bwMode="auto">
              <a:xfrm rot="12424106">
                <a:off x="1680" y="3504"/>
                <a:ext cx="155" cy="290"/>
                <a:chOff x="2585" y="2421"/>
                <a:chExt cx="155" cy="290"/>
              </a:xfrm>
            </p:grpSpPr>
            <p:sp>
              <p:nvSpPr>
                <p:cNvPr id="39381" name="Oval 469"/>
                <p:cNvSpPr>
                  <a:spLocks noChangeArrowheads="1"/>
                </p:cNvSpPr>
                <p:nvPr/>
              </p:nvSpPr>
              <p:spPr bwMode="auto">
                <a:xfrm rot="12778418" flipV="1">
                  <a:off x="2620" y="2421"/>
                  <a:ext cx="120" cy="3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382" name="Freeform 470"/>
                <p:cNvSpPr>
                  <a:spLocks/>
                </p:cNvSpPr>
                <p:nvPr/>
              </p:nvSpPr>
              <p:spPr bwMode="auto">
                <a:xfrm rot="12778418" flipV="1">
                  <a:off x="2585" y="2430"/>
                  <a:ext cx="30" cy="28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6" y="3"/>
                    </a:cxn>
                    <a:cxn ang="0">
                      <a:pos x="0" y="43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6" h="432">
                      <a:moveTo>
                        <a:pt x="0" y="0"/>
                      </a:moveTo>
                      <a:lnTo>
                        <a:pt x="36" y="3"/>
                      </a:lnTo>
                      <a:lnTo>
                        <a:pt x="0" y="4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9383" name="Group 471"/>
              <p:cNvGrpSpPr>
                <a:grpSpLocks/>
              </p:cNvGrpSpPr>
              <p:nvPr/>
            </p:nvGrpSpPr>
            <p:grpSpPr bwMode="auto">
              <a:xfrm rot="3742771">
                <a:off x="1891" y="3533"/>
                <a:ext cx="155" cy="290"/>
                <a:chOff x="2585" y="2421"/>
                <a:chExt cx="155" cy="290"/>
              </a:xfrm>
            </p:grpSpPr>
            <p:sp>
              <p:nvSpPr>
                <p:cNvPr id="39384" name="Oval 472"/>
                <p:cNvSpPr>
                  <a:spLocks noChangeArrowheads="1"/>
                </p:cNvSpPr>
                <p:nvPr/>
              </p:nvSpPr>
              <p:spPr bwMode="auto">
                <a:xfrm rot="12778418" flipV="1">
                  <a:off x="2620" y="2421"/>
                  <a:ext cx="120" cy="3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385" name="Freeform 473"/>
                <p:cNvSpPr>
                  <a:spLocks/>
                </p:cNvSpPr>
                <p:nvPr/>
              </p:nvSpPr>
              <p:spPr bwMode="auto">
                <a:xfrm rot="12778418" flipV="1">
                  <a:off x="2585" y="2430"/>
                  <a:ext cx="30" cy="28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6" y="3"/>
                    </a:cxn>
                    <a:cxn ang="0">
                      <a:pos x="0" y="43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6" h="432">
                      <a:moveTo>
                        <a:pt x="0" y="0"/>
                      </a:moveTo>
                      <a:lnTo>
                        <a:pt x="36" y="3"/>
                      </a:lnTo>
                      <a:lnTo>
                        <a:pt x="0" y="4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9386" name="Group 474"/>
              <p:cNvGrpSpPr>
                <a:grpSpLocks/>
              </p:cNvGrpSpPr>
              <p:nvPr/>
            </p:nvGrpSpPr>
            <p:grpSpPr bwMode="auto">
              <a:xfrm rot="5917766">
                <a:off x="1843" y="3581"/>
                <a:ext cx="155" cy="290"/>
                <a:chOff x="2585" y="2421"/>
                <a:chExt cx="155" cy="290"/>
              </a:xfrm>
            </p:grpSpPr>
            <p:sp>
              <p:nvSpPr>
                <p:cNvPr id="39387" name="Oval 475"/>
                <p:cNvSpPr>
                  <a:spLocks noChangeArrowheads="1"/>
                </p:cNvSpPr>
                <p:nvPr/>
              </p:nvSpPr>
              <p:spPr bwMode="auto">
                <a:xfrm rot="12778418" flipV="1">
                  <a:off x="2620" y="2421"/>
                  <a:ext cx="120" cy="3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388" name="Freeform 476"/>
                <p:cNvSpPr>
                  <a:spLocks/>
                </p:cNvSpPr>
                <p:nvPr/>
              </p:nvSpPr>
              <p:spPr bwMode="auto">
                <a:xfrm rot="12778418" flipV="1">
                  <a:off x="2585" y="2430"/>
                  <a:ext cx="30" cy="28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6" y="3"/>
                    </a:cxn>
                    <a:cxn ang="0">
                      <a:pos x="0" y="43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6" h="432">
                      <a:moveTo>
                        <a:pt x="0" y="0"/>
                      </a:moveTo>
                      <a:lnTo>
                        <a:pt x="36" y="3"/>
                      </a:lnTo>
                      <a:lnTo>
                        <a:pt x="0" y="4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9389" name="Group 477"/>
            <p:cNvGrpSpPr>
              <a:grpSpLocks/>
            </p:cNvGrpSpPr>
            <p:nvPr/>
          </p:nvGrpSpPr>
          <p:grpSpPr bwMode="auto">
            <a:xfrm>
              <a:off x="576" y="1056"/>
              <a:ext cx="336" cy="288"/>
              <a:chOff x="1680" y="3504"/>
              <a:chExt cx="434" cy="299"/>
            </a:xfrm>
          </p:grpSpPr>
          <p:grpSp>
            <p:nvGrpSpPr>
              <p:cNvPr id="39390" name="Group 478"/>
              <p:cNvGrpSpPr>
                <a:grpSpLocks/>
              </p:cNvGrpSpPr>
              <p:nvPr/>
            </p:nvGrpSpPr>
            <p:grpSpPr bwMode="auto">
              <a:xfrm rot="12424106">
                <a:off x="1680" y="3504"/>
                <a:ext cx="155" cy="290"/>
                <a:chOff x="2585" y="2421"/>
                <a:chExt cx="155" cy="290"/>
              </a:xfrm>
            </p:grpSpPr>
            <p:sp>
              <p:nvSpPr>
                <p:cNvPr id="39391" name="Oval 479"/>
                <p:cNvSpPr>
                  <a:spLocks noChangeArrowheads="1"/>
                </p:cNvSpPr>
                <p:nvPr/>
              </p:nvSpPr>
              <p:spPr bwMode="auto">
                <a:xfrm rot="12778418" flipV="1">
                  <a:off x="2620" y="2421"/>
                  <a:ext cx="120" cy="3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392" name="Freeform 480"/>
                <p:cNvSpPr>
                  <a:spLocks/>
                </p:cNvSpPr>
                <p:nvPr/>
              </p:nvSpPr>
              <p:spPr bwMode="auto">
                <a:xfrm rot="12778418" flipV="1">
                  <a:off x="2585" y="2430"/>
                  <a:ext cx="30" cy="28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6" y="3"/>
                    </a:cxn>
                    <a:cxn ang="0">
                      <a:pos x="0" y="43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6" h="432">
                      <a:moveTo>
                        <a:pt x="0" y="0"/>
                      </a:moveTo>
                      <a:lnTo>
                        <a:pt x="36" y="3"/>
                      </a:lnTo>
                      <a:lnTo>
                        <a:pt x="0" y="4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9393" name="Group 481"/>
              <p:cNvGrpSpPr>
                <a:grpSpLocks/>
              </p:cNvGrpSpPr>
              <p:nvPr/>
            </p:nvGrpSpPr>
            <p:grpSpPr bwMode="auto">
              <a:xfrm rot="3742771">
                <a:off x="1891" y="3533"/>
                <a:ext cx="155" cy="290"/>
                <a:chOff x="2585" y="2421"/>
                <a:chExt cx="155" cy="290"/>
              </a:xfrm>
            </p:grpSpPr>
            <p:sp>
              <p:nvSpPr>
                <p:cNvPr id="39394" name="Oval 482"/>
                <p:cNvSpPr>
                  <a:spLocks noChangeArrowheads="1"/>
                </p:cNvSpPr>
                <p:nvPr/>
              </p:nvSpPr>
              <p:spPr bwMode="auto">
                <a:xfrm rot="12778418" flipV="1">
                  <a:off x="2620" y="2421"/>
                  <a:ext cx="120" cy="3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395" name="Freeform 483"/>
                <p:cNvSpPr>
                  <a:spLocks/>
                </p:cNvSpPr>
                <p:nvPr/>
              </p:nvSpPr>
              <p:spPr bwMode="auto">
                <a:xfrm rot="12778418" flipV="1">
                  <a:off x="2585" y="2430"/>
                  <a:ext cx="30" cy="28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6" y="3"/>
                    </a:cxn>
                    <a:cxn ang="0">
                      <a:pos x="0" y="43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6" h="432">
                      <a:moveTo>
                        <a:pt x="0" y="0"/>
                      </a:moveTo>
                      <a:lnTo>
                        <a:pt x="36" y="3"/>
                      </a:lnTo>
                      <a:lnTo>
                        <a:pt x="0" y="4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9396" name="Group 484"/>
              <p:cNvGrpSpPr>
                <a:grpSpLocks/>
              </p:cNvGrpSpPr>
              <p:nvPr/>
            </p:nvGrpSpPr>
            <p:grpSpPr bwMode="auto">
              <a:xfrm rot="5917766">
                <a:off x="1843" y="3581"/>
                <a:ext cx="155" cy="290"/>
                <a:chOff x="2585" y="2421"/>
                <a:chExt cx="155" cy="290"/>
              </a:xfrm>
            </p:grpSpPr>
            <p:sp>
              <p:nvSpPr>
                <p:cNvPr id="39397" name="Oval 485"/>
                <p:cNvSpPr>
                  <a:spLocks noChangeArrowheads="1"/>
                </p:cNvSpPr>
                <p:nvPr/>
              </p:nvSpPr>
              <p:spPr bwMode="auto">
                <a:xfrm rot="12778418" flipV="1">
                  <a:off x="2620" y="2421"/>
                  <a:ext cx="120" cy="3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398" name="Freeform 486"/>
                <p:cNvSpPr>
                  <a:spLocks/>
                </p:cNvSpPr>
                <p:nvPr/>
              </p:nvSpPr>
              <p:spPr bwMode="auto">
                <a:xfrm rot="12778418" flipV="1">
                  <a:off x="2585" y="2430"/>
                  <a:ext cx="30" cy="28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6" y="3"/>
                    </a:cxn>
                    <a:cxn ang="0">
                      <a:pos x="0" y="43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6" h="432">
                      <a:moveTo>
                        <a:pt x="0" y="0"/>
                      </a:moveTo>
                      <a:lnTo>
                        <a:pt x="36" y="3"/>
                      </a:lnTo>
                      <a:lnTo>
                        <a:pt x="0" y="4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39413" name="Group 501"/>
          <p:cNvGrpSpPr>
            <a:grpSpLocks/>
          </p:cNvGrpSpPr>
          <p:nvPr/>
        </p:nvGrpSpPr>
        <p:grpSpPr bwMode="auto">
          <a:xfrm>
            <a:off x="2895600" y="5257800"/>
            <a:ext cx="2362200" cy="808038"/>
            <a:chOff x="1824" y="3312"/>
            <a:chExt cx="1488" cy="509"/>
          </a:xfrm>
        </p:grpSpPr>
        <p:sp>
          <p:nvSpPr>
            <p:cNvPr id="39403" name="Oval 491"/>
            <p:cNvSpPr>
              <a:spLocks noChangeArrowheads="1"/>
            </p:cNvSpPr>
            <p:nvPr/>
          </p:nvSpPr>
          <p:spPr bwMode="auto">
            <a:xfrm>
              <a:off x="2880" y="3312"/>
              <a:ext cx="432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2"/>
              </a:solidFill>
              <a:round/>
              <a:headEnd type="none" w="lg" len="lg"/>
              <a:tailEnd type="none" w="lg" len="lg"/>
            </a:ln>
            <a:effectLst>
              <a:outerShdw dist="107763" dir="18900000" algn="ctr" rotWithShape="0">
                <a:srgbClr val="0099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5400" b="1">
                  <a:solidFill>
                    <a:srgbClr val="FF0000"/>
                  </a:solidFill>
                  <a:latin typeface="Times New Roman" pitchFamily="18" charset="0"/>
                </a:rPr>
                <a:t>&gt;</a:t>
              </a:r>
              <a:endParaRPr lang="ru-RU" sz="5400" b="1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39404" name="Text Box 492"/>
            <p:cNvSpPr txBox="1">
              <a:spLocks noChangeArrowheads="1"/>
            </p:cNvSpPr>
            <p:nvPr/>
          </p:nvSpPr>
          <p:spPr bwMode="auto">
            <a:xfrm>
              <a:off x="1824" y="3456"/>
              <a:ext cx="1195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в 2 раза </a:t>
              </a:r>
            </a:p>
          </p:txBody>
        </p:sp>
      </p:grpSp>
      <p:sp>
        <p:nvSpPr>
          <p:cNvPr id="39412" name="AutoShape 500"/>
          <p:cNvSpPr>
            <a:spLocks noChangeArrowheads="1"/>
          </p:cNvSpPr>
          <p:nvPr/>
        </p:nvSpPr>
        <p:spPr bwMode="auto">
          <a:xfrm flipV="1">
            <a:off x="4876800" y="2514600"/>
            <a:ext cx="990600" cy="2514600"/>
          </a:xfrm>
          <a:prstGeom prst="curvedLeftArrow">
            <a:avLst>
              <a:gd name="adj1" fmla="val 50769"/>
              <a:gd name="adj2" fmla="val 101538"/>
              <a:gd name="adj3" fmla="val 33333"/>
            </a:avLst>
          </a:prstGeom>
          <a:gradFill rotWithShape="1">
            <a:gsLst>
              <a:gs pos="0">
                <a:srgbClr val="CCFF99"/>
              </a:gs>
              <a:gs pos="50000">
                <a:srgbClr val="33CC33"/>
              </a:gs>
              <a:gs pos="100000">
                <a:srgbClr val="CCFF99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9536" name="Group 624"/>
          <p:cNvGrpSpPr>
            <a:grpSpLocks/>
          </p:cNvGrpSpPr>
          <p:nvPr/>
        </p:nvGrpSpPr>
        <p:grpSpPr bwMode="auto">
          <a:xfrm>
            <a:off x="5791200" y="4419600"/>
            <a:ext cx="2413000" cy="2151063"/>
            <a:chOff x="3984" y="2592"/>
            <a:chExt cx="1520" cy="1355"/>
          </a:xfrm>
        </p:grpSpPr>
        <p:graphicFrame>
          <p:nvGraphicFramePr>
            <p:cNvPr id="39399" name="Object 487"/>
            <p:cNvGraphicFramePr>
              <a:graphicFrameLocks noChangeAspect="1"/>
            </p:cNvGraphicFramePr>
            <p:nvPr/>
          </p:nvGraphicFramePr>
          <p:xfrm>
            <a:off x="4608" y="2592"/>
            <a:ext cx="896" cy="868"/>
          </p:xfrm>
          <a:graphic>
            <a:graphicData uri="http://schemas.openxmlformats.org/presentationml/2006/ole">
              <p:oleObj spid="_x0000_s39399" name="Формула" r:id="rId9" imgW="406080" imgH="393480" progId="Equation.3">
                <p:embed/>
              </p:oleObj>
            </a:graphicData>
          </a:graphic>
        </p:graphicFrame>
        <p:grpSp>
          <p:nvGrpSpPr>
            <p:cNvPr id="39535" name="Group 623"/>
            <p:cNvGrpSpPr>
              <a:grpSpLocks/>
            </p:cNvGrpSpPr>
            <p:nvPr/>
          </p:nvGrpSpPr>
          <p:grpSpPr bwMode="auto">
            <a:xfrm>
              <a:off x="3984" y="3168"/>
              <a:ext cx="866" cy="779"/>
              <a:chOff x="3744" y="2880"/>
              <a:chExt cx="866" cy="779"/>
            </a:xfrm>
          </p:grpSpPr>
          <p:grpSp>
            <p:nvGrpSpPr>
              <p:cNvPr id="39414" name="Group 502"/>
              <p:cNvGrpSpPr>
                <a:grpSpLocks/>
              </p:cNvGrpSpPr>
              <p:nvPr/>
            </p:nvGrpSpPr>
            <p:grpSpPr bwMode="auto">
              <a:xfrm>
                <a:off x="3792" y="3264"/>
                <a:ext cx="434" cy="299"/>
                <a:chOff x="1680" y="3504"/>
                <a:chExt cx="434" cy="299"/>
              </a:xfrm>
            </p:grpSpPr>
            <p:grpSp>
              <p:nvGrpSpPr>
                <p:cNvPr id="39415" name="Group 503"/>
                <p:cNvGrpSpPr>
                  <a:grpSpLocks/>
                </p:cNvGrpSpPr>
                <p:nvPr/>
              </p:nvGrpSpPr>
              <p:grpSpPr bwMode="auto">
                <a:xfrm rot="12424106">
                  <a:off x="1680" y="3504"/>
                  <a:ext cx="155" cy="290"/>
                  <a:chOff x="2585" y="2421"/>
                  <a:chExt cx="155" cy="290"/>
                </a:xfrm>
              </p:grpSpPr>
              <p:sp>
                <p:nvSpPr>
                  <p:cNvPr id="39416" name="Oval 504"/>
                  <p:cNvSpPr>
                    <a:spLocks noChangeArrowheads="1"/>
                  </p:cNvSpPr>
                  <p:nvPr/>
                </p:nvSpPr>
                <p:spPr bwMode="auto">
                  <a:xfrm rot="12778418" flipV="1">
                    <a:off x="2620" y="2421"/>
                    <a:ext cx="120" cy="31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9417" name="Freeform 505"/>
                  <p:cNvSpPr>
                    <a:spLocks/>
                  </p:cNvSpPr>
                  <p:nvPr/>
                </p:nvSpPr>
                <p:spPr bwMode="auto">
                  <a:xfrm rot="12778418" flipV="1">
                    <a:off x="2585" y="2430"/>
                    <a:ext cx="30" cy="28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6" y="3"/>
                      </a:cxn>
                      <a:cxn ang="0">
                        <a:pos x="0" y="43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36" h="432">
                        <a:moveTo>
                          <a:pt x="0" y="0"/>
                        </a:moveTo>
                        <a:lnTo>
                          <a:pt x="36" y="3"/>
                        </a:lnTo>
                        <a:lnTo>
                          <a:pt x="0" y="43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9418" name="Group 506"/>
                <p:cNvGrpSpPr>
                  <a:grpSpLocks/>
                </p:cNvGrpSpPr>
                <p:nvPr/>
              </p:nvGrpSpPr>
              <p:grpSpPr bwMode="auto">
                <a:xfrm rot="3742771">
                  <a:off x="1891" y="3533"/>
                  <a:ext cx="155" cy="290"/>
                  <a:chOff x="2585" y="2421"/>
                  <a:chExt cx="155" cy="290"/>
                </a:xfrm>
              </p:grpSpPr>
              <p:sp>
                <p:nvSpPr>
                  <p:cNvPr id="39419" name="Oval 507"/>
                  <p:cNvSpPr>
                    <a:spLocks noChangeArrowheads="1"/>
                  </p:cNvSpPr>
                  <p:nvPr/>
                </p:nvSpPr>
                <p:spPr bwMode="auto">
                  <a:xfrm rot="12778418" flipV="1">
                    <a:off x="2620" y="2421"/>
                    <a:ext cx="120" cy="31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9420" name="Freeform 508"/>
                  <p:cNvSpPr>
                    <a:spLocks/>
                  </p:cNvSpPr>
                  <p:nvPr/>
                </p:nvSpPr>
                <p:spPr bwMode="auto">
                  <a:xfrm rot="12778418" flipV="1">
                    <a:off x="2585" y="2430"/>
                    <a:ext cx="30" cy="28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6" y="3"/>
                      </a:cxn>
                      <a:cxn ang="0">
                        <a:pos x="0" y="43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36" h="432">
                        <a:moveTo>
                          <a:pt x="0" y="0"/>
                        </a:moveTo>
                        <a:lnTo>
                          <a:pt x="36" y="3"/>
                        </a:lnTo>
                        <a:lnTo>
                          <a:pt x="0" y="43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9421" name="Group 509"/>
                <p:cNvGrpSpPr>
                  <a:grpSpLocks/>
                </p:cNvGrpSpPr>
                <p:nvPr/>
              </p:nvGrpSpPr>
              <p:grpSpPr bwMode="auto">
                <a:xfrm rot="5917766">
                  <a:off x="1843" y="3581"/>
                  <a:ext cx="155" cy="290"/>
                  <a:chOff x="2585" y="2421"/>
                  <a:chExt cx="155" cy="290"/>
                </a:xfrm>
              </p:grpSpPr>
              <p:sp>
                <p:nvSpPr>
                  <p:cNvPr id="39422" name="Oval 510"/>
                  <p:cNvSpPr>
                    <a:spLocks noChangeArrowheads="1"/>
                  </p:cNvSpPr>
                  <p:nvPr/>
                </p:nvSpPr>
                <p:spPr bwMode="auto">
                  <a:xfrm rot="12778418" flipV="1">
                    <a:off x="2620" y="2421"/>
                    <a:ext cx="120" cy="31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9423" name="Freeform 511"/>
                  <p:cNvSpPr>
                    <a:spLocks/>
                  </p:cNvSpPr>
                  <p:nvPr/>
                </p:nvSpPr>
                <p:spPr bwMode="auto">
                  <a:xfrm rot="12778418" flipV="1">
                    <a:off x="2585" y="2430"/>
                    <a:ext cx="30" cy="28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6" y="3"/>
                      </a:cxn>
                      <a:cxn ang="0">
                        <a:pos x="0" y="43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36" h="432">
                        <a:moveTo>
                          <a:pt x="0" y="0"/>
                        </a:moveTo>
                        <a:lnTo>
                          <a:pt x="36" y="3"/>
                        </a:lnTo>
                        <a:lnTo>
                          <a:pt x="0" y="43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9425" name="Group 513"/>
              <p:cNvGrpSpPr>
                <a:grpSpLocks/>
              </p:cNvGrpSpPr>
              <p:nvPr/>
            </p:nvGrpSpPr>
            <p:grpSpPr bwMode="auto">
              <a:xfrm>
                <a:off x="3888" y="3360"/>
                <a:ext cx="434" cy="299"/>
                <a:chOff x="1680" y="3504"/>
                <a:chExt cx="434" cy="299"/>
              </a:xfrm>
            </p:grpSpPr>
            <p:grpSp>
              <p:nvGrpSpPr>
                <p:cNvPr id="39426" name="Group 514"/>
                <p:cNvGrpSpPr>
                  <a:grpSpLocks/>
                </p:cNvGrpSpPr>
                <p:nvPr/>
              </p:nvGrpSpPr>
              <p:grpSpPr bwMode="auto">
                <a:xfrm rot="12424106">
                  <a:off x="1680" y="3504"/>
                  <a:ext cx="155" cy="290"/>
                  <a:chOff x="2585" y="2421"/>
                  <a:chExt cx="155" cy="290"/>
                </a:xfrm>
              </p:grpSpPr>
              <p:sp>
                <p:nvSpPr>
                  <p:cNvPr id="39427" name="Oval 515"/>
                  <p:cNvSpPr>
                    <a:spLocks noChangeArrowheads="1"/>
                  </p:cNvSpPr>
                  <p:nvPr/>
                </p:nvSpPr>
                <p:spPr bwMode="auto">
                  <a:xfrm rot="12778418" flipV="1">
                    <a:off x="2620" y="2421"/>
                    <a:ext cx="120" cy="31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9428" name="Freeform 516"/>
                  <p:cNvSpPr>
                    <a:spLocks/>
                  </p:cNvSpPr>
                  <p:nvPr/>
                </p:nvSpPr>
                <p:spPr bwMode="auto">
                  <a:xfrm rot="12778418" flipV="1">
                    <a:off x="2585" y="2430"/>
                    <a:ext cx="30" cy="28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6" y="3"/>
                      </a:cxn>
                      <a:cxn ang="0">
                        <a:pos x="0" y="43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36" h="432">
                        <a:moveTo>
                          <a:pt x="0" y="0"/>
                        </a:moveTo>
                        <a:lnTo>
                          <a:pt x="36" y="3"/>
                        </a:lnTo>
                        <a:lnTo>
                          <a:pt x="0" y="43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9429" name="Group 517"/>
                <p:cNvGrpSpPr>
                  <a:grpSpLocks/>
                </p:cNvGrpSpPr>
                <p:nvPr/>
              </p:nvGrpSpPr>
              <p:grpSpPr bwMode="auto">
                <a:xfrm rot="3742771">
                  <a:off x="1891" y="3533"/>
                  <a:ext cx="155" cy="290"/>
                  <a:chOff x="2585" y="2421"/>
                  <a:chExt cx="155" cy="290"/>
                </a:xfrm>
              </p:grpSpPr>
              <p:sp>
                <p:nvSpPr>
                  <p:cNvPr id="39430" name="Oval 518"/>
                  <p:cNvSpPr>
                    <a:spLocks noChangeArrowheads="1"/>
                  </p:cNvSpPr>
                  <p:nvPr/>
                </p:nvSpPr>
                <p:spPr bwMode="auto">
                  <a:xfrm rot="12778418" flipV="1">
                    <a:off x="2620" y="2421"/>
                    <a:ext cx="120" cy="31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9431" name="Freeform 519"/>
                  <p:cNvSpPr>
                    <a:spLocks/>
                  </p:cNvSpPr>
                  <p:nvPr/>
                </p:nvSpPr>
                <p:spPr bwMode="auto">
                  <a:xfrm rot="12778418" flipV="1">
                    <a:off x="2585" y="2430"/>
                    <a:ext cx="30" cy="28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6" y="3"/>
                      </a:cxn>
                      <a:cxn ang="0">
                        <a:pos x="0" y="43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36" h="432">
                        <a:moveTo>
                          <a:pt x="0" y="0"/>
                        </a:moveTo>
                        <a:lnTo>
                          <a:pt x="36" y="3"/>
                        </a:lnTo>
                        <a:lnTo>
                          <a:pt x="0" y="43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9432" name="Group 520"/>
                <p:cNvGrpSpPr>
                  <a:grpSpLocks/>
                </p:cNvGrpSpPr>
                <p:nvPr/>
              </p:nvGrpSpPr>
              <p:grpSpPr bwMode="auto">
                <a:xfrm rot="5917766">
                  <a:off x="1843" y="3581"/>
                  <a:ext cx="155" cy="290"/>
                  <a:chOff x="2585" y="2421"/>
                  <a:chExt cx="155" cy="290"/>
                </a:xfrm>
              </p:grpSpPr>
              <p:sp>
                <p:nvSpPr>
                  <p:cNvPr id="39433" name="Oval 521"/>
                  <p:cNvSpPr>
                    <a:spLocks noChangeArrowheads="1"/>
                  </p:cNvSpPr>
                  <p:nvPr/>
                </p:nvSpPr>
                <p:spPr bwMode="auto">
                  <a:xfrm rot="12778418" flipV="1">
                    <a:off x="2620" y="2421"/>
                    <a:ext cx="120" cy="31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9434" name="Freeform 522"/>
                  <p:cNvSpPr>
                    <a:spLocks/>
                  </p:cNvSpPr>
                  <p:nvPr/>
                </p:nvSpPr>
                <p:spPr bwMode="auto">
                  <a:xfrm rot="12778418" flipV="1">
                    <a:off x="2585" y="2430"/>
                    <a:ext cx="30" cy="28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6" y="3"/>
                      </a:cxn>
                      <a:cxn ang="0">
                        <a:pos x="0" y="43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36" h="432">
                        <a:moveTo>
                          <a:pt x="0" y="0"/>
                        </a:moveTo>
                        <a:lnTo>
                          <a:pt x="36" y="3"/>
                        </a:lnTo>
                        <a:lnTo>
                          <a:pt x="0" y="43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9435" name="Group 523"/>
              <p:cNvGrpSpPr>
                <a:grpSpLocks/>
              </p:cNvGrpSpPr>
              <p:nvPr/>
            </p:nvGrpSpPr>
            <p:grpSpPr bwMode="auto">
              <a:xfrm>
                <a:off x="3792" y="3120"/>
                <a:ext cx="434" cy="299"/>
                <a:chOff x="1680" y="3504"/>
                <a:chExt cx="434" cy="299"/>
              </a:xfrm>
            </p:grpSpPr>
            <p:grpSp>
              <p:nvGrpSpPr>
                <p:cNvPr id="39436" name="Group 524"/>
                <p:cNvGrpSpPr>
                  <a:grpSpLocks/>
                </p:cNvGrpSpPr>
                <p:nvPr/>
              </p:nvGrpSpPr>
              <p:grpSpPr bwMode="auto">
                <a:xfrm rot="12424106">
                  <a:off x="1680" y="3504"/>
                  <a:ext cx="155" cy="290"/>
                  <a:chOff x="2585" y="2421"/>
                  <a:chExt cx="155" cy="290"/>
                </a:xfrm>
              </p:grpSpPr>
              <p:sp>
                <p:nvSpPr>
                  <p:cNvPr id="39437" name="Oval 525"/>
                  <p:cNvSpPr>
                    <a:spLocks noChangeArrowheads="1"/>
                  </p:cNvSpPr>
                  <p:nvPr/>
                </p:nvSpPr>
                <p:spPr bwMode="auto">
                  <a:xfrm rot="12778418" flipV="1">
                    <a:off x="2620" y="2421"/>
                    <a:ext cx="120" cy="31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9438" name="Freeform 526"/>
                  <p:cNvSpPr>
                    <a:spLocks/>
                  </p:cNvSpPr>
                  <p:nvPr/>
                </p:nvSpPr>
                <p:spPr bwMode="auto">
                  <a:xfrm rot="12778418" flipV="1">
                    <a:off x="2585" y="2430"/>
                    <a:ext cx="30" cy="28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6" y="3"/>
                      </a:cxn>
                      <a:cxn ang="0">
                        <a:pos x="0" y="43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36" h="432">
                        <a:moveTo>
                          <a:pt x="0" y="0"/>
                        </a:moveTo>
                        <a:lnTo>
                          <a:pt x="36" y="3"/>
                        </a:lnTo>
                        <a:lnTo>
                          <a:pt x="0" y="43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9439" name="Group 527"/>
                <p:cNvGrpSpPr>
                  <a:grpSpLocks/>
                </p:cNvGrpSpPr>
                <p:nvPr/>
              </p:nvGrpSpPr>
              <p:grpSpPr bwMode="auto">
                <a:xfrm rot="3742771">
                  <a:off x="1891" y="3533"/>
                  <a:ext cx="155" cy="290"/>
                  <a:chOff x="2585" y="2421"/>
                  <a:chExt cx="155" cy="290"/>
                </a:xfrm>
              </p:grpSpPr>
              <p:sp>
                <p:nvSpPr>
                  <p:cNvPr id="39440" name="Oval 528"/>
                  <p:cNvSpPr>
                    <a:spLocks noChangeArrowheads="1"/>
                  </p:cNvSpPr>
                  <p:nvPr/>
                </p:nvSpPr>
                <p:spPr bwMode="auto">
                  <a:xfrm rot="12778418" flipV="1">
                    <a:off x="2620" y="2421"/>
                    <a:ext cx="120" cy="31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9441" name="Freeform 529"/>
                  <p:cNvSpPr>
                    <a:spLocks/>
                  </p:cNvSpPr>
                  <p:nvPr/>
                </p:nvSpPr>
                <p:spPr bwMode="auto">
                  <a:xfrm rot="12778418" flipV="1">
                    <a:off x="2585" y="2430"/>
                    <a:ext cx="30" cy="28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6" y="3"/>
                      </a:cxn>
                      <a:cxn ang="0">
                        <a:pos x="0" y="43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36" h="432">
                        <a:moveTo>
                          <a:pt x="0" y="0"/>
                        </a:moveTo>
                        <a:lnTo>
                          <a:pt x="36" y="3"/>
                        </a:lnTo>
                        <a:lnTo>
                          <a:pt x="0" y="43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9442" name="Group 530"/>
                <p:cNvGrpSpPr>
                  <a:grpSpLocks/>
                </p:cNvGrpSpPr>
                <p:nvPr/>
              </p:nvGrpSpPr>
              <p:grpSpPr bwMode="auto">
                <a:xfrm rot="5917766">
                  <a:off x="1843" y="3581"/>
                  <a:ext cx="155" cy="290"/>
                  <a:chOff x="2585" y="2421"/>
                  <a:chExt cx="155" cy="290"/>
                </a:xfrm>
              </p:grpSpPr>
              <p:sp>
                <p:nvSpPr>
                  <p:cNvPr id="39443" name="Oval 531"/>
                  <p:cNvSpPr>
                    <a:spLocks noChangeArrowheads="1"/>
                  </p:cNvSpPr>
                  <p:nvPr/>
                </p:nvSpPr>
                <p:spPr bwMode="auto">
                  <a:xfrm rot="12778418" flipV="1">
                    <a:off x="2620" y="2421"/>
                    <a:ext cx="120" cy="31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9444" name="Freeform 532"/>
                  <p:cNvSpPr>
                    <a:spLocks/>
                  </p:cNvSpPr>
                  <p:nvPr/>
                </p:nvSpPr>
                <p:spPr bwMode="auto">
                  <a:xfrm rot="12778418" flipV="1">
                    <a:off x="2585" y="2430"/>
                    <a:ext cx="30" cy="28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6" y="3"/>
                      </a:cxn>
                      <a:cxn ang="0">
                        <a:pos x="0" y="43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36" h="432">
                        <a:moveTo>
                          <a:pt x="0" y="0"/>
                        </a:moveTo>
                        <a:lnTo>
                          <a:pt x="36" y="3"/>
                        </a:lnTo>
                        <a:lnTo>
                          <a:pt x="0" y="43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9445" name="Group 533"/>
              <p:cNvGrpSpPr>
                <a:grpSpLocks/>
              </p:cNvGrpSpPr>
              <p:nvPr/>
            </p:nvGrpSpPr>
            <p:grpSpPr bwMode="auto">
              <a:xfrm rot="11007397">
                <a:off x="3936" y="3120"/>
                <a:ext cx="434" cy="299"/>
                <a:chOff x="1680" y="3504"/>
                <a:chExt cx="434" cy="299"/>
              </a:xfrm>
            </p:grpSpPr>
            <p:grpSp>
              <p:nvGrpSpPr>
                <p:cNvPr id="39446" name="Group 534"/>
                <p:cNvGrpSpPr>
                  <a:grpSpLocks/>
                </p:cNvGrpSpPr>
                <p:nvPr/>
              </p:nvGrpSpPr>
              <p:grpSpPr bwMode="auto">
                <a:xfrm rot="12424106">
                  <a:off x="1680" y="3504"/>
                  <a:ext cx="155" cy="290"/>
                  <a:chOff x="2585" y="2421"/>
                  <a:chExt cx="155" cy="290"/>
                </a:xfrm>
              </p:grpSpPr>
              <p:sp>
                <p:nvSpPr>
                  <p:cNvPr id="39447" name="Oval 535"/>
                  <p:cNvSpPr>
                    <a:spLocks noChangeArrowheads="1"/>
                  </p:cNvSpPr>
                  <p:nvPr/>
                </p:nvSpPr>
                <p:spPr bwMode="auto">
                  <a:xfrm rot="12778418" flipV="1">
                    <a:off x="2620" y="2421"/>
                    <a:ext cx="120" cy="31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9448" name="Freeform 536"/>
                  <p:cNvSpPr>
                    <a:spLocks/>
                  </p:cNvSpPr>
                  <p:nvPr/>
                </p:nvSpPr>
                <p:spPr bwMode="auto">
                  <a:xfrm rot="12778418" flipV="1">
                    <a:off x="2585" y="2430"/>
                    <a:ext cx="30" cy="28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6" y="3"/>
                      </a:cxn>
                      <a:cxn ang="0">
                        <a:pos x="0" y="43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36" h="432">
                        <a:moveTo>
                          <a:pt x="0" y="0"/>
                        </a:moveTo>
                        <a:lnTo>
                          <a:pt x="36" y="3"/>
                        </a:lnTo>
                        <a:lnTo>
                          <a:pt x="0" y="43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9449" name="Group 537"/>
                <p:cNvGrpSpPr>
                  <a:grpSpLocks/>
                </p:cNvGrpSpPr>
                <p:nvPr/>
              </p:nvGrpSpPr>
              <p:grpSpPr bwMode="auto">
                <a:xfrm rot="3742771">
                  <a:off x="1891" y="3533"/>
                  <a:ext cx="155" cy="290"/>
                  <a:chOff x="2585" y="2421"/>
                  <a:chExt cx="155" cy="290"/>
                </a:xfrm>
              </p:grpSpPr>
              <p:sp>
                <p:nvSpPr>
                  <p:cNvPr id="39450" name="Oval 538"/>
                  <p:cNvSpPr>
                    <a:spLocks noChangeArrowheads="1"/>
                  </p:cNvSpPr>
                  <p:nvPr/>
                </p:nvSpPr>
                <p:spPr bwMode="auto">
                  <a:xfrm rot="12778418" flipV="1">
                    <a:off x="2620" y="2421"/>
                    <a:ext cx="120" cy="31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9451" name="Freeform 539"/>
                  <p:cNvSpPr>
                    <a:spLocks/>
                  </p:cNvSpPr>
                  <p:nvPr/>
                </p:nvSpPr>
                <p:spPr bwMode="auto">
                  <a:xfrm rot="12778418" flipV="1">
                    <a:off x="2585" y="2430"/>
                    <a:ext cx="30" cy="28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6" y="3"/>
                      </a:cxn>
                      <a:cxn ang="0">
                        <a:pos x="0" y="43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36" h="432">
                        <a:moveTo>
                          <a:pt x="0" y="0"/>
                        </a:moveTo>
                        <a:lnTo>
                          <a:pt x="36" y="3"/>
                        </a:lnTo>
                        <a:lnTo>
                          <a:pt x="0" y="43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9452" name="Group 540"/>
                <p:cNvGrpSpPr>
                  <a:grpSpLocks/>
                </p:cNvGrpSpPr>
                <p:nvPr/>
              </p:nvGrpSpPr>
              <p:grpSpPr bwMode="auto">
                <a:xfrm rot="5917766">
                  <a:off x="1843" y="3581"/>
                  <a:ext cx="155" cy="290"/>
                  <a:chOff x="2585" y="2421"/>
                  <a:chExt cx="155" cy="290"/>
                </a:xfrm>
              </p:grpSpPr>
              <p:sp>
                <p:nvSpPr>
                  <p:cNvPr id="39453" name="Oval 541"/>
                  <p:cNvSpPr>
                    <a:spLocks noChangeArrowheads="1"/>
                  </p:cNvSpPr>
                  <p:nvPr/>
                </p:nvSpPr>
                <p:spPr bwMode="auto">
                  <a:xfrm rot="12778418" flipV="1">
                    <a:off x="2620" y="2421"/>
                    <a:ext cx="120" cy="31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9454" name="Freeform 542"/>
                  <p:cNvSpPr>
                    <a:spLocks/>
                  </p:cNvSpPr>
                  <p:nvPr/>
                </p:nvSpPr>
                <p:spPr bwMode="auto">
                  <a:xfrm rot="12778418" flipV="1">
                    <a:off x="2585" y="2430"/>
                    <a:ext cx="30" cy="28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6" y="3"/>
                      </a:cxn>
                      <a:cxn ang="0">
                        <a:pos x="0" y="43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36" h="432">
                        <a:moveTo>
                          <a:pt x="0" y="0"/>
                        </a:moveTo>
                        <a:lnTo>
                          <a:pt x="36" y="3"/>
                        </a:lnTo>
                        <a:lnTo>
                          <a:pt x="0" y="43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9455" name="Group 543"/>
              <p:cNvGrpSpPr>
                <a:grpSpLocks/>
              </p:cNvGrpSpPr>
              <p:nvPr/>
            </p:nvGrpSpPr>
            <p:grpSpPr bwMode="auto">
              <a:xfrm rot="11007397">
                <a:off x="3744" y="3120"/>
                <a:ext cx="434" cy="299"/>
                <a:chOff x="1680" y="3504"/>
                <a:chExt cx="434" cy="299"/>
              </a:xfrm>
            </p:grpSpPr>
            <p:grpSp>
              <p:nvGrpSpPr>
                <p:cNvPr id="39456" name="Group 544"/>
                <p:cNvGrpSpPr>
                  <a:grpSpLocks/>
                </p:cNvGrpSpPr>
                <p:nvPr/>
              </p:nvGrpSpPr>
              <p:grpSpPr bwMode="auto">
                <a:xfrm rot="12424106">
                  <a:off x="1680" y="3504"/>
                  <a:ext cx="155" cy="290"/>
                  <a:chOff x="2585" y="2421"/>
                  <a:chExt cx="155" cy="290"/>
                </a:xfrm>
              </p:grpSpPr>
              <p:sp>
                <p:nvSpPr>
                  <p:cNvPr id="39457" name="Oval 545"/>
                  <p:cNvSpPr>
                    <a:spLocks noChangeArrowheads="1"/>
                  </p:cNvSpPr>
                  <p:nvPr/>
                </p:nvSpPr>
                <p:spPr bwMode="auto">
                  <a:xfrm rot="12778418" flipV="1">
                    <a:off x="2620" y="2421"/>
                    <a:ext cx="120" cy="31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9458" name="Freeform 546"/>
                  <p:cNvSpPr>
                    <a:spLocks/>
                  </p:cNvSpPr>
                  <p:nvPr/>
                </p:nvSpPr>
                <p:spPr bwMode="auto">
                  <a:xfrm rot="12778418" flipV="1">
                    <a:off x="2585" y="2430"/>
                    <a:ext cx="30" cy="28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6" y="3"/>
                      </a:cxn>
                      <a:cxn ang="0">
                        <a:pos x="0" y="43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36" h="432">
                        <a:moveTo>
                          <a:pt x="0" y="0"/>
                        </a:moveTo>
                        <a:lnTo>
                          <a:pt x="36" y="3"/>
                        </a:lnTo>
                        <a:lnTo>
                          <a:pt x="0" y="43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9459" name="Group 547"/>
                <p:cNvGrpSpPr>
                  <a:grpSpLocks/>
                </p:cNvGrpSpPr>
                <p:nvPr/>
              </p:nvGrpSpPr>
              <p:grpSpPr bwMode="auto">
                <a:xfrm rot="3742771">
                  <a:off x="1891" y="3533"/>
                  <a:ext cx="155" cy="290"/>
                  <a:chOff x="2585" y="2421"/>
                  <a:chExt cx="155" cy="290"/>
                </a:xfrm>
              </p:grpSpPr>
              <p:sp>
                <p:nvSpPr>
                  <p:cNvPr id="39460" name="Oval 548"/>
                  <p:cNvSpPr>
                    <a:spLocks noChangeArrowheads="1"/>
                  </p:cNvSpPr>
                  <p:nvPr/>
                </p:nvSpPr>
                <p:spPr bwMode="auto">
                  <a:xfrm rot="12778418" flipV="1">
                    <a:off x="2620" y="2421"/>
                    <a:ext cx="120" cy="31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9461" name="Freeform 549"/>
                  <p:cNvSpPr>
                    <a:spLocks/>
                  </p:cNvSpPr>
                  <p:nvPr/>
                </p:nvSpPr>
                <p:spPr bwMode="auto">
                  <a:xfrm rot="12778418" flipV="1">
                    <a:off x="2585" y="2430"/>
                    <a:ext cx="30" cy="28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6" y="3"/>
                      </a:cxn>
                      <a:cxn ang="0">
                        <a:pos x="0" y="43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36" h="432">
                        <a:moveTo>
                          <a:pt x="0" y="0"/>
                        </a:moveTo>
                        <a:lnTo>
                          <a:pt x="36" y="3"/>
                        </a:lnTo>
                        <a:lnTo>
                          <a:pt x="0" y="43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9462" name="Group 550"/>
                <p:cNvGrpSpPr>
                  <a:grpSpLocks/>
                </p:cNvGrpSpPr>
                <p:nvPr/>
              </p:nvGrpSpPr>
              <p:grpSpPr bwMode="auto">
                <a:xfrm rot="5917766">
                  <a:off x="1843" y="3581"/>
                  <a:ext cx="155" cy="290"/>
                  <a:chOff x="2585" y="2421"/>
                  <a:chExt cx="155" cy="290"/>
                </a:xfrm>
              </p:grpSpPr>
              <p:sp>
                <p:nvSpPr>
                  <p:cNvPr id="39463" name="Oval 551"/>
                  <p:cNvSpPr>
                    <a:spLocks noChangeArrowheads="1"/>
                  </p:cNvSpPr>
                  <p:nvPr/>
                </p:nvSpPr>
                <p:spPr bwMode="auto">
                  <a:xfrm rot="12778418" flipV="1">
                    <a:off x="2620" y="2421"/>
                    <a:ext cx="120" cy="31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9464" name="Freeform 552"/>
                  <p:cNvSpPr>
                    <a:spLocks/>
                  </p:cNvSpPr>
                  <p:nvPr/>
                </p:nvSpPr>
                <p:spPr bwMode="auto">
                  <a:xfrm rot="12778418" flipV="1">
                    <a:off x="2585" y="2430"/>
                    <a:ext cx="30" cy="28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6" y="3"/>
                      </a:cxn>
                      <a:cxn ang="0">
                        <a:pos x="0" y="43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36" h="432">
                        <a:moveTo>
                          <a:pt x="0" y="0"/>
                        </a:moveTo>
                        <a:lnTo>
                          <a:pt x="36" y="3"/>
                        </a:lnTo>
                        <a:lnTo>
                          <a:pt x="0" y="43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9465" name="Group 553"/>
              <p:cNvGrpSpPr>
                <a:grpSpLocks/>
              </p:cNvGrpSpPr>
              <p:nvPr/>
            </p:nvGrpSpPr>
            <p:grpSpPr bwMode="auto">
              <a:xfrm rot="-1629060">
                <a:off x="4128" y="3216"/>
                <a:ext cx="434" cy="299"/>
                <a:chOff x="1680" y="3504"/>
                <a:chExt cx="434" cy="299"/>
              </a:xfrm>
            </p:grpSpPr>
            <p:grpSp>
              <p:nvGrpSpPr>
                <p:cNvPr id="39466" name="Group 554"/>
                <p:cNvGrpSpPr>
                  <a:grpSpLocks/>
                </p:cNvGrpSpPr>
                <p:nvPr/>
              </p:nvGrpSpPr>
              <p:grpSpPr bwMode="auto">
                <a:xfrm rot="12424106">
                  <a:off x="1680" y="3504"/>
                  <a:ext cx="155" cy="290"/>
                  <a:chOff x="2585" y="2421"/>
                  <a:chExt cx="155" cy="290"/>
                </a:xfrm>
              </p:grpSpPr>
              <p:sp>
                <p:nvSpPr>
                  <p:cNvPr id="39467" name="Oval 555"/>
                  <p:cNvSpPr>
                    <a:spLocks noChangeArrowheads="1"/>
                  </p:cNvSpPr>
                  <p:nvPr/>
                </p:nvSpPr>
                <p:spPr bwMode="auto">
                  <a:xfrm rot="12778418" flipV="1">
                    <a:off x="2620" y="2421"/>
                    <a:ext cx="120" cy="31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9468" name="Freeform 556"/>
                  <p:cNvSpPr>
                    <a:spLocks/>
                  </p:cNvSpPr>
                  <p:nvPr/>
                </p:nvSpPr>
                <p:spPr bwMode="auto">
                  <a:xfrm rot="12778418" flipV="1">
                    <a:off x="2585" y="2430"/>
                    <a:ext cx="30" cy="28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6" y="3"/>
                      </a:cxn>
                      <a:cxn ang="0">
                        <a:pos x="0" y="43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36" h="432">
                        <a:moveTo>
                          <a:pt x="0" y="0"/>
                        </a:moveTo>
                        <a:lnTo>
                          <a:pt x="36" y="3"/>
                        </a:lnTo>
                        <a:lnTo>
                          <a:pt x="0" y="43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9469" name="Group 557"/>
                <p:cNvGrpSpPr>
                  <a:grpSpLocks/>
                </p:cNvGrpSpPr>
                <p:nvPr/>
              </p:nvGrpSpPr>
              <p:grpSpPr bwMode="auto">
                <a:xfrm rot="3742771">
                  <a:off x="1891" y="3533"/>
                  <a:ext cx="155" cy="290"/>
                  <a:chOff x="2585" y="2421"/>
                  <a:chExt cx="155" cy="290"/>
                </a:xfrm>
              </p:grpSpPr>
              <p:sp>
                <p:nvSpPr>
                  <p:cNvPr id="39470" name="Oval 558"/>
                  <p:cNvSpPr>
                    <a:spLocks noChangeArrowheads="1"/>
                  </p:cNvSpPr>
                  <p:nvPr/>
                </p:nvSpPr>
                <p:spPr bwMode="auto">
                  <a:xfrm rot="12778418" flipV="1">
                    <a:off x="2620" y="2421"/>
                    <a:ext cx="120" cy="31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9471" name="Freeform 559"/>
                  <p:cNvSpPr>
                    <a:spLocks/>
                  </p:cNvSpPr>
                  <p:nvPr/>
                </p:nvSpPr>
                <p:spPr bwMode="auto">
                  <a:xfrm rot="12778418" flipV="1">
                    <a:off x="2585" y="2430"/>
                    <a:ext cx="30" cy="28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6" y="3"/>
                      </a:cxn>
                      <a:cxn ang="0">
                        <a:pos x="0" y="43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36" h="432">
                        <a:moveTo>
                          <a:pt x="0" y="0"/>
                        </a:moveTo>
                        <a:lnTo>
                          <a:pt x="36" y="3"/>
                        </a:lnTo>
                        <a:lnTo>
                          <a:pt x="0" y="43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9472" name="Group 560"/>
                <p:cNvGrpSpPr>
                  <a:grpSpLocks/>
                </p:cNvGrpSpPr>
                <p:nvPr/>
              </p:nvGrpSpPr>
              <p:grpSpPr bwMode="auto">
                <a:xfrm rot="5917766">
                  <a:off x="1843" y="3581"/>
                  <a:ext cx="155" cy="290"/>
                  <a:chOff x="2585" y="2421"/>
                  <a:chExt cx="155" cy="290"/>
                </a:xfrm>
              </p:grpSpPr>
              <p:sp>
                <p:nvSpPr>
                  <p:cNvPr id="39473" name="Oval 561"/>
                  <p:cNvSpPr>
                    <a:spLocks noChangeArrowheads="1"/>
                  </p:cNvSpPr>
                  <p:nvPr/>
                </p:nvSpPr>
                <p:spPr bwMode="auto">
                  <a:xfrm rot="12778418" flipV="1">
                    <a:off x="2620" y="2421"/>
                    <a:ext cx="120" cy="31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9474" name="Freeform 562"/>
                  <p:cNvSpPr>
                    <a:spLocks/>
                  </p:cNvSpPr>
                  <p:nvPr/>
                </p:nvSpPr>
                <p:spPr bwMode="auto">
                  <a:xfrm rot="12778418" flipV="1">
                    <a:off x="2585" y="2430"/>
                    <a:ext cx="30" cy="28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6" y="3"/>
                      </a:cxn>
                      <a:cxn ang="0">
                        <a:pos x="0" y="43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36" h="432">
                        <a:moveTo>
                          <a:pt x="0" y="0"/>
                        </a:moveTo>
                        <a:lnTo>
                          <a:pt x="36" y="3"/>
                        </a:lnTo>
                        <a:lnTo>
                          <a:pt x="0" y="43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9475" name="Group 563"/>
              <p:cNvGrpSpPr>
                <a:grpSpLocks/>
              </p:cNvGrpSpPr>
              <p:nvPr/>
            </p:nvGrpSpPr>
            <p:grpSpPr bwMode="auto">
              <a:xfrm rot="-1629060">
                <a:off x="3888" y="2880"/>
                <a:ext cx="434" cy="299"/>
                <a:chOff x="1680" y="3504"/>
                <a:chExt cx="434" cy="299"/>
              </a:xfrm>
            </p:grpSpPr>
            <p:grpSp>
              <p:nvGrpSpPr>
                <p:cNvPr id="39476" name="Group 564"/>
                <p:cNvGrpSpPr>
                  <a:grpSpLocks/>
                </p:cNvGrpSpPr>
                <p:nvPr/>
              </p:nvGrpSpPr>
              <p:grpSpPr bwMode="auto">
                <a:xfrm rot="12424106">
                  <a:off x="1680" y="3504"/>
                  <a:ext cx="155" cy="290"/>
                  <a:chOff x="2585" y="2421"/>
                  <a:chExt cx="155" cy="290"/>
                </a:xfrm>
              </p:grpSpPr>
              <p:sp>
                <p:nvSpPr>
                  <p:cNvPr id="39477" name="Oval 565"/>
                  <p:cNvSpPr>
                    <a:spLocks noChangeArrowheads="1"/>
                  </p:cNvSpPr>
                  <p:nvPr/>
                </p:nvSpPr>
                <p:spPr bwMode="auto">
                  <a:xfrm rot="12778418" flipV="1">
                    <a:off x="2620" y="2421"/>
                    <a:ext cx="120" cy="31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9478" name="Freeform 566"/>
                  <p:cNvSpPr>
                    <a:spLocks/>
                  </p:cNvSpPr>
                  <p:nvPr/>
                </p:nvSpPr>
                <p:spPr bwMode="auto">
                  <a:xfrm rot="12778418" flipV="1">
                    <a:off x="2585" y="2430"/>
                    <a:ext cx="30" cy="28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6" y="3"/>
                      </a:cxn>
                      <a:cxn ang="0">
                        <a:pos x="0" y="43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36" h="432">
                        <a:moveTo>
                          <a:pt x="0" y="0"/>
                        </a:moveTo>
                        <a:lnTo>
                          <a:pt x="36" y="3"/>
                        </a:lnTo>
                        <a:lnTo>
                          <a:pt x="0" y="43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9479" name="Group 567"/>
                <p:cNvGrpSpPr>
                  <a:grpSpLocks/>
                </p:cNvGrpSpPr>
                <p:nvPr/>
              </p:nvGrpSpPr>
              <p:grpSpPr bwMode="auto">
                <a:xfrm rot="3742771">
                  <a:off x="1891" y="3533"/>
                  <a:ext cx="155" cy="290"/>
                  <a:chOff x="2585" y="2421"/>
                  <a:chExt cx="155" cy="290"/>
                </a:xfrm>
              </p:grpSpPr>
              <p:sp>
                <p:nvSpPr>
                  <p:cNvPr id="39480" name="Oval 568"/>
                  <p:cNvSpPr>
                    <a:spLocks noChangeArrowheads="1"/>
                  </p:cNvSpPr>
                  <p:nvPr/>
                </p:nvSpPr>
                <p:spPr bwMode="auto">
                  <a:xfrm rot="12778418" flipV="1">
                    <a:off x="2620" y="2421"/>
                    <a:ext cx="120" cy="31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9481" name="Freeform 569"/>
                  <p:cNvSpPr>
                    <a:spLocks/>
                  </p:cNvSpPr>
                  <p:nvPr/>
                </p:nvSpPr>
                <p:spPr bwMode="auto">
                  <a:xfrm rot="12778418" flipV="1">
                    <a:off x="2585" y="2430"/>
                    <a:ext cx="30" cy="28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6" y="3"/>
                      </a:cxn>
                      <a:cxn ang="0">
                        <a:pos x="0" y="43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36" h="432">
                        <a:moveTo>
                          <a:pt x="0" y="0"/>
                        </a:moveTo>
                        <a:lnTo>
                          <a:pt x="36" y="3"/>
                        </a:lnTo>
                        <a:lnTo>
                          <a:pt x="0" y="43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9482" name="Group 570"/>
                <p:cNvGrpSpPr>
                  <a:grpSpLocks/>
                </p:cNvGrpSpPr>
                <p:nvPr/>
              </p:nvGrpSpPr>
              <p:grpSpPr bwMode="auto">
                <a:xfrm rot="5917766">
                  <a:off x="1843" y="3581"/>
                  <a:ext cx="155" cy="290"/>
                  <a:chOff x="2585" y="2421"/>
                  <a:chExt cx="155" cy="290"/>
                </a:xfrm>
              </p:grpSpPr>
              <p:sp>
                <p:nvSpPr>
                  <p:cNvPr id="39483" name="Oval 571"/>
                  <p:cNvSpPr>
                    <a:spLocks noChangeArrowheads="1"/>
                  </p:cNvSpPr>
                  <p:nvPr/>
                </p:nvSpPr>
                <p:spPr bwMode="auto">
                  <a:xfrm rot="12778418" flipV="1">
                    <a:off x="2620" y="2421"/>
                    <a:ext cx="120" cy="31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9484" name="Freeform 572"/>
                  <p:cNvSpPr>
                    <a:spLocks/>
                  </p:cNvSpPr>
                  <p:nvPr/>
                </p:nvSpPr>
                <p:spPr bwMode="auto">
                  <a:xfrm rot="12778418" flipV="1">
                    <a:off x="2585" y="2430"/>
                    <a:ext cx="30" cy="28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6" y="3"/>
                      </a:cxn>
                      <a:cxn ang="0">
                        <a:pos x="0" y="43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36" h="432">
                        <a:moveTo>
                          <a:pt x="0" y="0"/>
                        </a:moveTo>
                        <a:lnTo>
                          <a:pt x="36" y="3"/>
                        </a:lnTo>
                        <a:lnTo>
                          <a:pt x="0" y="43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9485" name="Group 573"/>
              <p:cNvGrpSpPr>
                <a:grpSpLocks/>
              </p:cNvGrpSpPr>
              <p:nvPr/>
            </p:nvGrpSpPr>
            <p:grpSpPr bwMode="auto">
              <a:xfrm rot="-1629060">
                <a:off x="3888" y="3024"/>
                <a:ext cx="434" cy="299"/>
                <a:chOff x="1680" y="3504"/>
                <a:chExt cx="434" cy="299"/>
              </a:xfrm>
            </p:grpSpPr>
            <p:grpSp>
              <p:nvGrpSpPr>
                <p:cNvPr id="39486" name="Group 574"/>
                <p:cNvGrpSpPr>
                  <a:grpSpLocks/>
                </p:cNvGrpSpPr>
                <p:nvPr/>
              </p:nvGrpSpPr>
              <p:grpSpPr bwMode="auto">
                <a:xfrm rot="12424106">
                  <a:off x="1680" y="3504"/>
                  <a:ext cx="155" cy="290"/>
                  <a:chOff x="2585" y="2421"/>
                  <a:chExt cx="155" cy="290"/>
                </a:xfrm>
              </p:grpSpPr>
              <p:sp>
                <p:nvSpPr>
                  <p:cNvPr id="39487" name="Oval 575"/>
                  <p:cNvSpPr>
                    <a:spLocks noChangeArrowheads="1"/>
                  </p:cNvSpPr>
                  <p:nvPr/>
                </p:nvSpPr>
                <p:spPr bwMode="auto">
                  <a:xfrm rot="12778418" flipV="1">
                    <a:off x="2620" y="2421"/>
                    <a:ext cx="120" cy="31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9488" name="Freeform 576"/>
                  <p:cNvSpPr>
                    <a:spLocks/>
                  </p:cNvSpPr>
                  <p:nvPr/>
                </p:nvSpPr>
                <p:spPr bwMode="auto">
                  <a:xfrm rot="12778418" flipV="1">
                    <a:off x="2585" y="2430"/>
                    <a:ext cx="30" cy="28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6" y="3"/>
                      </a:cxn>
                      <a:cxn ang="0">
                        <a:pos x="0" y="43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36" h="432">
                        <a:moveTo>
                          <a:pt x="0" y="0"/>
                        </a:moveTo>
                        <a:lnTo>
                          <a:pt x="36" y="3"/>
                        </a:lnTo>
                        <a:lnTo>
                          <a:pt x="0" y="43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9489" name="Group 577"/>
                <p:cNvGrpSpPr>
                  <a:grpSpLocks/>
                </p:cNvGrpSpPr>
                <p:nvPr/>
              </p:nvGrpSpPr>
              <p:grpSpPr bwMode="auto">
                <a:xfrm rot="3742771">
                  <a:off x="1891" y="3533"/>
                  <a:ext cx="155" cy="290"/>
                  <a:chOff x="2585" y="2421"/>
                  <a:chExt cx="155" cy="290"/>
                </a:xfrm>
              </p:grpSpPr>
              <p:sp>
                <p:nvSpPr>
                  <p:cNvPr id="39490" name="Oval 578"/>
                  <p:cNvSpPr>
                    <a:spLocks noChangeArrowheads="1"/>
                  </p:cNvSpPr>
                  <p:nvPr/>
                </p:nvSpPr>
                <p:spPr bwMode="auto">
                  <a:xfrm rot="12778418" flipV="1">
                    <a:off x="2620" y="2421"/>
                    <a:ext cx="120" cy="31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9491" name="Freeform 579"/>
                  <p:cNvSpPr>
                    <a:spLocks/>
                  </p:cNvSpPr>
                  <p:nvPr/>
                </p:nvSpPr>
                <p:spPr bwMode="auto">
                  <a:xfrm rot="12778418" flipV="1">
                    <a:off x="2585" y="2430"/>
                    <a:ext cx="30" cy="28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6" y="3"/>
                      </a:cxn>
                      <a:cxn ang="0">
                        <a:pos x="0" y="43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36" h="432">
                        <a:moveTo>
                          <a:pt x="0" y="0"/>
                        </a:moveTo>
                        <a:lnTo>
                          <a:pt x="36" y="3"/>
                        </a:lnTo>
                        <a:lnTo>
                          <a:pt x="0" y="43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9492" name="Group 580"/>
                <p:cNvGrpSpPr>
                  <a:grpSpLocks/>
                </p:cNvGrpSpPr>
                <p:nvPr/>
              </p:nvGrpSpPr>
              <p:grpSpPr bwMode="auto">
                <a:xfrm rot="5917766">
                  <a:off x="1843" y="3581"/>
                  <a:ext cx="155" cy="290"/>
                  <a:chOff x="2585" y="2421"/>
                  <a:chExt cx="155" cy="290"/>
                </a:xfrm>
              </p:grpSpPr>
              <p:sp>
                <p:nvSpPr>
                  <p:cNvPr id="39493" name="Oval 581"/>
                  <p:cNvSpPr>
                    <a:spLocks noChangeArrowheads="1"/>
                  </p:cNvSpPr>
                  <p:nvPr/>
                </p:nvSpPr>
                <p:spPr bwMode="auto">
                  <a:xfrm rot="12778418" flipV="1">
                    <a:off x="2620" y="2421"/>
                    <a:ext cx="120" cy="31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9494" name="Freeform 582"/>
                  <p:cNvSpPr>
                    <a:spLocks/>
                  </p:cNvSpPr>
                  <p:nvPr/>
                </p:nvSpPr>
                <p:spPr bwMode="auto">
                  <a:xfrm rot="12778418" flipV="1">
                    <a:off x="2585" y="2430"/>
                    <a:ext cx="30" cy="28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6" y="3"/>
                      </a:cxn>
                      <a:cxn ang="0">
                        <a:pos x="0" y="43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36" h="432">
                        <a:moveTo>
                          <a:pt x="0" y="0"/>
                        </a:moveTo>
                        <a:lnTo>
                          <a:pt x="36" y="3"/>
                        </a:lnTo>
                        <a:lnTo>
                          <a:pt x="0" y="43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9495" name="Group 583"/>
              <p:cNvGrpSpPr>
                <a:grpSpLocks/>
              </p:cNvGrpSpPr>
              <p:nvPr/>
            </p:nvGrpSpPr>
            <p:grpSpPr bwMode="auto">
              <a:xfrm rot="-1629060">
                <a:off x="3744" y="2880"/>
                <a:ext cx="434" cy="299"/>
                <a:chOff x="1680" y="3504"/>
                <a:chExt cx="434" cy="299"/>
              </a:xfrm>
            </p:grpSpPr>
            <p:grpSp>
              <p:nvGrpSpPr>
                <p:cNvPr id="39496" name="Group 584"/>
                <p:cNvGrpSpPr>
                  <a:grpSpLocks/>
                </p:cNvGrpSpPr>
                <p:nvPr/>
              </p:nvGrpSpPr>
              <p:grpSpPr bwMode="auto">
                <a:xfrm rot="12424106">
                  <a:off x="1680" y="3504"/>
                  <a:ext cx="155" cy="290"/>
                  <a:chOff x="2585" y="2421"/>
                  <a:chExt cx="155" cy="290"/>
                </a:xfrm>
              </p:grpSpPr>
              <p:sp>
                <p:nvSpPr>
                  <p:cNvPr id="39497" name="Oval 585"/>
                  <p:cNvSpPr>
                    <a:spLocks noChangeArrowheads="1"/>
                  </p:cNvSpPr>
                  <p:nvPr/>
                </p:nvSpPr>
                <p:spPr bwMode="auto">
                  <a:xfrm rot="12778418" flipV="1">
                    <a:off x="2620" y="2421"/>
                    <a:ext cx="120" cy="31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9498" name="Freeform 586"/>
                  <p:cNvSpPr>
                    <a:spLocks/>
                  </p:cNvSpPr>
                  <p:nvPr/>
                </p:nvSpPr>
                <p:spPr bwMode="auto">
                  <a:xfrm rot="12778418" flipV="1">
                    <a:off x="2585" y="2430"/>
                    <a:ext cx="30" cy="28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6" y="3"/>
                      </a:cxn>
                      <a:cxn ang="0">
                        <a:pos x="0" y="43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36" h="432">
                        <a:moveTo>
                          <a:pt x="0" y="0"/>
                        </a:moveTo>
                        <a:lnTo>
                          <a:pt x="36" y="3"/>
                        </a:lnTo>
                        <a:lnTo>
                          <a:pt x="0" y="43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9499" name="Group 587"/>
                <p:cNvGrpSpPr>
                  <a:grpSpLocks/>
                </p:cNvGrpSpPr>
                <p:nvPr/>
              </p:nvGrpSpPr>
              <p:grpSpPr bwMode="auto">
                <a:xfrm rot="3742771">
                  <a:off x="1891" y="3533"/>
                  <a:ext cx="155" cy="290"/>
                  <a:chOff x="2585" y="2421"/>
                  <a:chExt cx="155" cy="290"/>
                </a:xfrm>
              </p:grpSpPr>
              <p:sp>
                <p:nvSpPr>
                  <p:cNvPr id="39500" name="Oval 588"/>
                  <p:cNvSpPr>
                    <a:spLocks noChangeArrowheads="1"/>
                  </p:cNvSpPr>
                  <p:nvPr/>
                </p:nvSpPr>
                <p:spPr bwMode="auto">
                  <a:xfrm rot="12778418" flipV="1">
                    <a:off x="2620" y="2421"/>
                    <a:ext cx="120" cy="31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9501" name="Freeform 589"/>
                  <p:cNvSpPr>
                    <a:spLocks/>
                  </p:cNvSpPr>
                  <p:nvPr/>
                </p:nvSpPr>
                <p:spPr bwMode="auto">
                  <a:xfrm rot="12778418" flipV="1">
                    <a:off x="2585" y="2430"/>
                    <a:ext cx="30" cy="28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6" y="3"/>
                      </a:cxn>
                      <a:cxn ang="0">
                        <a:pos x="0" y="43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36" h="432">
                        <a:moveTo>
                          <a:pt x="0" y="0"/>
                        </a:moveTo>
                        <a:lnTo>
                          <a:pt x="36" y="3"/>
                        </a:lnTo>
                        <a:lnTo>
                          <a:pt x="0" y="43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9502" name="Group 590"/>
                <p:cNvGrpSpPr>
                  <a:grpSpLocks/>
                </p:cNvGrpSpPr>
                <p:nvPr/>
              </p:nvGrpSpPr>
              <p:grpSpPr bwMode="auto">
                <a:xfrm rot="5917766">
                  <a:off x="1843" y="3581"/>
                  <a:ext cx="155" cy="290"/>
                  <a:chOff x="2585" y="2421"/>
                  <a:chExt cx="155" cy="290"/>
                </a:xfrm>
              </p:grpSpPr>
              <p:sp>
                <p:nvSpPr>
                  <p:cNvPr id="39503" name="Oval 591"/>
                  <p:cNvSpPr>
                    <a:spLocks noChangeArrowheads="1"/>
                  </p:cNvSpPr>
                  <p:nvPr/>
                </p:nvSpPr>
                <p:spPr bwMode="auto">
                  <a:xfrm rot="12778418" flipV="1">
                    <a:off x="2620" y="2421"/>
                    <a:ext cx="120" cy="31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9504" name="Freeform 592"/>
                  <p:cNvSpPr>
                    <a:spLocks/>
                  </p:cNvSpPr>
                  <p:nvPr/>
                </p:nvSpPr>
                <p:spPr bwMode="auto">
                  <a:xfrm rot="12778418" flipV="1">
                    <a:off x="2585" y="2430"/>
                    <a:ext cx="30" cy="28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6" y="3"/>
                      </a:cxn>
                      <a:cxn ang="0">
                        <a:pos x="0" y="43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36" h="432">
                        <a:moveTo>
                          <a:pt x="0" y="0"/>
                        </a:moveTo>
                        <a:lnTo>
                          <a:pt x="36" y="3"/>
                        </a:lnTo>
                        <a:lnTo>
                          <a:pt x="0" y="43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9505" name="Group 593"/>
              <p:cNvGrpSpPr>
                <a:grpSpLocks/>
              </p:cNvGrpSpPr>
              <p:nvPr/>
            </p:nvGrpSpPr>
            <p:grpSpPr bwMode="auto">
              <a:xfrm rot="-1629060">
                <a:off x="3936" y="3312"/>
                <a:ext cx="434" cy="299"/>
                <a:chOff x="1680" y="3504"/>
                <a:chExt cx="434" cy="299"/>
              </a:xfrm>
            </p:grpSpPr>
            <p:grpSp>
              <p:nvGrpSpPr>
                <p:cNvPr id="39506" name="Group 594"/>
                <p:cNvGrpSpPr>
                  <a:grpSpLocks/>
                </p:cNvGrpSpPr>
                <p:nvPr/>
              </p:nvGrpSpPr>
              <p:grpSpPr bwMode="auto">
                <a:xfrm rot="12424106">
                  <a:off x="1680" y="3504"/>
                  <a:ext cx="155" cy="290"/>
                  <a:chOff x="2585" y="2421"/>
                  <a:chExt cx="155" cy="290"/>
                </a:xfrm>
              </p:grpSpPr>
              <p:sp>
                <p:nvSpPr>
                  <p:cNvPr id="39507" name="Oval 595"/>
                  <p:cNvSpPr>
                    <a:spLocks noChangeArrowheads="1"/>
                  </p:cNvSpPr>
                  <p:nvPr/>
                </p:nvSpPr>
                <p:spPr bwMode="auto">
                  <a:xfrm rot="12778418" flipV="1">
                    <a:off x="2620" y="2421"/>
                    <a:ext cx="120" cy="31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9508" name="Freeform 596"/>
                  <p:cNvSpPr>
                    <a:spLocks/>
                  </p:cNvSpPr>
                  <p:nvPr/>
                </p:nvSpPr>
                <p:spPr bwMode="auto">
                  <a:xfrm rot="12778418" flipV="1">
                    <a:off x="2585" y="2430"/>
                    <a:ext cx="30" cy="28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6" y="3"/>
                      </a:cxn>
                      <a:cxn ang="0">
                        <a:pos x="0" y="43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36" h="432">
                        <a:moveTo>
                          <a:pt x="0" y="0"/>
                        </a:moveTo>
                        <a:lnTo>
                          <a:pt x="36" y="3"/>
                        </a:lnTo>
                        <a:lnTo>
                          <a:pt x="0" y="43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9509" name="Group 597"/>
                <p:cNvGrpSpPr>
                  <a:grpSpLocks/>
                </p:cNvGrpSpPr>
                <p:nvPr/>
              </p:nvGrpSpPr>
              <p:grpSpPr bwMode="auto">
                <a:xfrm rot="3742771">
                  <a:off x="1891" y="3533"/>
                  <a:ext cx="155" cy="290"/>
                  <a:chOff x="2585" y="2421"/>
                  <a:chExt cx="155" cy="290"/>
                </a:xfrm>
              </p:grpSpPr>
              <p:sp>
                <p:nvSpPr>
                  <p:cNvPr id="39510" name="Oval 598"/>
                  <p:cNvSpPr>
                    <a:spLocks noChangeArrowheads="1"/>
                  </p:cNvSpPr>
                  <p:nvPr/>
                </p:nvSpPr>
                <p:spPr bwMode="auto">
                  <a:xfrm rot="12778418" flipV="1">
                    <a:off x="2620" y="2421"/>
                    <a:ext cx="120" cy="31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9511" name="Freeform 599"/>
                  <p:cNvSpPr>
                    <a:spLocks/>
                  </p:cNvSpPr>
                  <p:nvPr/>
                </p:nvSpPr>
                <p:spPr bwMode="auto">
                  <a:xfrm rot="12778418" flipV="1">
                    <a:off x="2585" y="2430"/>
                    <a:ext cx="30" cy="28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6" y="3"/>
                      </a:cxn>
                      <a:cxn ang="0">
                        <a:pos x="0" y="43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36" h="432">
                        <a:moveTo>
                          <a:pt x="0" y="0"/>
                        </a:moveTo>
                        <a:lnTo>
                          <a:pt x="36" y="3"/>
                        </a:lnTo>
                        <a:lnTo>
                          <a:pt x="0" y="43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9512" name="Group 600"/>
                <p:cNvGrpSpPr>
                  <a:grpSpLocks/>
                </p:cNvGrpSpPr>
                <p:nvPr/>
              </p:nvGrpSpPr>
              <p:grpSpPr bwMode="auto">
                <a:xfrm rot="5917766">
                  <a:off x="1843" y="3581"/>
                  <a:ext cx="155" cy="290"/>
                  <a:chOff x="2585" y="2421"/>
                  <a:chExt cx="155" cy="290"/>
                </a:xfrm>
              </p:grpSpPr>
              <p:sp>
                <p:nvSpPr>
                  <p:cNvPr id="39513" name="Oval 601"/>
                  <p:cNvSpPr>
                    <a:spLocks noChangeArrowheads="1"/>
                  </p:cNvSpPr>
                  <p:nvPr/>
                </p:nvSpPr>
                <p:spPr bwMode="auto">
                  <a:xfrm rot="12778418" flipV="1">
                    <a:off x="2620" y="2421"/>
                    <a:ext cx="120" cy="31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9514" name="Freeform 602"/>
                  <p:cNvSpPr>
                    <a:spLocks/>
                  </p:cNvSpPr>
                  <p:nvPr/>
                </p:nvSpPr>
                <p:spPr bwMode="auto">
                  <a:xfrm rot="12778418" flipV="1">
                    <a:off x="2585" y="2430"/>
                    <a:ext cx="30" cy="28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6" y="3"/>
                      </a:cxn>
                      <a:cxn ang="0">
                        <a:pos x="0" y="43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36" h="432">
                        <a:moveTo>
                          <a:pt x="0" y="0"/>
                        </a:moveTo>
                        <a:lnTo>
                          <a:pt x="36" y="3"/>
                        </a:lnTo>
                        <a:lnTo>
                          <a:pt x="0" y="43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9515" name="Group 603"/>
              <p:cNvGrpSpPr>
                <a:grpSpLocks/>
              </p:cNvGrpSpPr>
              <p:nvPr/>
            </p:nvGrpSpPr>
            <p:grpSpPr bwMode="auto">
              <a:xfrm rot="-1629060">
                <a:off x="4176" y="3360"/>
                <a:ext cx="434" cy="299"/>
                <a:chOff x="1680" y="3504"/>
                <a:chExt cx="434" cy="299"/>
              </a:xfrm>
            </p:grpSpPr>
            <p:grpSp>
              <p:nvGrpSpPr>
                <p:cNvPr id="39516" name="Group 604"/>
                <p:cNvGrpSpPr>
                  <a:grpSpLocks/>
                </p:cNvGrpSpPr>
                <p:nvPr/>
              </p:nvGrpSpPr>
              <p:grpSpPr bwMode="auto">
                <a:xfrm rot="12424106">
                  <a:off x="1680" y="3504"/>
                  <a:ext cx="155" cy="290"/>
                  <a:chOff x="2585" y="2421"/>
                  <a:chExt cx="155" cy="290"/>
                </a:xfrm>
              </p:grpSpPr>
              <p:sp>
                <p:nvSpPr>
                  <p:cNvPr id="39517" name="Oval 605"/>
                  <p:cNvSpPr>
                    <a:spLocks noChangeArrowheads="1"/>
                  </p:cNvSpPr>
                  <p:nvPr/>
                </p:nvSpPr>
                <p:spPr bwMode="auto">
                  <a:xfrm rot="12778418" flipV="1">
                    <a:off x="2620" y="2421"/>
                    <a:ext cx="120" cy="31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9518" name="Freeform 606"/>
                  <p:cNvSpPr>
                    <a:spLocks/>
                  </p:cNvSpPr>
                  <p:nvPr/>
                </p:nvSpPr>
                <p:spPr bwMode="auto">
                  <a:xfrm rot="12778418" flipV="1">
                    <a:off x="2585" y="2430"/>
                    <a:ext cx="30" cy="28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6" y="3"/>
                      </a:cxn>
                      <a:cxn ang="0">
                        <a:pos x="0" y="43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36" h="432">
                        <a:moveTo>
                          <a:pt x="0" y="0"/>
                        </a:moveTo>
                        <a:lnTo>
                          <a:pt x="36" y="3"/>
                        </a:lnTo>
                        <a:lnTo>
                          <a:pt x="0" y="43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9519" name="Group 607"/>
                <p:cNvGrpSpPr>
                  <a:grpSpLocks/>
                </p:cNvGrpSpPr>
                <p:nvPr/>
              </p:nvGrpSpPr>
              <p:grpSpPr bwMode="auto">
                <a:xfrm rot="3742771">
                  <a:off x="1891" y="3533"/>
                  <a:ext cx="155" cy="290"/>
                  <a:chOff x="2585" y="2421"/>
                  <a:chExt cx="155" cy="290"/>
                </a:xfrm>
              </p:grpSpPr>
              <p:sp>
                <p:nvSpPr>
                  <p:cNvPr id="39520" name="Oval 608"/>
                  <p:cNvSpPr>
                    <a:spLocks noChangeArrowheads="1"/>
                  </p:cNvSpPr>
                  <p:nvPr/>
                </p:nvSpPr>
                <p:spPr bwMode="auto">
                  <a:xfrm rot="12778418" flipV="1">
                    <a:off x="2620" y="2421"/>
                    <a:ext cx="120" cy="31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9521" name="Freeform 609"/>
                  <p:cNvSpPr>
                    <a:spLocks/>
                  </p:cNvSpPr>
                  <p:nvPr/>
                </p:nvSpPr>
                <p:spPr bwMode="auto">
                  <a:xfrm rot="12778418" flipV="1">
                    <a:off x="2585" y="2430"/>
                    <a:ext cx="30" cy="28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6" y="3"/>
                      </a:cxn>
                      <a:cxn ang="0">
                        <a:pos x="0" y="43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36" h="432">
                        <a:moveTo>
                          <a:pt x="0" y="0"/>
                        </a:moveTo>
                        <a:lnTo>
                          <a:pt x="36" y="3"/>
                        </a:lnTo>
                        <a:lnTo>
                          <a:pt x="0" y="43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9522" name="Group 610"/>
                <p:cNvGrpSpPr>
                  <a:grpSpLocks/>
                </p:cNvGrpSpPr>
                <p:nvPr/>
              </p:nvGrpSpPr>
              <p:grpSpPr bwMode="auto">
                <a:xfrm rot="5917766">
                  <a:off x="1843" y="3581"/>
                  <a:ext cx="155" cy="290"/>
                  <a:chOff x="2585" y="2421"/>
                  <a:chExt cx="155" cy="290"/>
                </a:xfrm>
              </p:grpSpPr>
              <p:sp>
                <p:nvSpPr>
                  <p:cNvPr id="39523" name="Oval 611"/>
                  <p:cNvSpPr>
                    <a:spLocks noChangeArrowheads="1"/>
                  </p:cNvSpPr>
                  <p:nvPr/>
                </p:nvSpPr>
                <p:spPr bwMode="auto">
                  <a:xfrm rot="12778418" flipV="1">
                    <a:off x="2620" y="2421"/>
                    <a:ext cx="120" cy="31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9524" name="Freeform 612"/>
                  <p:cNvSpPr>
                    <a:spLocks/>
                  </p:cNvSpPr>
                  <p:nvPr/>
                </p:nvSpPr>
                <p:spPr bwMode="auto">
                  <a:xfrm rot="12778418" flipV="1">
                    <a:off x="2585" y="2430"/>
                    <a:ext cx="30" cy="28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6" y="3"/>
                      </a:cxn>
                      <a:cxn ang="0">
                        <a:pos x="0" y="43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36" h="432">
                        <a:moveTo>
                          <a:pt x="0" y="0"/>
                        </a:moveTo>
                        <a:lnTo>
                          <a:pt x="36" y="3"/>
                        </a:lnTo>
                        <a:lnTo>
                          <a:pt x="0" y="43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9525" name="Group 613"/>
              <p:cNvGrpSpPr>
                <a:grpSpLocks/>
              </p:cNvGrpSpPr>
              <p:nvPr/>
            </p:nvGrpSpPr>
            <p:grpSpPr bwMode="auto">
              <a:xfrm rot="-1629060">
                <a:off x="4080" y="2928"/>
                <a:ext cx="434" cy="299"/>
                <a:chOff x="1680" y="3504"/>
                <a:chExt cx="434" cy="299"/>
              </a:xfrm>
            </p:grpSpPr>
            <p:grpSp>
              <p:nvGrpSpPr>
                <p:cNvPr id="39526" name="Group 614"/>
                <p:cNvGrpSpPr>
                  <a:grpSpLocks/>
                </p:cNvGrpSpPr>
                <p:nvPr/>
              </p:nvGrpSpPr>
              <p:grpSpPr bwMode="auto">
                <a:xfrm rot="12424106">
                  <a:off x="1680" y="3504"/>
                  <a:ext cx="155" cy="290"/>
                  <a:chOff x="2585" y="2421"/>
                  <a:chExt cx="155" cy="290"/>
                </a:xfrm>
              </p:grpSpPr>
              <p:sp>
                <p:nvSpPr>
                  <p:cNvPr id="39527" name="Oval 615"/>
                  <p:cNvSpPr>
                    <a:spLocks noChangeArrowheads="1"/>
                  </p:cNvSpPr>
                  <p:nvPr/>
                </p:nvSpPr>
                <p:spPr bwMode="auto">
                  <a:xfrm rot="12778418" flipV="1">
                    <a:off x="2620" y="2421"/>
                    <a:ext cx="120" cy="31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9528" name="Freeform 616"/>
                  <p:cNvSpPr>
                    <a:spLocks/>
                  </p:cNvSpPr>
                  <p:nvPr/>
                </p:nvSpPr>
                <p:spPr bwMode="auto">
                  <a:xfrm rot="12778418" flipV="1">
                    <a:off x="2585" y="2430"/>
                    <a:ext cx="30" cy="28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6" y="3"/>
                      </a:cxn>
                      <a:cxn ang="0">
                        <a:pos x="0" y="43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36" h="432">
                        <a:moveTo>
                          <a:pt x="0" y="0"/>
                        </a:moveTo>
                        <a:lnTo>
                          <a:pt x="36" y="3"/>
                        </a:lnTo>
                        <a:lnTo>
                          <a:pt x="0" y="43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9529" name="Group 617"/>
                <p:cNvGrpSpPr>
                  <a:grpSpLocks/>
                </p:cNvGrpSpPr>
                <p:nvPr/>
              </p:nvGrpSpPr>
              <p:grpSpPr bwMode="auto">
                <a:xfrm rot="3742771">
                  <a:off x="1891" y="3533"/>
                  <a:ext cx="155" cy="290"/>
                  <a:chOff x="2585" y="2421"/>
                  <a:chExt cx="155" cy="290"/>
                </a:xfrm>
              </p:grpSpPr>
              <p:sp>
                <p:nvSpPr>
                  <p:cNvPr id="39530" name="Oval 618"/>
                  <p:cNvSpPr>
                    <a:spLocks noChangeArrowheads="1"/>
                  </p:cNvSpPr>
                  <p:nvPr/>
                </p:nvSpPr>
                <p:spPr bwMode="auto">
                  <a:xfrm rot="12778418" flipV="1">
                    <a:off x="2620" y="2421"/>
                    <a:ext cx="120" cy="31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9531" name="Freeform 619"/>
                  <p:cNvSpPr>
                    <a:spLocks/>
                  </p:cNvSpPr>
                  <p:nvPr/>
                </p:nvSpPr>
                <p:spPr bwMode="auto">
                  <a:xfrm rot="12778418" flipV="1">
                    <a:off x="2585" y="2430"/>
                    <a:ext cx="30" cy="28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6" y="3"/>
                      </a:cxn>
                      <a:cxn ang="0">
                        <a:pos x="0" y="43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36" h="432">
                        <a:moveTo>
                          <a:pt x="0" y="0"/>
                        </a:moveTo>
                        <a:lnTo>
                          <a:pt x="36" y="3"/>
                        </a:lnTo>
                        <a:lnTo>
                          <a:pt x="0" y="43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9532" name="Group 620"/>
                <p:cNvGrpSpPr>
                  <a:grpSpLocks/>
                </p:cNvGrpSpPr>
                <p:nvPr/>
              </p:nvGrpSpPr>
              <p:grpSpPr bwMode="auto">
                <a:xfrm rot="5917766">
                  <a:off x="1843" y="3581"/>
                  <a:ext cx="155" cy="290"/>
                  <a:chOff x="2585" y="2421"/>
                  <a:chExt cx="155" cy="290"/>
                </a:xfrm>
              </p:grpSpPr>
              <p:sp>
                <p:nvSpPr>
                  <p:cNvPr id="39533" name="Oval 621"/>
                  <p:cNvSpPr>
                    <a:spLocks noChangeArrowheads="1"/>
                  </p:cNvSpPr>
                  <p:nvPr/>
                </p:nvSpPr>
                <p:spPr bwMode="auto">
                  <a:xfrm rot="12778418" flipV="1">
                    <a:off x="2620" y="2421"/>
                    <a:ext cx="120" cy="31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9534" name="Freeform 622"/>
                  <p:cNvSpPr>
                    <a:spLocks/>
                  </p:cNvSpPr>
                  <p:nvPr/>
                </p:nvSpPr>
                <p:spPr bwMode="auto">
                  <a:xfrm rot="12778418" flipV="1">
                    <a:off x="2585" y="2430"/>
                    <a:ext cx="30" cy="28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6" y="3"/>
                      </a:cxn>
                      <a:cxn ang="0">
                        <a:pos x="0" y="43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36" h="432">
                        <a:moveTo>
                          <a:pt x="0" y="0"/>
                        </a:moveTo>
                        <a:lnTo>
                          <a:pt x="36" y="3"/>
                        </a:lnTo>
                        <a:lnTo>
                          <a:pt x="0" y="43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</p:grpSp>
      <p:sp>
        <p:nvSpPr>
          <p:cNvPr id="39537" name="Text Box 625"/>
          <p:cNvSpPr txBox="1">
            <a:spLocks noChangeArrowheads="1"/>
          </p:cNvSpPr>
          <p:nvPr/>
        </p:nvSpPr>
        <p:spPr bwMode="auto">
          <a:xfrm>
            <a:off x="8305800" y="5181600"/>
            <a:ext cx="696913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6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9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9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9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5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5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5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5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5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5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5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5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9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39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12" grpId="0" animBg="1"/>
      <p:bldP spid="395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0" y="685800"/>
            <a:ext cx="6096000" cy="6019800"/>
            <a:chOff x="2448" y="816"/>
            <a:chExt cx="2016" cy="1968"/>
          </a:xfrm>
        </p:grpSpPr>
        <p:sp>
          <p:nvSpPr>
            <p:cNvPr id="22531" name="Oval 3"/>
            <p:cNvSpPr>
              <a:spLocks noChangeArrowheads="1"/>
            </p:cNvSpPr>
            <p:nvPr/>
          </p:nvSpPr>
          <p:spPr bwMode="auto">
            <a:xfrm>
              <a:off x="2448" y="816"/>
              <a:ext cx="2016" cy="1968"/>
            </a:xfrm>
            <a:prstGeom prst="ellipse">
              <a:avLst/>
            </a:prstGeom>
            <a:noFill/>
            <a:ln w="57150">
              <a:solidFill>
                <a:srgbClr val="000099"/>
              </a:solidFill>
              <a:round/>
              <a:headEnd type="none" w="lg" len="lg"/>
              <a:tailEnd type="none" w="lg" len="lg"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pic>
          <p:nvPicPr>
            <p:cNvPr id="22532" name="Picture 4" descr="л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48" y="816"/>
              <a:ext cx="2016" cy="1968"/>
            </a:xfrm>
            <a:prstGeom prst="rect">
              <a:avLst/>
            </a:prstGeom>
            <a:noFill/>
          </p:spPr>
        </p:pic>
      </p:grpSp>
      <p:sp>
        <p:nvSpPr>
          <p:cNvPr id="22533" name="Freeform 5"/>
          <p:cNvSpPr>
            <a:spLocks/>
          </p:cNvSpPr>
          <p:nvPr/>
        </p:nvSpPr>
        <p:spPr bwMode="auto">
          <a:xfrm>
            <a:off x="436563" y="1762125"/>
            <a:ext cx="5005387" cy="679450"/>
          </a:xfrm>
          <a:custGeom>
            <a:avLst/>
            <a:gdLst/>
            <a:ahLst/>
            <a:cxnLst>
              <a:cxn ang="0">
                <a:pos x="0" y="48"/>
              </a:cxn>
              <a:cxn ang="0">
                <a:pos x="144" y="96"/>
              </a:cxn>
              <a:cxn ang="0">
                <a:pos x="384" y="144"/>
              </a:cxn>
              <a:cxn ang="0">
                <a:pos x="720" y="144"/>
              </a:cxn>
              <a:cxn ang="0">
                <a:pos x="912" y="96"/>
              </a:cxn>
              <a:cxn ang="0">
                <a:pos x="1104" y="0"/>
              </a:cxn>
            </a:cxnLst>
            <a:rect l="0" t="0" r="r" b="b"/>
            <a:pathLst>
              <a:path w="1104" h="152">
                <a:moveTo>
                  <a:pt x="0" y="48"/>
                </a:moveTo>
                <a:cubicBezTo>
                  <a:pt x="40" y="64"/>
                  <a:pt x="80" y="80"/>
                  <a:pt x="144" y="96"/>
                </a:cubicBezTo>
                <a:cubicBezTo>
                  <a:pt x="208" y="112"/>
                  <a:pt x="288" y="136"/>
                  <a:pt x="384" y="144"/>
                </a:cubicBezTo>
                <a:cubicBezTo>
                  <a:pt x="480" y="152"/>
                  <a:pt x="632" y="152"/>
                  <a:pt x="720" y="144"/>
                </a:cubicBezTo>
                <a:cubicBezTo>
                  <a:pt x="808" y="136"/>
                  <a:pt x="848" y="120"/>
                  <a:pt x="912" y="96"/>
                </a:cubicBezTo>
                <a:cubicBezTo>
                  <a:pt x="976" y="72"/>
                  <a:pt x="1040" y="36"/>
                  <a:pt x="1104" y="0"/>
                </a:cubicBezTo>
              </a:path>
            </a:pathLst>
          </a:custGeom>
          <a:noFill/>
          <a:ln w="57150" cap="flat" cmpd="sng">
            <a:solidFill>
              <a:schemeClr val="bg1"/>
            </a:solidFill>
            <a:prstDash val="dash"/>
            <a:round/>
            <a:headEnd type="none" w="lg" len="lg"/>
            <a:tailEnd type="none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534" name="Freeform 6"/>
          <p:cNvSpPr>
            <a:spLocks/>
          </p:cNvSpPr>
          <p:nvPr/>
        </p:nvSpPr>
        <p:spPr bwMode="auto">
          <a:xfrm>
            <a:off x="217488" y="2655888"/>
            <a:ext cx="5732462" cy="973137"/>
          </a:xfrm>
          <a:custGeom>
            <a:avLst/>
            <a:gdLst/>
            <a:ahLst/>
            <a:cxnLst>
              <a:cxn ang="0">
                <a:pos x="0" y="88"/>
              </a:cxn>
              <a:cxn ang="0">
                <a:pos x="144" y="136"/>
              </a:cxn>
              <a:cxn ang="0">
                <a:pos x="448" y="208"/>
              </a:cxn>
              <a:cxn ang="0">
                <a:pos x="752" y="192"/>
              </a:cxn>
              <a:cxn ang="0">
                <a:pos x="1056" y="128"/>
              </a:cxn>
              <a:cxn ang="0">
                <a:pos x="1264" y="0"/>
              </a:cxn>
            </a:cxnLst>
            <a:rect l="0" t="0" r="r" b="b"/>
            <a:pathLst>
              <a:path w="1264" h="217">
                <a:moveTo>
                  <a:pt x="0" y="88"/>
                </a:moveTo>
                <a:cubicBezTo>
                  <a:pt x="40" y="104"/>
                  <a:pt x="69" y="116"/>
                  <a:pt x="144" y="136"/>
                </a:cubicBezTo>
                <a:cubicBezTo>
                  <a:pt x="219" y="156"/>
                  <a:pt x="347" y="199"/>
                  <a:pt x="448" y="208"/>
                </a:cubicBezTo>
                <a:cubicBezTo>
                  <a:pt x="549" y="217"/>
                  <a:pt x="651" y="205"/>
                  <a:pt x="752" y="192"/>
                </a:cubicBezTo>
                <a:cubicBezTo>
                  <a:pt x="853" y="179"/>
                  <a:pt x="971" y="160"/>
                  <a:pt x="1056" y="128"/>
                </a:cubicBezTo>
                <a:cubicBezTo>
                  <a:pt x="1141" y="96"/>
                  <a:pt x="1221" y="27"/>
                  <a:pt x="1264" y="0"/>
                </a:cubicBezTo>
              </a:path>
            </a:pathLst>
          </a:custGeom>
          <a:noFill/>
          <a:ln w="57150" cap="flat" cmpd="sng">
            <a:solidFill>
              <a:schemeClr val="bg1"/>
            </a:solidFill>
            <a:prstDash val="dash"/>
            <a:round/>
            <a:headEnd type="none" w="lg" len="lg"/>
            <a:tailEnd type="none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6172200" y="228600"/>
            <a:ext cx="2971800" cy="5203825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/>
              <a:t>Радиусы кругов на двух различных параллелях земного шара составляют соответственно 5600 км и 3500 км. </a:t>
            </a:r>
          </a:p>
          <a:p>
            <a:endParaRPr lang="ru-RU" sz="2400" b="1"/>
          </a:p>
          <a:p>
            <a:r>
              <a:rPr lang="ru-RU" sz="2400" b="1"/>
              <a:t>По какой параллели короче «кругосветное» путешествие и на сколько?</a:t>
            </a:r>
          </a:p>
        </p:txBody>
      </p:sp>
      <p:pic>
        <p:nvPicPr>
          <p:cNvPr id="22536" name="Picture 8" descr="j035466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60229">
            <a:off x="457200" y="1066800"/>
            <a:ext cx="661988" cy="1092200"/>
          </a:xfrm>
          <a:prstGeom prst="rect">
            <a:avLst/>
          </a:prstGeom>
          <a:noFill/>
        </p:spPr>
      </p:pic>
      <p:pic>
        <p:nvPicPr>
          <p:cNvPr id="22537" name="Picture 9" descr="j035466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60229">
            <a:off x="-73025" y="2047875"/>
            <a:ext cx="661988" cy="1092200"/>
          </a:xfrm>
          <a:prstGeom prst="rect">
            <a:avLst/>
          </a:prstGeom>
          <a:noFill/>
        </p:spPr>
      </p:pic>
      <p:sp>
        <p:nvSpPr>
          <p:cNvPr id="22538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4400" y="6172200"/>
            <a:ext cx="457200" cy="457200"/>
          </a:xfrm>
          <a:prstGeom prst="actionButtonForwardNext">
            <a:avLst/>
          </a:prstGeom>
          <a:gradFill rotWithShape="1">
            <a:gsLst>
              <a:gs pos="0">
                <a:schemeClr val="bg1"/>
              </a:gs>
              <a:gs pos="100000">
                <a:srgbClr val="0099FF"/>
              </a:gs>
            </a:gsLst>
            <a:path path="rect">
              <a:fillToRect l="50000" t="50000" r="50000" b="50000"/>
            </a:path>
          </a:gradFill>
          <a:ln w="57150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3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934200" y="6172200"/>
            <a:ext cx="1600200" cy="457200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66FFFF"/>
              </a:gs>
            </a:gsLst>
            <a:path path="rect">
              <a:fillToRect l="50000" t="50000" r="50000" b="50000"/>
            </a:path>
          </a:gradFill>
          <a:ln w="9525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latin typeface="Times New Roman" pitchFamily="18" charset="0"/>
              </a:rPr>
              <a:t>Показать</a:t>
            </a:r>
          </a:p>
        </p:txBody>
      </p:sp>
      <p:grpSp>
        <p:nvGrpSpPr>
          <p:cNvPr id="22540" name="Group 12"/>
          <p:cNvGrpSpPr>
            <a:grpSpLocks/>
          </p:cNvGrpSpPr>
          <p:nvPr/>
        </p:nvGrpSpPr>
        <p:grpSpPr bwMode="auto">
          <a:xfrm>
            <a:off x="1998663" y="76200"/>
            <a:ext cx="1928812" cy="838200"/>
            <a:chOff x="1259" y="48"/>
            <a:chExt cx="1215" cy="528"/>
          </a:xfrm>
        </p:grpSpPr>
        <p:sp>
          <p:nvSpPr>
            <p:cNvPr id="22541" name="Freeform 13"/>
            <p:cNvSpPr>
              <a:spLocks/>
            </p:cNvSpPr>
            <p:nvPr/>
          </p:nvSpPr>
          <p:spPr bwMode="auto">
            <a:xfrm>
              <a:off x="1872" y="48"/>
              <a:ext cx="272" cy="380"/>
            </a:xfrm>
            <a:custGeom>
              <a:avLst/>
              <a:gdLst/>
              <a:ahLst/>
              <a:cxnLst>
                <a:cxn ang="0">
                  <a:pos x="0" y="232"/>
                </a:cxn>
                <a:cxn ang="0">
                  <a:pos x="272" y="224"/>
                </a:cxn>
                <a:cxn ang="0">
                  <a:pos x="0" y="0"/>
                </a:cxn>
                <a:cxn ang="0">
                  <a:pos x="3" y="380"/>
                </a:cxn>
              </a:cxnLst>
              <a:rect l="0" t="0" r="r" b="b"/>
              <a:pathLst>
                <a:path w="272" h="380">
                  <a:moveTo>
                    <a:pt x="0" y="232"/>
                  </a:moveTo>
                  <a:lnTo>
                    <a:pt x="272" y="224"/>
                  </a:lnTo>
                  <a:lnTo>
                    <a:pt x="0" y="0"/>
                  </a:lnTo>
                  <a:lnTo>
                    <a:pt x="3" y="380"/>
                  </a:lnTo>
                </a:path>
              </a:pathLst>
            </a:custGeom>
            <a:solidFill>
              <a:srgbClr val="FF0000"/>
            </a:soli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542" name="Freeform 14"/>
            <p:cNvSpPr>
              <a:spLocks/>
            </p:cNvSpPr>
            <p:nvPr/>
          </p:nvSpPr>
          <p:spPr bwMode="auto">
            <a:xfrm>
              <a:off x="1259" y="416"/>
              <a:ext cx="1215" cy="160"/>
            </a:xfrm>
            <a:custGeom>
              <a:avLst/>
              <a:gdLst/>
              <a:ahLst/>
              <a:cxnLst>
                <a:cxn ang="0">
                  <a:pos x="156" y="119"/>
                </a:cxn>
                <a:cxn ang="0">
                  <a:pos x="45" y="96"/>
                </a:cxn>
                <a:cxn ang="0">
                  <a:pos x="429" y="16"/>
                </a:cxn>
                <a:cxn ang="0">
                  <a:pos x="653" y="0"/>
                </a:cxn>
                <a:cxn ang="0">
                  <a:pos x="861" y="16"/>
                </a:cxn>
                <a:cxn ang="0">
                  <a:pos x="1021" y="32"/>
                </a:cxn>
                <a:cxn ang="0">
                  <a:pos x="1117" y="48"/>
                </a:cxn>
                <a:cxn ang="0">
                  <a:pos x="1213" y="80"/>
                </a:cxn>
                <a:cxn ang="0">
                  <a:pos x="1106" y="79"/>
                </a:cxn>
                <a:cxn ang="0">
                  <a:pos x="962" y="86"/>
                </a:cxn>
                <a:cxn ang="0">
                  <a:pos x="931" y="132"/>
                </a:cxn>
                <a:cxn ang="0">
                  <a:pos x="881" y="92"/>
                </a:cxn>
                <a:cxn ang="0">
                  <a:pos x="806" y="105"/>
                </a:cxn>
                <a:cxn ang="0">
                  <a:pos x="668" y="92"/>
                </a:cxn>
                <a:cxn ang="0">
                  <a:pos x="606" y="92"/>
                </a:cxn>
                <a:cxn ang="0">
                  <a:pos x="506" y="132"/>
                </a:cxn>
                <a:cxn ang="0">
                  <a:pos x="381" y="79"/>
                </a:cxn>
                <a:cxn ang="0">
                  <a:pos x="318" y="132"/>
                </a:cxn>
                <a:cxn ang="0">
                  <a:pos x="218" y="132"/>
                </a:cxn>
                <a:cxn ang="0">
                  <a:pos x="143" y="158"/>
                </a:cxn>
                <a:cxn ang="0">
                  <a:pos x="156" y="119"/>
                </a:cxn>
              </a:cxnLst>
              <a:rect l="0" t="0" r="r" b="b"/>
              <a:pathLst>
                <a:path w="1215" h="160">
                  <a:moveTo>
                    <a:pt x="156" y="119"/>
                  </a:moveTo>
                  <a:cubicBezTo>
                    <a:pt x="140" y="109"/>
                    <a:pt x="0" y="113"/>
                    <a:pt x="45" y="96"/>
                  </a:cubicBezTo>
                  <a:cubicBezTo>
                    <a:pt x="90" y="79"/>
                    <a:pt x="328" y="32"/>
                    <a:pt x="429" y="16"/>
                  </a:cubicBezTo>
                  <a:cubicBezTo>
                    <a:pt x="530" y="0"/>
                    <a:pt x="581" y="0"/>
                    <a:pt x="653" y="0"/>
                  </a:cubicBezTo>
                  <a:cubicBezTo>
                    <a:pt x="725" y="0"/>
                    <a:pt x="800" y="11"/>
                    <a:pt x="861" y="16"/>
                  </a:cubicBezTo>
                  <a:cubicBezTo>
                    <a:pt x="922" y="21"/>
                    <a:pt x="978" y="27"/>
                    <a:pt x="1021" y="32"/>
                  </a:cubicBezTo>
                  <a:cubicBezTo>
                    <a:pt x="1064" y="37"/>
                    <a:pt x="1085" y="40"/>
                    <a:pt x="1117" y="48"/>
                  </a:cubicBezTo>
                  <a:cubicBezTo>
                    <a:pt x="1149" y="56"/>
                    <a:pt x="1215" y="75"/>
                    <a:pt x="1213" y="80"/>
                  </a:cubicBezTo>
                  <a:cubicBezTo>
                    <a:pt x="1211" y="85"/>
                    <a:pt x="1148" y="78"/>
                    <a:pt x="1106" y="79"/>
                  </a:cubicBezTo>
                  <a:cubicBezTo>
                    <a:pt x="1064" y="80"/>
                    <a:pt x="991" y="77"/>
                    <a:pt x="962" y="86"/>
                  </a:cubicBezTo>
                  <a:cubicBezTo>
                    <a:pt x="933" y="95"/>
                    <a:pt x="943" y="132"/>
                    <a:pt x="931" y="132"/>
                  </a:cubicBezTo>
                  <a:cubicBezTo>
                    <a:pt x="918" y="132"/>
                    <a:pt x="902" y="97"/>
                    <a:pt x="881" y="92"/>
                  </a:cubicBezTo>
                  <a:cubicBezTo>
                    <a:pt x="860" y="88"/>
                    <a:pt x="841" y="105"/>
                    <a:pt x="806" y="105"/>
                  </a:cubicBezTo>
                  <a:cubicBezTo>
                    <a:pt x="770" y="105"/>
                    <a:pt x="702" y="95"/>
                    <a:pt x="668" y="92"/>
                  </a:cubicBezTo>
                  <a:cubicBezTo>
                    <a:pt x="635" y="90"/>
                    <a:pt x="633" y="86"/>
                    <a:pt x="606" y="92"/>
                  </a:cubicBezTo>
                  <a:cubicBezTo>
                    <a:pt x="579" y="99"/>
                    <a:pt x="543" y="134"/>
                    <a:pt x="506" y="132"/>
                  </a:cubicBezTo>
                  <a:cubicBezTo>
                    <a:pt x="468" y="129"/>
                    <a:pt x="412" y="79"/>
                    <a:pt x="381" y="79"/>
                  </a:cubicBezTo>
                  <a:cubicBezTo>
                    <a:pt x="350" y="79"/>
                    <a:pt x="345" y="123"/>
                    <a:pt x="318" y="132"/>
                  </a:cubicBezTo>
                  <a:cubicBezTo>
                    <a:pt x="291" y="140"/>
                    <a:pt x="248" y="127"/>
                    <a:pt x="218" y="132"/>
                  </a:cubicBezTo>
                  <a:cubicBezTo>
                    <a:pt x="189" y="136"/>
                    <a:pt x="154" y="160"/>
                    <a:pt x="143" y="158"/>
                  </a:cubicBezTo>
                  <a:cubicBezTo>
                    <a:pt x="133" y="156"/>
                    <a:pt x="144" y="131"/>
                    <a:pt x="156" y="119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5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380000">
                                      <p:cBhvr>
                                        <p:cTn id="13" dur="3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6945E-18 2.22222E-6 C 0.0125 0.00463 0.025 0.00926 0.04167 0.01481 C 0.05833 0.02037 0.08281 0.02893 0.1 0.03333 C 0.11719 0.03773 0.12969 0.03889 0.14444 0.04074 C 0.1592 0.04259 0.175 0.04328 0.18889 0.04444 C 0.20278 0.0456 0.21476 0.04699 0.22778 0.04815 C 0.2408 0.0493 0.25052 0.05254 0.26667 0.05185 C 0.28281 0.05116 0.30781 0.04815 0.325 0.04444 C 0.34219 0.04074 0.35521 0.03634 0.36944 0.02963 C 0.38368 0.02291 0.39913 0.01041 0.41111 0.0037 C 0.42309 -0.00301 0.43142 -0.00486 0.44167 -0.01111 C 0.45191 -0.01736 0.46198 -0.02547 0.47222 -0.03334 " pathEditMode="relative" rAng="0" ptsTypes="aaaaaaaaaaaA">
                                      <p:cBhvr>
                                        <p:cTn id="15" dur="5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" y="9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44444E-6 -2.22222E-6 C 0.02223 0.01227 0.04445 0.02477 0.06667 0.03334 C 0.08889 0.0419 0.11059 0.0456 0.13334 0.05185 C 0.15591 0.0581 0.17917 0.06667 0.20278 0.07037 C 0.22639 0.07408 0.24914 0.07477 0.27483 0.07408 C 0.30087 0.07338 0.33143 0.07037 0.35834 0.06667 C 0.38525 0.06296 0.40764 0.05996 0.43612 0.05185 C 0.46441 0.04375 0.50365 0.02963 0.52778 0.01852 C 0.55191 0.00741 0.56667 -0.00555 0.58056 -0.01481 C 0.59445 -0.02407 0.60278 -0.03055 0.61112 -0.03704 " pathEditMode="relative" ptsTypes="aaaaaaaaaA">
                                      <p:cBhvr>
                                        <p:cTn id="17" dur="5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380000">
                                      <p:cBhvr>
                                        <p:cTn id="19" dur="3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9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1143000" y="1676400"/>
            <a:ext cx="3810000" cy="609600"/>
            <a:chOff x="2832" y="1392"/>
            <a:chExt cx="2400" cy="384"/>
          </a:xfrm>
        </p:grpSpPr>
        <p:sp>
          <p:nvSpPr>
            <p:cNvPr id="25603" name="Oval 3"/>
            <p:cNvSpPr>
              <a:spLocks noChangeArrowheads="1"/>
            </p:cNvSpPr>
            <p:nvPr/>
          </p:nvSpPr>
          <p:spPr bwMode="auto">
            <a:xfrm>
              <a:off x="2832" y="1392"/>
              <a:ext cx="240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FF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2"/>
              </a:solidFill>
              <a:round/>
              <a:headEnd type="none" w="lg" len="lg"/>
              <a:tailEnd type="none" w="lg" len="lg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04" name="Oval 4"/>
            <p:cNvSpPr>
              <a:spLocks noChangeArrowheads="1"/>
            </p:cNvSpPr>
            <p:nvPr/>
          </p:nvSpPr>
          <p:spPr bwMode="auto">
            <a:xfrm>
              <a:off x="3984" y="1536"/>
              <a:ext cx="48" cy="48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chemeClr val="tx2"/>
              </a:solidFill>
              <a:round/>
              <a:headEnd type="none" w="lg" len="lg"/>
              <a:tailEnd type="none" w="lg" len="lg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5605" name="Group 5"/>
          <p:cNvGrpSpPr>
            <a:grpSpLocks/>
          </p:cNvGrpSpPr>
          <p:nvPr/>
        </p:nvGrpSpPr>
        <p:grpSpPr bwMode="auto">
          <a:xfrm>
            <a:off x="609600" y="2514600"/>
            <a:ext cx="4953000" cy="914400"/>
            <a:chOff x="2496" y="1920"/>
            <a:chExt cx="3120" cy="576"/>
          </a:xfrm>
        </p:grpSpPr>
        <p:sp>
          <p:nvSpPr>
            <p:cNvPr id="25606" name="Oval 6"/>
            <p:cNvSpPr>
              <a:spLocks noChangeArrowheads="1"/>
            </p:cNvSpPr>
            <p:nvPr/>
          </p:nvSpPr>
          <p:spPr bwMode="auto">
            <a:xfrm>
              <a:off x="2496" y="1920"/>
              <a:ext cx="3120" cy="57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2"/>
              </a:solidFill>
              <a:round/>
              <a:headEnd type="none" w="lg" len="lg"/>
              <a:tailEnd type="none" w="lg" len="lg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07" name="Oval 7"/>
            <p:cNvSpPr>
              <a:spLocks noChangeArrowheads="1"/>
            </p:cNvSpPr>
            <p:nvPr/>
          </p:nvSpPr>
          <p:spPr bwMode="auto">
            <a:xfrm>
              <a:off x="4032" y="2160"/>
              <a:ext cx="48" cy="48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chemeClr val="tx2"/>
              </a:solidFill>
              <a:round/>
              <a:headEnd type="none" w="lg" len="lg"/>
              <a:tailEnd type="none" w="lg" len="lg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5608" name="Oval 8"/>
          <p:cNvSpPr>
            <a:spLocks noChangeArrowheads="1"/>
          </p:cNvSpPr>
          <p:nvPr/>
        </p:nvSpPr>
        <p:spPr bwMode="auto">
          <a:xfrm>
            <a:off x="533400" y="1143000"/>
            <a:ext cx="5105400" cy="4953000"/>
          </a:xfrm>
          <a:prstGeom prst="ellipse">
            <a:avLst/>
          </a:prstGeom>
          <a:noFill/>
          <a:ln w="57150">
            <a:solidFill>
              <a:srgbClr val="000099"/>
            </a:solidFill>
            <a:round/>
            <a:headEnd type="none" w="lg" len="lg"/>
            <a:tailEnd type="none" w="lg" len="lg"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6400800" y="228600"/>
            <a:ext cx="2667000" cy="5203825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/>
              <a:t>Радиусы кругов на двух различных параллелях земного шара составляют соответственно 5600 км и 3500 км. По какой параллели короче «кругосветное» путешествие и на сколько?</a:t>
            </a:r>
          </a:p>
        </p:txBody>
      </p:sp>
      <p:grpSp>
        <p:nvGrpSpPr>
          <p:cNvPr id="25610" name="Group 10"/>
          <p:cNvGrpSpPr>
            <a:grpSpLocks/>
          </p:cNvGrpSpPr>
          <p:nvPr/>
        </p:nvGrpSpPr>
        <p:grpSpPr bwMode="auto">
          <a:xfrm>
            <a:off x="3111500" y="2743200"/>
            <a:ext cx="1625600" cy="571500"/>
            <a:chOff x="4072" y="2064"/>
            <a:chExt cx="1024" cy="360"/>
          </a:xfrm>
        </p:grpSpPr>
        <p:sp>
          <p:nvSpPr>
            <p:cNvPr id="25611" name="Freeform 11"/>
            <p:cNvSpPr>
              <a:spLocks/>
            </p:cNvSpPr>
            <p:nvPr/>
          </p:nvSpPr>
          <p:spPr bwMode="auto">
            <a:xfrm>
              <a:off x="4072" y="2184"/>
              <a:ext cx="1024" cy="2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24" y="240"/>
                </a:cxn>
              </a:cxnLst>
              <a:rect l="0" t="0" r="r" b="b"/>
              <a:pathLst>
                <a:path w="1024" h="240">
                  <a:moveTo>
                    <a:pt x="0" y="0"/>
                  </a:moveTo>
                  <a:lnTo>
                    <a:pt x="1024" y="240"/>
                  </a:lnTo>
                </a:path>
              </a:pathLst>
            </a:custGeom>
            <a:noFill/>
            <a:ln w="57150" cap="flat" cmpd="sng">
              <a:solidFill>
                <a:srgbClr val="FF0000"/>
              </a:solidFill>
              <a:prstDash val="solid"/>
              <a:round/>
              <a:headEnd type="none" w="lg" len="lg"/>
              <a:tailEnd type="oval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612" name="Rectangle 12"/>
            <p:cNvSpPr>
              <a:spLocks noChangeArrowheads="1"/>
            </p:cNvSpPr>
            <p:nvPr/>
          </p:nvSpPr>
          <p:spPr bwMode="auto">
            <a:xfrm rot="744562">
              <a:off x="4176" y="2064"/>
              <a:ext cx="835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lg" len="lg"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 b="1"/>
                <a:t>5600 км</a:t>
              </a:r>
            </a:p>
          </p:txBody>
        </p:sp>
      </p:grpSp>
      <p:grpSp>
        <p:nvGrpSpPr>
          <p:cNvPr id="25613" name="Group 13"/>
          <p:cNvGrpSpPr>
            <a:grpSpLocks/>
          </p:cNvGrpSpPr>
          <p:nvPr/>
        </p:nvGrpSpPr>
        <p:grpSpPr bwMode="auto">
          <a:xfrm>
            <a:off x="3035300" y="1676400"/>
            <a:ext cx="1397000" cy="520700"/>
            <a:chOff x="4024" y="1392"/>
            <a:chExt cx="880" cy="328"/>
          </a:xfrm>
        </p:grpSpPr>
        <p:sp>
          <p:nvSpPr>
            <p:cNvPr id="25614" name="Freeform 14"/>
            <p:cNvSpPr>
              <a:spLocks/>
            </p:cNvSpPr>
            <p:nvPr/>
          </p:nvSpPr>
          <p:spPr bwMode="auto">
            <a:xfrm>
              <a:off x="4024" y="1560"/>
              <a:ext cx="880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80" y="160"/>
                </a:cxn>
              </a:cxnLst>
              <a:rect l="0" t="0" r="r" b="b"/>
              <a:pathLst>
                <a:path w="880" h="160">
                  <a:moveTo>
                    <a:pt x="0" y="0"/>
                  </a:moveTo>
                  <a:lnTo>
                    <a:pt x="880" y="160"/>
                  </a:lnTo>
                </a:path>
              </a:pathLst>
            </a:custGeom>
            <a:noFill/>
            <a:ln w="57150" cap="flat" cmpd="sng">
              <a:solidFill>
                <a:srgbClr val="0000FF"/>
              </a:solidFill>
              <a:prstDash val="solid"/>
              <a:round/>
              <a:headEnd type="none" w="lg" len="lg"/>
              <a:tailEnd type="oval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615" name="Rectangle 15"/>
            <p:cNvSpPr>
              <a:spLocks noChangeArrowheads="1"/>
            </p:cNvSpPr>
            <p:nvPr/>
          </p:nvSpPr>
          <p:spPr bwMode="auto">
            <a:xfrm rot="548643">
              <a:off x="4032" y="1392"/>
              <a:ext cx="835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lg" len="lg"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 b="1"/>
                <a:t>3500 км</a:t>
              </a:r>
            </a:p>
          </p:txBody>
        </p:sp>
      </p:grpSp>
      <p:sp>
        <p:nvSpPr>
          <p:cNvPr id="25616" name="AutoShape 16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8077200" y="6172200"/>
            <a:ext cx="457200" cy="457200"/>
          </a:xfrm>
          <a:prstGeom prst="actionButtonForwardNext">
            <a:avLst/>
          </a:prstGeom>
          <a:gradFill rotWithShape="1">
            <a:gsLst>
              <a:gs pos="0">
                <a:schemeClr val="bg1"/>
              </a:gs>
              <a:gs pos="100000">
                <a:srgbClr val="0099FF"/>
              </a:gs>
            </a:gsLst>
            <a:path path="rect">
              <a:fillToRect l="50000" t="50000" r="50000" b="50000"/>
            </a:path>
          </a:gradFill>
          <a:ln w="57150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5617" name="Picture 17" descr="j035466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60229">
            <a:off x="381000" y="2057400"/>
            <a:ext cx="661988" cy="1092200"/>
          </a:xfrm>
          <a:prstGeom prst="rect">
            <a:avLst/>
          </a:prstGeom>
          <a:noFill/>
        </p:spPr>
      </p:pic>
      <p:pic>
        <p:nvPicPr>
          <p:cNvPr id="25618" name="Picture 18" descr="j035466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60229">
            <a:off x="914400" y="1066800"/>
            <a:ext cx="569913" cy="939800"/>
          </a:xfrm>
          <a:prstGeom prst="rect">
            <a:avLst/>
          </a:prstGeom>
          <a:noFill/>
        </p:spPr>
      </p:pic>
      <p:sp>
        <p:nvSpPr>
          <p:cNvPr id="25619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77000" y="6172200"/>
            <a:ext cx="1600200" cy="457200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66FFFF"/>
              </a:gs>
            </a:gsLst>
            <a:path path="rect">
              <a:fillToRect l="50000" t="50000" r="50000" b="50000"/>
            </a:path>
          </a:gradFill>
          <a:ln w="9525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latin typeface="Times New Roman" pitchFamily="18" charset="0"/>
              </a:rPr>
              <a:t>Показать</a:t>
            </a:r>
          </a:p>
        </p:txBody>
      </p:sp>
      <p:grpSp>
        <p:nvGrpSpPr>
          <p:cNvPr id="25620" name="Group 20"/>
          <p:cNvGrpSpPr>
            <a:grpSpLocks/>
          </p:cNvGrpSpPr>
          <p:nvPr/>
        </p:nvGrpSpPr>
        <p:grpSpPr bwMode="auto">
          <a:xfrm>
            <a:off x="2176463" y="533400"/>
            <a:ext cx="1882775" cy="838200"/>
            <a:chOff x="1371" y="672"/>
            <a:chExt cx="1186" cy="528"/>
          </a:xfrm>
        </p:grpSpPr>
        <p:sp>
          <p:nvSpPr>
            <p:cNvPr id="25621" name="Freeform 21"/>
            <p:cNvSpPr>
              <a:spLocks/>
            </p:cNvSpPr>
            <p:nvPr/>
          </p:nvSpPr>
          <p:spPr bwMode="auto">
            <a:xfrm>
              <a:off x="1957" y="672"/>
              <a:ext cx="272" cy="380"/>
            </a:xfrm>
            <a:custGeom>
              <a:avLst/>
              <a:gdLst/>
              <a:ahLst/>
              <a:cxnLst>
                <a:cxn ang="0">
                  <a:pos x="0" y="232"/>
                </a:cxn>
                <a:cxn ang="0">
                  <a:pos x="272" y="224"/>
                </a:cxn>
                <a:cxn ang="0">
                  <a:pos x="0" y="0"/>
                </a:cxn>
                <a:cxn ang="0">
                  <a:pos x="3" y="380"/>
                </a:cxn>
              </a:cxnLst>
              <a:rect l="0" t="0" r="r" b="b"/>
              <a:pathLst>
                <a:path w="272" h="380">
                  <a:moveTo>
                    <a:pt x="0" y="232"/>
                  </a:moveTo>
                  <a:lnTo>
                    <a:pt x="272" y="224"/>
                  </a:lnTo>
                  <a:lnTo>
                    <a:pt x="0" y="0"/>
                  </a:lnTo>
                  <a:lnTo>
                    <a:pt x="3" y="380"/>
                  </a:lnTo>
                </a:path>
              </a:pathLst>
            </a:custGeom>
            <a:solidFill>
              <a:srgbClr val="FF0000"/>
            </a:soli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622" name="Freeform 22"/>
            <p:cNvSpPr>
              <a:spLocks/>
            </p:cNvSpPr>
            <p:nvPr/>
          </p:nvSpPr>
          <p:spPr bwMode="auto">
            <a:xfrm>
              <a:off x="1371" y="1043"/>
              <a:ext cx="1186" cy="157"/>
            </a:xfrm>
            <a:custGeom>
              <a:avLst/>
              <a:gdLst/>
              <a:ahLst/>
              <a:cxnLst>
                <a:cxn ang="0">
                  <a:pos x="129" y="116"/>
                </a:cxn>
                <a:cxn ang="0">
                  <a:pos x="18" y="93"/>
                </a:cxn>
                <a:cxn ang="0">
                  <a:pos x="240" y="37"/>
                </a:cxn>
                <a:cxn ang="0">
                  <a:pos x="402" y="13"/>
                </a:cxn>
                <a:cxn ang="0">
                  <a:pos x="630" y="1"/>
                </a:cxn>
                <a:cxn ang="0">
                  <a:pos x="828" y="19"/>
                </a:cxn>
                <a:cxn ang="0">
                  <a:pos x="984" y="49"/>
                </a:cxn>
                <a:cxn ang="0">
                  <a:pos x="1074" y="79"/>
                </a:cxn>
                <a:cxn ang="0">
                  <a:pos x="1164" y="103"/>
                </a:cxn>
                <a:cxn ang="0">
                  <a:pos x="1170" y="103"/>
                </a:cxn>
                <a:cxn ang="0">
                  <a:pos x="1068" y="127"/>
                </a:cxn>
                <a:cxn ang="0">
                  <a:pos x="935" y="83"/>
                </a:cxn>
                <a:cxn ang="0">
                  <a:pos x="904" y="129"/>
                </a:cxn>
                <a:cxn ang="0">
                  <a:pos x="854" y="89"/>
                </a:cxn>
                <a:cxn ang="0">
                  <a:pos x="779" y="102"/>
                </a:cxn>
                <a:cxn ang="0">
                  <a:pos x="641" y="89"/>
                </a:cxn>
                <a:cxn ang="0">
                  <a:pos x="579" y="89"/>
                </a:cxn>
                <a:cxn ang="0">
                  <a:pos x="479" y="129"/>
                </a:cxn>
                <a:cxn ang="0">
                  <a:pos x="354" y="76"/>
                </a:cxn>
                <a:cxn ang="0">
                  <a:pos x="291" y="129"/>
                </a:cxn>
                <a:cxn ang="0">
                  <a:pos x="191" y="129"/>
                </a:cxn>
                <a:cxn ang="0">
                  <a:pos x="116" y="155"/>
                </a:cxn>
                <a:cxn ang="0">
                  <a:pos x="129" y="116"/>
                </a:cxn>
              </a:cxnLst>
              <a:rect l="0" t="0" r="r" b="b"/>
              <a:pathLst>
                <a:path w="1186" h="157">
                  <a:moveTo>
                    <a:pt x="129" y="116"/>
                  </a:moveTo>
                  <a:cubicBezTo>
                    <a:pt x="113" y="106"/>
                    <a:pt x="0" y="106"/>
                    <a:pt x="18" y="93"/>
                  </a:cubicBezTo>
                  <a:cubicBezTo>
                    <a:pt x="36" y="80"/>
                    <a:pt x="176" y="50"/>
                    <a:pt x="240" y="37"/>
                  </a:cubicBezTo>
                  <a:cubicBezTo>
                    <a:pt x="304" y="24"/>
                    <a:pt x="337" y="19"/>
                    <a:pt x="402" y="13"/>
                  </a:cubicBezTo>
                  <a:cubicBezTo>
                    <a:pt x="467" y="7"/>
                    <a:pt x="559" y="0"/>
                    <a:pt x="630" y="1"/>
                  </a:cubicBezTo>
                  <a:cubicBezTo>
                    <a:pt x="701" y="2"/>
                    <a:pt x="769" y="11"/>
                    <a:pt x="828" y="19"/>
                  </a:cubicBezTo>
                  <a:cubicBezTo>
                    <a:pt x="887" y="27"/>
                    <a:pt x="943" y="39"/>
                    <a:pt x="984" y="49"/>
                  </a:cubicBezTo>
                  <a:cubicBezTo>
                    <a:pt x="1025" y="59"/>
                    <a:pt x="1044" y="70"/>
                    <a:pt x="1074" y="79"/>
                  </a:cubicBezTo>
                  <a:cubicBezTo>
                    <a:pt x="1104" y="88"/>
                    <a:pt x="1148" y="99"/>
                    <a:pt x="1164" y="103"/>
                  </a:cubicBezTo>
                  <a:cubicBezTo>
                    <a:pt x="1180" y="107"/>
                    <a:pt x="1186" y="99"/>
                    <a:pt x="1170" y="103"/>
                  </a:cubicBezTo>
                  <a:cubicBezTo>
                    <a:pt x="1154" y="107"/>
                    <a:pt x="1107" y="130"/>
                    <a:pt x="1068" y="127"/>
                  </a:cubicBezTo>
                  <a:cubicBezTo>
                    <a:pt x="1029" y="124"/>
                    <a:pt x="962" y="83"/>
                    <a:pt x="935" y="83"/>
                  </a:cubicBezTo>
                  <a:cubicBezTo>
                    <a:pt x="908" y="83"/>
                    <a:pt x="916" y="129"/>
                    <a:pt x="904" y="129"/>
                  </a:cubicBezTo>
                  <a:cubicBezTo>
                    <a:pt x="891" y="129"/>
                    <a:pt x="875" y="94"/>
                    <a:pt x="854" y="89"/>
                  </a:cubicBezTo>
                  <a:cubicBezTo>
                    <a:pt x="833" y="85"/>
                    <a:pt x="814" y="102"/>
                    <a:pt x="779" y="102"/>
                  </a:cubicBezTo>
                  <a:cubicBezTo>
                    <a:pt x="743" y="102"/>
                    <a:pt x="675" y="92"/>
                    <a:pt x="641" y="89"/>
                  </a:cubicBezTo>
                  <a:cubicBezTo>
                    <a:pt x="608" y="87"/>
                    <a:pt x="606" y="83"/>
                    <a:pt x="579" y="89"/>
                  </a:cubicBezTo>
                  <a:cubicBezTo>
                    <a:pt x="552" y="96"/>
                    <a:pt x="516" y="131"/>
                    <a:pt x="479" y="129"/>
                  </a:cubicBezTo>
                  <a:cubicBezTo>
                    <a:pt x="441" y="126"/>
                    <a:pt x="385" y="76"/>
                    <a:pt x="354" y="76"/>
                  </a:cubicBezTo>
                  <a:cubicBezTo>
                    <a:pt x="323" y="76"/>
                    <a:pt x="318" y="120"/>
                    <a:pt x="291" y="129"/>
                  </a:cubicBezTo>
                  <a:cubicBezTo>
                    <a:pt x="264" y="137"/>
                    <a:pt x="221" y="124"/>
                    <a:pt x="191" y="129"/>
                  </a:cubicBezTo>
                  <a:cubicBezTo>
                    <a:pt x="162" y="133"/>
                    <a:pt x="127" y="157"/>
                    <a:pt x="116" y="155"/>
                  </a:cubicBezTo>
                  <a:cubicBezTo>
                    <a:pt x="106" y="153"/>
                    <a:pt x="117" y="128"/>
                    <a:pt x="129" y="116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5623" name="Picture 23" descr="j035466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22886" flipH="1">
            <a:off x="5129213" y="1981200"/>
            <a:ext cx="661987" cy="1092200"/>
          </a:xfrm>
          <a:prstGeom prst="rect">
            <a:avLst/>
          </a:prstGeom>
          <a:noFill/>
        </p:spPr>
      </p:pic>
      <p:pic>
        <p:nvPicPr>
          <p:cNvPr id="25624" name="Picture 24" descr="j035466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40602" flipH="1">
            <a:off x="4648200" y="990600"/>
            <a:ext cx="569913" cy="9398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56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44444E-6 C 0.01841 0.01134 0.03698 0.02292 0.05556 0.02963 C 0.07414 0.03634 0.09167 0.03773 0.11111 0.04074 C 0.13056 0.04375 0.1533 0.04699 0.17223 0.04815 C 0.19115 0.04931 0.20417 0.04815 0.225 0.04815 C 0.24584 0.04815 0.27361 0.04931 0.29723 0.04815 C 0.32084 0.04699 0.34445 0.04329 0.36667 0.04074 C 0.38889 0.0382 0.41059 0.03704 0.43056 0.03334 C 0.45052 0.02963 0.46997 0.02292 0.48611 0.01852 C 0.50226 0.01412 0.51893 0.01042 0.52778 0.00741 C 0.53664 0.0044 0.53768 0.00209 0.53889 -4.44444E-6 " pathEditMode="relative" ptsTypes="aaaaaaaaaaA">
                                      <p:cBhvr>
                                        <p:cTn id="35" dur="50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85185E-6 C 0.01285 0.01134 0.02587 0.02292 0.03889 0.02963 C 0.05174 0.03634 0.06407 0.03773 0.07778 0.04074 C 0.09132 0.04375 0.10729 0.04699 0.12049 0.04815 C 0.13368 0.04931 0.14289 0.04815 0.15747 0.04815 C 0.17205 0.04815 0.1915 0.04931 0.20799 0.04815 C 0.22448 0.04699 0.24098 0.04329 0.2566 0.04074 C 0.27223 0.0382 0.28733 0.03704 0.30139 0.03334 C 0.31528 0.02963 0.329 0.02292 0.34028 0.01852 C 0.35157 0.01412 0.3632 0.01042 0.36945 0.00741 C 0.37552 0.0044 0.37639 0.00209 0.37726 -1.85185E-6 " pathEditMode="relative" rAng="0" ptsTypes="aaaaaaaaaaA">
                                      <p:cBhvr>
                                        <p:cTn id="37" dur="50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" y="25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39" dur="30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41" dur="30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500000">
                                      <p:cBhvr>
                                        <p:cTn id="57" dur="3000" fill="hold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500000">
                                      <p:cBhvr>
                                        <p:cTn id="59" dur="3000" fill="hold"/>
                                        <p:tgtEl>
                                          <p:spTgt spid="256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5.55556E-6 C -0.01667 -0.00648 -0.03333 -0.01296 -0.05278 -0.01851 C -0.07222 -0.02407 -0.09305 -0.03078 -0.11667 -0.03333 C -0.14028 -0.03587 -0.16614 -0.03402 -0.19444 -0.03333 C -0.22274 -0.03263 -0.26111 -0.03402 -0.28611 -0.02962 C -0.31111 -0.02523 -0.32552 -0.01296 -0.34444 -0.0074 C -0.36337 -0.00185 -0.38177 0.00093 -0.4 0.00371 " pathEditMode="relative" ptsTypes="aaaaaaA">
                                      <p:cBhvr>
                                        <p:cTn id="61" dur="5000" fill="hold"/>
                                        <p:tgtEl>
                                          <p:spTgt spid="256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40741E-7 C -0.02014 -0.01111 -0.04028 -0.02223 -0.06389 -0.02963 C -0.0875 -0.03704 -0.11111 -0.0419 -0.14167 -0.04445 C -0.17222 -0.04699 -0.2158 -0.04445 -0.24722 -0.04445 C -0.27865 -0.04445 -0.30278 -0.04514 -0.33056 -0.04445 C -0.35834 -0.04375 -0.3875 -0.04514 -0.41389 -0.04074 C -0.44028 -0.03635 -0.46667 -0.02593 -0.48889 -0.01852 C -0.51111 -0.01111 -0.52917 -0.00371 -0.54722 0.0037 " pathEditMode="relative" ptsTypes="aaaaaaaA">
                                      <p:cBhvr>
                                        <p:cTn id="63" dur="5000" fill="hold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0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56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56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19"/>
                  </p:tgtEl>
                </p:cond>
              </p:nextCondLst>
            </p:seq>
          </p:childTnLst>
        </p:cTn>
      </p:par>
    </p:tnLst>
    <p:bldLst>
      <p:bldP spid="2560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8" name="Freeform 42"/>
          <p:cNvSpPr>
            <a:spLocks/>
          </p:cNvSpPr>
          <p:nvPr/>
        </p:nvSpPr>
        <p:spPr bwMode="auto">
          <a:xfrm>
            <a:off x="-304800" y="228600"/>
            <a:ext cx="9677400" cy="3184525"/>
          </a:xfrm>
          <a:custGeom>
            <a:avLst/>
            <a:gdLst/>
            <a:ahLst/>
            <a:cxnLst>
              <a:cxn ang="0">
                <a:pos x="0" y="1656"/>
              </a:cxn>
              <a:cxn ang="0">
                <a:pos x="728" y="0"/>
              </a:cxn>
              <a:cxn ang="0">
                <a:pos x="5456" y="8"/>
              </a:cxn>
              <a:cxn ang="0">
                <a:pos x="4760" y="1632"/>
              </a:cxn>
              <a:cxn ang="0">
                <a:pos x="0" y="1672"/>
              </a:cxn>
              <a:cxn ang="0">
                <a:pos x="0" y="1656"/>
              </a:cxn>
            </a:cxnLst>
            <a:rect l="0" t="0" r="r" b="b"/>
            <a:pathLst>
              <a:path w="5456" h="1672">
                <a:moveTo>
                  <a:pt x="0" y="1656"/>
                </a:moveTo>
                <a:lnTo>
                  <a:pt x="728" y="0"/>
                </a:lnTo>
                <a:lnTo>
                  <a:pt x="5456" y="8"/>
                </a:lnTo>
                <a:lnTo>
                  <a:pt x="4760" y="1632"/>
                </a:lnTo>
                <a:lnTo>
                  <a:pt x="0" y="1672"/>
                </a:lnTo>
                <a:lnTo>
                  <a:pt x="0" y="1656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50000">
                <a:srgbClr val="99FF66"/>
              </a:gs>
              <a:gs pos="100000">
                <a:schemeClr val="bg1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449" name="AutoShape 35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91400" y="3200400"/>
            <a:ext cx="1600200" cy="457200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66FFFF"/>
              </a:gs>
            </a:gsLst>
            <a:path path="rect">
              <a:fillToRect l="50000" t="50000" r="50000" b="50000"/>
            </a:path>
          </a:gradFill>
          <a:ln w="9525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latin typeface="Times New Roman" pitchFamily="18" charset="0"/>
              </a:rPr>
              <a:t>Показать</a:t>
            </a:r>
          </a:p>
        </p:txBody>
      </p:sp>
      <p:grpSp>
        <p:nvGrpSpPr>
          <p:cNvPr id="4177" name="Group 81"/>
          <p:cNvGrpSpPr>
            <a:grpSpLocks/>
          </p:cNvGrpSpPr>
          <p:nvPr/>
        </p:nvGrpSpPr>
        <p:grpSpPr bwMode="auto">
          <a:xfrm>
            <a:off x="609600" y="3733800"/>
            <a:ext cx="9753600" cy="3200400"/>
            <a:chOff x="144" y="2112"/>
            <a:chExt cx="6144" cy="2016"/>
          </a:xfrm>
        </p:grpSpPr>
        <p:sp>
          <p:nvSpPr>
            <p:cNvPr id="4139" name="Freeform 43"/>
            <p:cNvSpPr>
              <a:spLocks/>
            </p:cNvSpPr>
            <p:nvPr/>
          </p:nvSpPr>
          <p:spPr bwMode="auto">
            <a:xfrm>
              <a:off x="144" y="2112"/>
              <a:ext cx="6144" cy="2016"/>
            </a:xfrm>
            <a:custGeom>
              <a:avLst/>
              <a:gdLst/>
              <a:ahLst/>
              <a:cxnLst>
                <a:cxn ang="0">
                  <a:pos x="48" y="1536"/>
                </a:cxn>
                <a:cxn ang="0">
                  <a:pos x="672" y="0"/>
                </a:cxn>
                <a:cxn ang="0">
                  <a:pos x="5424" y="0"/>
                </a:cxn>
                <a:cxn ang="0">
                  <a:pos x="4704" y="1632"/>
                </a:cxn>
                <a:cxn ang="0">
                  <a:pos x="0" y="1680"/>
                </a:cxn>
                <a:cxn ang="0">
                  <a:pos x="48" y="1536"/>
                </a:cxn>
              </a:cxnLst>
              <a:rect l="0" t="0" r="r" b="b"/>
              <a:pathLst>
                <a:path w="5424" h="1680">
                  <a:moveTo>
                    <a:pt x="48" y="1536"/>
                  </a:moveTo>
                  <a:lnTo>
                    <a:pt x="672" y="0"/>
                  </a:lnTo>
                  <a:lnTo>
                    <a:pt x="5424" y="0"/>
                  </a:lnTo>
                  <a:lnTo>
                    <a:pt x="4704" y="1632"/>
                  </a:lnTo>
                  <a:lnTo>
                    <a:pt x="0" y="1680"/>
                  </a:lnTo>
                  <a:lnTo>
                    <a:pt x="48" y="1536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99FF66"/>
                </a:gs>
                <a:gs pos="100000">
                  <a:schemeClr val="bg1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4167" name="Group 71"/>
            <p:cNvGrpSpPr>
              <a:grpSpLocks/>
            </p:cNvGrpSpPr>
            <p:nvPr/>
          </p:nvGrpSpPr>
          <p:grpSpPr bwMode="auto">
            <a:xfrm>
              <a:off x="576" y="2112"/>
              <a:ext cx="5336" cy="2016"/>
              <a:chOff x="171" y="144"/>
              <a:chExt cx="5336" cy="2016"/>
            </a:xfrm>
          </p:grpSpPr>
          <p:grpSp>
            <p:nvGrpSpPr>
              <p:cNvPr id="4168" name="Group 72"/>
              <p:cNvGrpSpPr>
                <a:grpSpLocks/>
              </p:cNvGrpSpPr>
              <p:nvPr/>
            </p:nvGrpSpPr>
            <p:grpSpPr bwMode="auto">
              <a:xfrm>
                <a:off x="359" y="144"/>
                <a:ext cx="4836" cy="2016"/>
                <a:chOff x="624" y="192"/>
                <a:chExt cx="4328" cy="1680"/>
              </a:xfrm>
            </p:grpSpPr>
            <p:sp>
              <p:nvSpPr>
                <p:cNvPr id="4169" name="Freeform 73"/>
                <p:cNvSpPr>
                  <a:spLocks/>
                </p:cNvSpPr>
                <p:nvPr/>
              </p:nvSpPr>
              <p:spPr bwMode="auto">
                <a:xfrm>
                  <a:off x="2400" y="200"/>
                  <a:ext cx="728" cy="1672"/>
                </a:xfrm>
                <a:custGeom>
                  <a:avLst/>
                  <a:gdLst/>
                  <a:ahLst/>
                  <a:cxnLst>
                    <a:cxn ang="0">
                      <a:pos x="728" y="0"/>
                    </a:cxn>
                    <a:cxn ang="0">
                      <a:pos x="0" y="1672"/>
                    </a:cxn>
                  </a:cxnLst>
                  <a:rect l="0" t="0" r="r" b="b"/>
                  <a:pathLst>
                    <a:path w="728" h="1672">
                      <a:moveTo>
                        <a:pt x="728" y="0"/>
                      </a:moveTo>
                      <a:lnTo>
                        <a:pt x="0" y="1672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70" name="Freeform 74"/>
                <p:cNvSpPr>
                  <a:spLocks/>
                </p:cNvSpPr>
                <p:nvPr/>
              </p:nvSpPr>
              <p:spPr bwMode="auto">
                <a:xfrm>
                  <a:off x="3640" y="192"/>
                  <a:ext cx="728" cy="1672"/>
                </a:xfrm>
                <a:custGeom>
                  <a:avLst/>
                  <a:gdLst/>
                  <a:ahLst/>
                  <a:cxnLst>
                    <a:cxn ang="0">
                      <a:pos x="728" y="0"/>
                    </a:cxn>
                    <a:cxn ang="0">
                      <a:pos x="0" y="1672"/>
                    </a:cxn>
                  </a:cxnLst>
                  <a:rect l="0" t="0" r="r" b="b"/>
                  <a:pathLst>
                    <a:path w="728" h="1672">
                      <a:moveTo>
                        <a:pt x="728" y="0"/>
                      </a:moveTo>
                      <a:lnTo>
                        <a:pt x="0" y="1672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71" name="Freeform 75"/>
                <p:cNvSpPr>
                  <a:spLocks/>
                </p:cNvSpPr>
                <p:nvPr/>
              </p:nvSpPr>
              <p:spPr bwMode="auto">
                <a:xfrm>
                  <a:off x="1192" y="192"/>
                  <a:ext cx="728" cy="1672"/>
                </a:xfrm>
                <a:custGeom>
                  <a:avLst/>
                  <a:gdLst/>
                  <a:ahLst/>
                  <a:cxnLst>
                    <a:cxn ang="0">
                      <a:pos x="728" y="0"/>
                    </a:cxn>
                    <a:cxn ang="0">
                      <a:pos x="0" y="1672"/>
                    </a:cxn>
                  </a:cxnLst>
                  <a:rect l="0" t="0" r="r" b="b"/>
                  <a:pathLst>
                    <a:path w="728" h="1672">
                      <a:moveTo>
                        <a:pt x="728" y="0"/>
                      </a:moveTo>
                      <a:lnTo>
                        <a:pt x="0" y="1672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72" name="Freeform 76"/>
                <p:cNvSpPr>
                  <a:spLocks/>
                </p:cNvSpPr>
                <p:nvPr/>
              </p:nvSpPr>
              <p:spPr bwMode="auto">
                <a:xfrm>
                  <a:off x="4224" y="192"/>
                  <a:ext cx="728" cy="1672"/>
                </a:xfrm>
                <a:custGeom>
                  <a:avLst/>
                  <a:gdLst/>
                  <a:ahLst/>
                  <a:cxnLst>
                    <a:cxn ang="0">
                      <a:pos x="728" y="0"/>
                    </a:cxn>
                    <a:cxn ang="0">
                      <a:pos x="0" y="1672"/>
                    </a:cxn>
                  </a:cxnLst>
                  <a:rect l="0" t="0" r="r" b="b"/>
                  <a:pathLst>
                    <a:path w="728" h="1672">
                      <a:moveTo>
                        <a:pt x="728" y="0"/>
                      </a:moveTo>
                      <a:lnTo>
                        <a:pt x="0" y="1672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73" name="Freeform 77"/>
                <p:cNvSpPr>
                  <a:spLocks/>
                </p:cNvSpPr>
                <p:nvPr/>
              </p:nvSpPr>
              <p:spPr bwMode="auto">
                <a:xfrm>
                  <a:off x="3024" y="192"/>
                  <a:ext cx="728" cy="1672"/>
                </a:xfrm>
                <a:custGeom>
                  <a:avLst/>
                  <a:gdLst/>
                  <a:ahLst/>
                  <a:cxnLst>
                    <a:cxn ang="0">
                      <a:pos x="728" y="0"/>
                    </a:cxn>
                    <a:cxn ang="0">
                      <a:pos x="0" y="1672"/>
                    </a:cxn>
                  </a:cxnLst>
                  <a:rect l="0" t="0" r="r" b="b"/>
                  <a:pathLst>
                    <a:path w="728" h="1672">
                      <a:moveTo>
                        <a:pt x="728" y="0"/>
                      </a:moveTo>
                      <a:lnTo>
                        <a:pt x="0" y="1672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74" name="Freeform 78"/>
                <p:cNvSpPr>
                  <a:spLocks/>
                </p:cNvSpPr>
                <p:nvPr/>
              </p:nvSpPr>
              <p:spPr bwMode="auto">
                <a:xfrm>
                  <a:off x="1776" y="192"/>
                  <a:ext cx="728" cy="1672"/>
                </a:xfrm>
                <a:custGeom>
                  <a:avLst/>
                  <a:gdLst/>
                  <a:ahLst/>
                  <a:cxnLst>
                    <a:cxn ang="0">
                      <a:pos x="728" y="0"/>
                    </a:cxn>
                    <a:cxn ang="0">
                      <a:pos x="0" y="1672"/>
                    </a:cxn>
                  </a:cxnLst>
                  <a:rect l="0" t="0" r="r" b="b"/>
                  <a:pathLst>
                    <a:path w="728" h="1672">
                      <a:moveTo>
                        <a:pt x="728" y="0"/>
                      </a:moveTo>
                      <a:lnTo>
                        <a:pt x="0" y="1672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75" name="Freeform 79"/>
                <p:cNvSpPr>
                  <a:spLocks/>
                </p:cNvSpPr>
                <p:nvPr/>
              </p:nvSpPr>
              <p:spPr bwMode="auto">
                <a:xfrm>
                  <a:off x="624" y="192"/>
                  <a:ext cx="728" cy="1672"/>
                </a:xfrm>
                <a:custGeom>
                  <a:avLst/>
                  <a:gdLst/>
                  <a:ahLst/>
                  <a:cxnLst>
                    <a:cxn ang="0">
                      <a:pos x="728" y="0"/>
                    </a:cxn>
                    <a:cxn ang="0">
                      <a:pos x="0" y="1672"/>
                    </a:cxn>
                  </a:cxnLst>
                  <a:rect l="0" t="0" r="r" b="b"/>
                  <a:pathLst>
                    <a:path w="728" h="1672">
                      <a:moveTo>
                        <a:pt x="728" y="0"/>
                      </a:moveTo>
                      <a:lnTo>
                        <a:pt x="0" y="1672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4176" name="Freeform 80"/>
              <p:cNvSpPr>
                <a:spLocks/>
              </p:cNvSpPr>
              <p:nvPr/>
            </p:nvSpPr>
            <p:spPr bwMode="auto">
              <a:xfrm>
                <a:off x="171" y="1123"/>
                <a:ext cx="5336" cy="1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776" y="0"/>
                  </a:cxn>
                </a:cxnLst>
                <a:rect l="0" t="0" r="r" b="b"/>
                <a:pathLst>
                  <a:path w="4776" h="8">
                    <a:moveTo>
                      <a:pt x="0" y="8"/>
                    </a:moveTo>
                    <a:lnTo>
                      <a:pt x="4776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4166" name="Group 70"/>
          <p:cNvGrpSpPr>
            <a:grpSpLocks/>
          </p:cNvGrpSpPr>
          <p:nvPr/>
        </p:nvGrpSpPr>
        <p:grpSpPr bwMode="auto">
          <a:xfrm>
            <a:off x="271463" y="228600"/>
            <a:ext cx="8470900" cy="3200400"/>
            <a:chOff x="171" y="144"/>
            <a:chExt cx="5336" cy="2016"/>
          </a:xfrm>
        </p:grpSpPr>
        <p:grpSp>
          <p:nvGrpSpPr>
            <p:cNvPr id="4161" name="Group 65"/>
            <p:cNvGrpSpPr>
              <a:grpSpLocks/>
            </p:cNvGrpSpPr>
            <p:nvPr/>
          </p:nvGrpSpPr>
          <p:grpSpPr bwMode="auto">
            <a:xfrm>
              <a:off x="359" y="144"/>
              <a:ext cx="4836" cy="2016"/>
              <a:chOff x="624" y="192"/>
              <a:chExt cx="4328" cy="1680"/>
            </a:xfrm>
          </p:grpSpPr>
          <p:sp>
            <p:nvSpPr>
              <p:cNvPr id="4154" name="Freeform 58"/>
              <p:cNvSpPr>
                <a:spLocks/>
              </p:cNvSpPr>
              <p:nvPr/>
            </p:nvSpPr>
            <p:spPr bwMode="auto">
              <a:xfrm>
                <a:off x="2400" y="200"/>
                <a:ext cx="728" cy="1672"/>
              </a:xfrm>
              <a:custGeom>
                <a:avLst/>
                <a:gdLst/>
                <a:ahLst/>
                <a:cxnLst>
                  <a:cxn ang="0">
                    <a:pos x="728" y="0"/>
                  </a:cxn>
                  <a:cxn ang="0">
                    <a:pos x="0" y="1672"/>
                  </a:cxn>
                </a:cxnLst>
                <a:rect l="0" t="0" r="r" b="b"/>
                <a:pathLst>
                  <a:path w="728" h="1672">
                    <a:moveTo>
                      <a:pt x="728" y="0"/>
                    </a:moveTo>
                    <a:lnTo>
                      <a:pt x="0" y="1672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55" name="Freeform 59"/>
              <p:cNvSpPr>
                <a:spLocks/>
              </p:cNvSpPr>
              <p:nvPr/>
            </p:nvSpPr>
            <p:spPr bwMode="auto">
              <a:xfrm>
                <a:off x="3640" y="192"/>
                <a:ext cx="728" cy="1672"/>
              </a:xfrm>
              <a:custGeom>
                <a:avLst/>
                <a:gdLst/>
                <a:ahLst/>
                <a:cxnLst>
                  <a:cxn ang="0">
                    <a:pos x="728" y="0"/>
                  </a:cxn>
                  <a:cxn ang="0">
                    <a:pos x="0" y="1672"/>
                  </a:cxn>
                </a:cxnLst>
                <a:rect l="0" t="0" r="r" b="b"/>
                <a:pathLst>
                  <a:path w="728" h="1672">
                    <a:moveTo>
                      <a:pt x="728" y="0"/>
                    </a:moveTo>
                    <a:lnTo>
                      <a:pt x="0" y="1672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56" name="Freeform 60"/>
              <p:cNvSpPr>
                <a:spLocks/>
              </p:cNvSpPr>
              <p:nvPr/>
            </p:nvSpPr>
            <p:spPr bwMode="auto">
              <a:xfrm>
                <a:off x="1192" y="192"/>
                <a:ext cx="728" cy="1672"/>
              </a:xfrm>
              <a:custGeom>
                <a:avLst/>
                <a:gdLst/>
                <a:ahLst/>
                <a:cxnLst>
                  <a:cxn ang="0">
                    <a:pos x="728" y="0"/>
                  </a:cxn>
                  <a:cxn ang="0">
                    <a:pos x="0" y="1672"/>
                  </a:cxn>
                </a:cxnLst>
                <a:rect l="0" t="0" r="r" b="b"/>
                <a:pathLst>
                  <a:path w="728" h="1672">
                    <a:moveTo>
                      <a:pt x="728" y="0"/>
                    </a:moveTo>
                    <a:lnTo>
                      <a:pt x="0" y="1672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57" name="Freeform 61"/>
              <p:cNvSpPr>
                <a:spLocks/>
              </p:cNvSpPr>
              <p:nvPr/>
            </p:nvSpPr>
            <p:spPr bwMode="auto">
              <a:xfrm>
                <a:off x="4224" y="192"/>
                <a:ext cx="728" cy="1672"/>
              </a:xfrm>
              <a:custGeom>
                <a:avLst/>
                <a:gdLst/>
                <a:ahLst/>
                <a:cxnLst>
                  <a:cxn ang="0">
                    <a:pos x="728" y="0"/>
                  </a:cxn>
                  <a:cxn ang="0">
                    <a:pos x="0" y="1672"/>
                  </a:cxn>
                </a:cxnLst>
                <a:rect l="0" t="0" r="r" b="b"/>
                <a:pathLst>
                  <a:path w="728" h="1672">
                    <a:moveTo>
                      <a:pt x="728" y="0"/>
                    </a:moveTo>
                    <a:lnTo>
                      <a:pt x="0" y="1672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58" name="Freeform 62"/>
              <p:cNvSpPr>
                <a:spLocks/>
              </p:cNvSpPr>
              <p:nvPr/>
            </p:nvSpPr>
            <p:spPr bwMode="auto">
              <a:xfrm>
                <a:off x="3024" y="192"/>
                <a:ext cx="728" cy="1672"/>
              </a:xfrm>
              <a:custGeom>
                <a:avLst/>
                <a:gdLst/>
                <a:ahLst/>
                <a:cxnLst>
                  <a:cxn ang="0">
                    <a:pos x="728" y="0"/>
                  </a:cxn>
                  <a:cxn ang="0">
                    <a:pos x="0" y="1672"/>
                  </a:cxn>
                </a:cxnLst>
                <a:rect l="0" t="0" r="r" b="b"/>
                <a:pathLst>
                  <a:path w="728" h="1672">
                    <a:moveTo>
                      <a:pt x="728" y="0"/>
                    </a:moveTo>
                    <a:lnTo>
                      <a:pt x="0" y="1672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59" name="Freeform 63"/>
              <p:cNvSpPr>
                <a:spLocks/>
              </p:cNvSpPr>
              <p:nvPr/>
            </p:nvSpPr>
            <p:spPr bwMode="auto">
              <a:xfrm>
                <a:off x="1776" y="192"/>
                <a:ext cx="728" cy="1672"/>
              </a:xfrm>
              <a:custGeom>
                <a:avLst/>
                <a:gdLst/>
                <a:ahLst/>
                <a:cxnLst>
                  <a:cxn ang="0">
                    <a:pos x="728" y="0"/>
                  </a:cxn>
                  <a:cxn ang="0">
                    <a:pos x="0" y="1672"/>
                  </a:cxn>
                </a:cxnLst>
                <a:rect l="0" t="0" r="r" b="b"/>
                <a:pathLst>
                  <a:path w="728" h="1672">
                    <a:moveTo>
                      <a:pt x="728" y="0"/>
                    </a:moveTo>
                    <a:lnTo>
                      <a:pt x="0" y="1672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60" name="Freeform 64"/>
              <p:cNvSpPr>
                <a:spLocks/>
              </p:cNvSpPr>
              <p:nvPr/>
            </p:nvSpPr>
            <p:spPr bwMode="auto">
              <a:xfrm>
                <a:off x="624" y="192"/>
                <a:ext cx="728" cy="1672"/>
              </a:xfrm>
              <a:custGeom>
                <a:avLst/>
                <a:gdLst/>
                <a:ahLst/>
                <a:cxnLst>
                  <a:cxn ang="0">
                    <a:pos x="728" y="0"/>
                  </a:cxn>
                  <a:cxn ang="0">
                    <a:pos x="0" y="1672"/>
                  </a:cxn>
                </a:cxnLst>
                <a:rect l="0" t="0" r="r" b="b"/>
                <a:pathLst>
                  <a:path w="728" h="1672">
                    <a:moveTo>
                      <a:pt x="728" y="0"/>
                    </a:moveTo>
                    <a:lnTo>
                      <a:pt x="0" y="1672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162" name="Freeform 66"/>
            <p:cNvSpPr>
              <a:spLocks/>
            </p:cNvSpPr>
            <p:nvPr/>
          </p:nvSpPr>
          <p:spPr bwMode="auto">
            <a:xfrm>
              <a:off x="171" y="1123"/>
              <a:ext cx="5336" cy="1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4776" y="0"/>
                </a:cxn>
              </a:cxnLst>
              <a:rect l="0" t="0" r="r" b="b"/>
              <a:pathLst>
                <a:path w="4776" h="8">
                  <a:moveTo>
                    <a:pt x="0" y="8"/>
                  </a:moveTo>
                  <a:lnTo>
                    <a:pt x="4776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134" name="Group 38"/>
          <p:cNvGrpSpPr>
            <a:grpSpLocks/>
          </p:cNvGrpSpPr>
          <p:nvPr/>
        </p:nvGrpSpPr>
        <p:grpSpPr bwMode="auto">
          <a:xfrm>
            <a:off x="10414000" y="3805238"/>
            <a:ext cx="1092200" cy="1090612"/>
            <a:chOff x="2880" y="2016"/>
            <a:chExt cx="2016" cy="2016"/>
          </a:xfrm>
        </p:grpSpPr>
        <p:sp>
          <p:nvSpPr>
            <p:cNvPr id="4101" name="Oval 5"/>
            <p:cNvSpPr>
              <a:spLocks noChangeArrowheads="1"/>
            </p:cNvSpPr>
            <p:nvPr/>
          </p:nvSpPr>
          <p:spPr bwMode="auto">
            <a:xfrm>
              <a:off x="2880" y="2016"/>
              <a:ext cx="2016" cy="2016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2" name="Oval 6"/>
            <p:cNvSpPr>
              <a:spLocks noChangeArrowheads="1"/>
            </p:cNvSpPr>
            <p:nvPr/>
          </p:nvSpPr>
          <p:spPr bwMode="auto">
            <a:xfrm>
              <a:off x="3224" y="2359"/>
              <a:ext cx="1328" cy="1329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>
                <a:solidFill>
                  <a:srgbClr val="0033CC"/>
                </a:solidFill>
              </a:endParaRPr>
            </a:p>
          </p:txBody>
        </p:sp>
        <p:sp>
          <p:nvSpPr>
            <p:cNvPr id="4103" name="Oval 7"/>
            <p:cNvSpPr>
              <a:spLocks noChangeArrowheads="1"/>
            </p:cNvSpPr>
            <p:nvPr/>
          </p:nvSpPr>
          <p:spPr bwMode="auto">
            <a:xfrm>
              <a:off x="3323" y="2458"/>
              <a:ext cx="1130" cy="113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6" name="Oval 10"/>
            <p:cNvSpPr>
              <a:spLocks noChangeArrowheads="1"/>
            </p:cNvSpPr>
            <p:nvPr/>
          </p:nvSpPr>
          <p:spPr bwMode="auto">
            <a:xfrm>
              <a:off x="3863" y="2507"/>
              <a:ext cx="50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7" name="Oval 11"/>
            <p:cNvSpPr>
              <a:spLocks noChangeArrowheads="1"/>
            </p:cNvSpPr>
            <p:nvPr/>
          </p:nvSpPr>
          <p:spPr bwMode="auto">
            <a:xfrm>
              <a:off x="4355" y="3048"/>
              <a:ext cx="49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8" name="Oval 12"/>
            <p:cNvSpPr>
              <a:spLocks noChangeArrowheads="1"/>
            </p:cNvSpPr>
            <p:nvPr/>
          </p:nvSpPr>
          <p:spPr bwMode="auto">
            <a:xfrm>
              <a:off x="3863" y="3491"/>
              <a:ext cx="50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9" name="Oval 13"/>
            <p:cNvSpPr>
              <a:spLocks noChangeArrowheads="1"/>
            </p:cNvSpPr>
            <p:nvPr/>
          </p:nvSpPr>
          <p:spPr bwMode="auto">
            <a:xfrm>
              <a:off x="3372" y="3048"/>
              <a:ext cx="49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10" name="Oval 14"/>
            <p:cNvSpPr>
              <a:spLocks noChangeArrowheads="1"/>
            </p:cNvSpPr>
            <p:nvPr/>
          </p:nvSpPr>
          <p:spPr bwMode="auto">
            <a:xfrm>
              <a:off x="4208" y="2704"/>
              <a:ext cx="49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11" name="Oval 15"/>
            <p:cNvSpPr>
              <a:spLocks noChangeArrowheads="1"/>
            </p:cNvSpPr>
            <p:nvPr/>
          </p:nvSpPr>
          <p:spPr bwMode="auto">
            <a:xfrm>
              <a:off x="3519" y="3343"/>
              <a:ext cx="49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12" name="Oval 16"/>
            <p:cNvSpPr>
              <a:spLocks noChangeArrowheads="1"/>
            </p:cNvSpPr>
            <p:nvPr/>
          </p:nvSpPr>
          <p:spPr bwMode="auto">
            <a:xfrm>
              <a:off x="3519" y="2704"/>
              <a:ext cx="49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13" name="Oval 17"/>
            <p:cNvSpPr>
              <a:spLocks noChangeArrowheads="1"/>
            </p:cNvSpPr>
            <p:nvPr/>
          </p:nvSpPr>
          <p:spPr bwMode="auto">
            <a:xfrm>
              <a:off x="4208" y="3343"/>
              <a:ext cx="49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140" name="Text Box 44"/>
          <p:cNvSpPr txBox="1">
            <a:spLocks noChangeArrowheads="1"/>
          </p:cNvSpPr>
          <p:nvPr/>
        </p:nvSpPr>
        <p:spPr bwMode="auto">
          <a:xfrm>
            <a:off x="1365250" y="1249363"/>
            <a:ext cx="31305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Площадь 16 га</a:t>
            </a:r>
          </a:p>
        </p:txBody>
      </p:sp>
      <p:grpSp>
        <p:nvGrpSpPr>
          <p:cNvPr id="4221" name="Group 125"/>
          <p:cNvGrpSpPr>
            <a:grpSpLocks/>
          </p:cNvGrpSpPr>
          <p:nvPr/>
        </p:nvGrpSpPr>
        <p:grpSpPr bwMode="auto">
          <a:xfrm>
            <a:off x="9372600" y="4267200"/>
            <a:ext cx="546100" cy="546100"/>
            <a:chOff x="4512" y="3648"/>
            <a:chExt cx="344" cy="344"/>
          </a:xfrm>
        </p:grpSpPr>
        <p:sp>
          <p:nvSpPr>
            <p:cNvPr id="4205" name="Oval 109"/>
            <p:cNvSpPr>
              <a:spLocks noChangeArrowheads="1"/>
            </p:cNvSpPr>
            <p:nvPr/>
          </p:nvSpPr>
          <p:spPr bwMode="auto">
            <a:xfrm>
              <a:off x="4512" y="3648"/>
              <a:ext cx="344" cy="34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06" name="Oval 110"/>
            <p:cNvSpPr>
              <a:spLocks noChangeArrowheads="1"/>
            </p:cNvSpPr>
            <p:nvPr/>
          </p:nvSpPr>
          <p:spPr bwMode="auto">
            <a:xfrm>
              <a:off x="4578" y="3714"/>
              <a:ext cx="212" cy="212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07" name="Oval 111"/>
            <p:cNvSpPr>
              <a:spLocks noChangeArrowheads="1"/>
            </p:cNvSpPr>
            <p:nvPr/>
          </p:nvSpPr>
          <p:spPr bwMode="auto">
            <a:xfrm>
              <a:off x="4659" y="3795"/>
              <a:ext cx="50" cy="5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11" name="Oval 115"/>
            <p:cNvSpPr>
              <a:spLocks noChangeArrowheads="1"/>
            </p:cNvSpPr>
            <p:nvPr/>
          </p:nvSpPr>
          <p:spPr bwMode="auto">
            <a:xfrm>
              <a:off x="4636" y="3724"/>
              <a:ext cx="20" cy="2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13" name="Oval 117"/>
            <p:cNvSpPr>
              <a:spLocks noChangeArrowheads="1"/>
            </p:cNvSpPr>
            <p:nvPr/>
          </p:nvSpPr>
          <p:spPr bwMode="auto">
            <a:xfrm>
              <a:off x="4752" y="3772"/>
              <a:ext cx="20" cy="2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14" name="Oval 118"/>
            <p:cNvSpPr>
              <a:spLocks noChangeArrowheads="1"/>
            </p:cNvSpPr>
            <p:nvPr/>
          </p:nvSpPr>
          <p:spPr bwMode="auto">
            <a:xfrm>
              <a:off x="4732" y="3888"/>
              <a:ext cx="20" cy="2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15" name="Oval 119"/>
            <p:cNvSpPr>
              <a:spLocks noChangeArrowheads="1"/>
            </p:cNvSpPr>
            <p:nvPr/>
          </p:nvSpPr>
          <p:spPr bwMode="auto">
            <a:xfrm>
              <a:off x="4588" y="3840"/>
              <a:ext cx="20" cy="2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17" name="Oval 121"/>
            <p:cNvSpPr>
              <a:spLocks noChangeArrowheads="1"/>
            </p:cNvSpPr>
            <p:nvPr/>
          </p:nvSpPr>
          <p:spPr bwMode="auto">
            <a:xfrm>
              <a:off x="4704" y="3744"/>
              <a:ext cx="13" cy="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18" name="Oval 122"/>
            <p:cNvSpPr>
              <a:spLocks noChangeArrowheads="1"/>
            </p:cNvSpPr>
            <p:nvPr/>
          </p:nvSpPr>
          <p:spPr bwMode="auto">
            <a:xfrm>
              <a:off x="4608" y="3792"/>
              <a:ext cx="13" cy="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19" name="Oval 123"/>
            <p:cNvSpPr>
              <a:spLocks noChangeArrowheads="1"/>
            </p:cNvSpPr>
            <p:nvPr/>
          </p:nvSpPr>
          <p:spPr bwMode="auto">
            <a:xfrm>
              <a:off x="4656" y="3888"/>
              <a:ext cx="13" cy="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20" name="Oval 124"/>
            <p:cNvSpPr>
              <a:spLocks noChangeArrowheads="1"/>
            </p:cNvSpPr>
            <p:nvPr/>
          </p:nvSpPr>
          <p:spPr bwMode="auto">
            <a:xfrm>
              <a:off x="4752" y="3840"/>
              <a:ext cx="13" cy="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222" name="Group 126"/>
          <p:cNvGrpSpPr>
            <a:grpSpLocks/>
          </p:cNvGrpSpPr>
          <p:nvPr/>
        </p:nvGrpSpPr>
        <p:grpSpPr bwMode="auto">
          <a:xfrm>
            <a:off x="12192000" y="4267200"/>
            <a:ext cx="546100" cy="546100"/>
            <a:chOff x="4512" y="3648"/>
            <a:chExt cx="344" cy="344"/>
          </a:xfrm>
        </p:grpSpPr>
        <p:sp>
          <p:nvSpPr>
            <p:cNvPr id="4223" name="Oval 127"/>
            <p:cNvSpPr>
              <a:spLocks noChangeArrowheads="1"/>
            </p:cNvSpPr>
            <p:nvPr/>
          </p:nvSpPr>
          <p:spPr bwMode="auto">
            <a:xfrm>
              <a:off x="4512" y="3648"/>
              <a:ext cx="344" cy="34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24" name="Oval 128"/>
            <p:cNvSpPr>
              <a:spLocks noChangeArrowheads="1"/>
            </p:cNvSpPr>
            <p:nvPr/>
          </p:nvSpPr>
          <p:spPr bwMode="auto">
            <a:xfrm>
              <a:off x="4578" y="3714"/>
              <a:ext cx="212" cy="212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25" name="Oval 129"/>
            <p:cNvSpPr>
              <a:spLocks noChangeArrowheads="1"/>
            </p:cNvSpPr>
            <p:nvPr/>
          </p:nvSpPr>
          <p:spPr bwMode="auto">
            <a:xfrm>
              <a:off x="4659" y="3795"/>
              <a:ext cx="50" cy="5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26" name="Oval 130"/>
            <p:cNvSpPr>
              <a:spLocks noChangeArrowheads="1"/>
            </p:cNvSpPr>
            <p:nvPr/>
          </p:nvSpPr>
          <p:spPr bwMode="auto">
            <a:xfrm>
              <a:off x="4636" y="3724"/>
              <a:ext cx="20" cy="2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27" name="Oval 131"/>
            <p:cNvSpPr>
              <a:spLocks noChangeArrowheads="1"/>
            </p:cNvSpPr>
            <p:nvPr/>
          </p:nvSpPr>
          <p:spPr bwMode="auto">
            <a:xfrm>
              <a:off x="4752" y="3772"/>
              <a:ext cx="20" cy="2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28" name="Oval 132"/>
            <p:cNvSpPr>
              <a:spLocks noChangeArrowheads="1"/>
            </p:cNvSpPr>
            <p:nvPr/>
          </p:nvSpPr>
          <p:spPr bwMode="auto">
            <a:xfrm>
              <a:off x="4732" y="3888"/>
              <a:ext cx="20" cy="2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29" name="Oval 133"/>
            <p:cNvSpPr>
              <a:spLocks noChangeArrowheads="1"/>
            </p:cNvSpPr>
            <p:nvPr/>
          </p:nvSpPr>
          <p:spPr bwMode="auto">
            <a:xfrm>
              <a:off x="4588" y="3840"/>
              <a:ext cx="20" cy="2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30" name="Oval 134"/>
            <p:cNvSpPr>
              <a:spLocks noChangeArrowheads="1"/>
            </p:cNvSpPr>
            <p:nvPr/>
          </p:nvSpPr>
          <p:spPr bwMode="auto">
            <a:xfrm>
              <a:off x="4704" y="3744"/>
              <a:ext cx="13" cy="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31" name="Oval 135"/>
            <p:cNvSpPr>
              <a:spLocks noChangeArrowheads="1"/>
            </p:cNvSpPr>
            <p:nvPr/>
          </p:nvSpPr>
          <p:spPr bwMode="auto">
            <a:xfrm>
              <a:off x="4608" y="3792"/>
              <a:ext cx="13" cy="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32" name="Oval 136"/>
            <p:cNvSpPr>
              <a:spLocks noChangeArrowheads="1"/>
            </p:cNvSpPr>
            <p:nvPr/>
          </p:nvSpPr>
          <p:spPr bwMode="auto">
            <a:xfrm>
              <a:off x="4656" y="3888"/>
              <a:ext cx="13" cy="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33" name="Oval 137"/>
            <p:cNvSpPr>
              <a:spLocks noChangeArrowheads="1"/>
            </p:cNvSpPr>
            <p:nvPr/>
          </p:nvSpPr>
          <p:spPr bwMode="auto">
            <a:xfrm>
              <a:off x="4752" y="3840"/>
              <a:ext cx="13" cy="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234" name="Group 138"/>
          <p:cNvGrpSpPr>
            <a:grpSpLocks/>
          </p:cNvGrpSpPr>
          <p:nvPr/>
        </p:nvGrpSpPr>
        <p:grpSpPr bwMode="auto">
          <a:xfrm>
            <a:off x="13716000" y="4267200"/>
            <a:ext cx="546100" cy="546100"/>
            <a:chOff x="4512" y="3648"/>
            <a:chExt cx="344" cy="344"/>
          </a:xfrm>
        </p:grpSpPr>
        <p:sp>
          <p:nvSpPr>
            <p:cNvPr id="4235" name="Oval 139"/>
            <p:cNvSpPr>
              <a:spLocks noChangeArrowheads="1"/>
            </p:cNvSpPr>
            <p:nvPr/>
          </p:nvSpPr>
          <p:spPr bwMode="auto">
            <a:xfrm>
              <a:off x="4512" y="3648"/>
              <a:ext cx="344" cy="34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36" name="Oval 140"/>
            <p:cNvSpPr>
              <a:spLocks noChangeArrowheads="1"/>
            </p:cNvSpPr>
            <p:nvPr/>
          </p:nvSpPr>
          <p:spPr bwMode="auto">
            <a:xfrm>
              <a:off x="4578" y="3714"/>
              <a:ext cx="212" cy="212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37" name="Oval 141"/>
            <p:cNvSpPr>
              <a:spLocks noChangeArrowheads="1"/>
            </p:cNvSpPr>
            <p:nvPr/>
          </p:nvSpPr>
          <p:spPr bwMode="auto">
            <a:xfrm>
              <a:off x="4659" y="3795"/>
              <a:ext cx="50" cy="5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38" name="Oval 142"/>
            <p:cNvSpPr>
              <a:spLocks noChangeArrowheads="1"/>
            </p:cNvSpPr>
            <p:nvPr/>
          </p:nvSpPr>
          <p:spPr bwMode="auto">
            <a:xfrm>
              <a:off x="4636" y="3724"/>
              <a:ext cx="20" cy="2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39" name="Oval 143"/>
            <p:cNvSpPr>
              <a:spLocks noChangeArrowheads="1"/>
            </p:cNvSpPr>
            <p:nvPr/>
          </p:nvSpPr>
          <p:spPr bwMode="auto">
            <a:xfrm>
              <a:off x="4752" y="3772"/>
              <a:ext cx="20" cy="2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40" name="Oval 144"/>
            <p:cNvSpPr>
              <a:spLocks noChangeArrowheads="1"/>
            </p:cNvSpPr>
            <p:nvPr/>
          </p:nvSpPr>
          <p:spPr bwMode="auto">
            <a:xfrm>
              <a:off x="4732" y="3888"/>
              <a:ext cx="20" cy="2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41" name="Oval 145"/>
            <p:cNvSpPr>
              <a:spLocks noChangeArrowheads="1"/>
            </p:cNvSpPr>
            <p:nvPr/>
          </p:nvSpPr>
          <p:spPr bwMode="auto">
            <a:xfrm>
              <a:off x="4588" y="3840"/>
              <a:ext cx="20" cy="2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42" name="Oval 146"/>
            <p:cNvSpPr>
              <a:spLocks noChangeArrowheads="1"/>
            </p:cNvSpPr>
            <p:nvPr/>
          </p:nvSpPr>
          <p:spPr bwMode="auto">
            <a:xfrm>
              <a:off x="4704" y="3744"/>
              <a:ext cx="13" cy="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43" name="Oval 147"/>
            <p:cNvSpPr>
              <a:spLocks noChangeArrowheads="1"/>
            </p:cNvSpPr>
            <p:nvPr/>
          </p:nvSpPr>
          <p:spPr bwMode="auto">
            <a:xfrm>
              <a:off x="4608" y="3792"/>
              <a:ext cx="13" cy="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44" name="Oval 148"/>
            <p:cNvSpPr>
              <a:spLocks noChangeArrowheads="1"/>
            </p:cNvSpPr>
            <p:nvPr/>
          </p:nvSpPr>
          <p:spPr bwMode="auto">
            <a:xfrm>
              <a:off x="4656" y="3888"/>
              <a:ext cx="13" cy="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45" name="Oval 149"/>
            <p:cNvSpPr>
              <a:spLocks noChangeArrowheads="1"/>
            </p:cNvSpPr>
            <p:nvPr/>
          </p:nvSpPr>
          <p:spPr bwMode="auto">
            <a:xfrm>
              <a:off x="4752" y="3840"/>
              <a:ext cx="13" cy="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247" name="Group 151"/>
          <p:cNvGrpSpPr>
            <a:grpSpLocks/>
          </p:cNvGrpSpPr>
          <p:nvPr/>
        </p:nvGrpSpPr>
        <p:grpSpPr bwMode="auto">
          <a:xfrm>
            <a:off x="1295400" y="5181600"/>
            <a:ext cx="2819400" cy="1676400"/>
            <a:chOff x="96" y="1872"/>
            <a:chExt cx="1776" cy="1056"/>
          </a:xfrm>
        </p:grpSpPr>
        <p:grpSp>
          <p:nvGrpSpPr>
            <p:cNvPr id="4147" name="Group 51"/>
            <p:cNvGrpSpPr>
              <a:grpSpLocks/>
            </p:cNvGrpSpPr>
            <p:nvPr/>
          </p:nvGrpSpPr>
          <p:grpSpPr bwMode="auto">
            <a:xfrm>
              <a:off x="240" y="2112"/>
              <a:ext cx="1632" cy="816"/>
              <a:chOff x="528" y="2544"/>
              <a:chExt cx="1632" cy="816"/>
            </a:xfrm>
          </p:grpSpPr>
          <p:sp>
            <p:nvSpPr>
              <p:cNvPr id="4141" name="Text Box 45"/>
              <p:cNvSpPr txBox="1">
                <a:spLocks noChangeArrowheads="1"/>
              </p:cNvSpPr>
              <p:nvPr/>
            </p:nvSpPr>
            <p:spPr bwMode="auto">
              <a:xfrm>
                <a:off x="528" y="2736"/>
                <a:ext cx="1408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3200" b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в       раза </a:t>
                </a:r>
              </a:p>
            </p:txBody>
          </p:sp>
          <p:sp>
            <p:nvSpPr>
              <p:cNvPr id="4144" name="Oval 48"/>
              <p:cNvSpPr>
                <a:spLocks noChangeArrowheads="1"/>
              </p:cNvSpPr>
              <p:nvPr/>
            </p:nvSpPr>
            <p:spPr bwMode="auto">
              <a:xfrm>
                <a:off x="1728" y="2592"/>
                <a:ext cx="432" cy="384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66FFFF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>
                <a:outerShdw dist="107763" dir="18900000" algn="ctr" rotWithShape="0">
                  <a:srgbClr val="0000FF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ctr"/>
                <a:r>
                  <a:rPr lang="en-US" sz="5400" b="1">
                    <a:solidFill>
                      <a:srgbClr val="FF0000"/>
                    </a:solidFill>
                    <a:latin typeface="Times New Roman" pitchFamily="18" charset="0"/>
                  </a:rPr>
                  <a:t>&gt;</a:t>
                </a:r>
                <a:endParaRPr lang="ru-RU" sz="5400" b="1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  <p:graphicFrame>
            <p:nvGraphicFramePr>
              <p:cNvPr id="4146" name="Object 50"/>
              <p:cNvGraphicFramePr>
                <a:graphicFrameLocks noChangeAspect="1"/>
              </p:cNvGraphicFramePr>
              <p:nvPr/>
            </p:nvGraphicFramePr>
            <p:xfrm>
              <a:off x="816" y="2544"/>
              <a:ext cx="447" cy="816"/>
            </p:xfrm>
            <a:graphic>
              <a:graphicData uri="http://schemas.openxmlformats.org/presentationml/2006/ole">
                <p:oleObj spid="_x0000_s4146" name="Формула" r:id="rId4" imgW="215640" imgH="393480" progId="Equation.3">
                  <p:embed/>
                </p:oleObj>
              </a:graphicData>
            </a:graphic>
          </p:graphicFrame>
        </p:grpSp>
        <p:sp>
          <p:nvSpPr>
            <p:cNvPr id="4246" name="Text Box 150"/>
            <p:cNvSpPr txBox="1">
              <a:spLocks noChangeArrowheads="1"/>
            </p:cNvSpPr>
            <p:nvPr/>
          </p:nvSpPr>
          <p:spPr bwMode="auto">
            <a:xfrm>
              <a:off x="96" y="1872"/>
              <a:ext cx="1439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Площадь  </a:t>
              </a:r>
            </a:p>
          </p:txBody>
        </p:sp>
      </p:grpSp>
      <p:grpSp>
        <p:nvGrpSpPr>
          <p:cNvPr id="4344" name="Group 248"/>
          <p:cNvGrpSpPr>
            <a:grpSpLocks/>
          </p:cNvGrpSpPr>
          <p:nvPr/>
        </p:nvGrpSpPr>
        <p:grpSpPr bwMode="auto">
          <a:xfrm>
            <a:off x="5638800" y="76200"/>
            <a:ext cx="3733800" cy="6794500"/>
            <a:chOff x="3552" y="48"/>
            <a:chExt cx="2352" cy="4280"/>
          </a:xfrm>
        </p:grpSpPr>
        <p:grpSp>
          <p:nvGrpSpPr>
            <p:cNvPr id="4254" name="Group 158"/>
            <p:cNvGrpSpPr>
              <a:grpSpLocks/>
            </p:cNvGrpSpPr>
            <p:nvPr/>
          </p:nvGrpSpPr>
          <p:grpSpPr bwMode="auto">
            <a:xfrm>
              <a:off x="3696" y="3344"/>
              <a:ext cx="1632" cy="984"/>
              <a:chOff x="3696" y="3344"/>
              <a:chExt cx="1632" cy="984"/>
            </a:xfrm>
          </p:grpSpPr>
          <p:sp>
            <p:nvSpPr>
              <p:cNvPr id="4253" name="Freeform 157"/>
              <p:cNvSpPr>
                <a:spLocks/>
              </p:cNvSpPr>
              <p:nvPr/>
            </p:nvSpPr>
            <p:spPr bwMode="auto">
              <a:xfrm>
                <a:off x="3696" y="3344"/>
                <a:ext cx="1104" cy="984"/>
              </a:xfrm>
              <a:custGeom>
                <a:avLst/>
                <a:gdLst/>
                <a:ahLst/>
                <a:cxnLst>
                  <a:cxn ang="0">
                    <a:pos x="384" y="0"/>
                  </a:cxn>
                  <a:cxn ang="0">
                    <a:pos x="1104" y="0"/>
                  </a:cxn>
                  <a:cxn ang="0">
                    <a:pos x="720" y="984"/>
                  </a:cxn>
                  <a:cxn ang="0">
                    <a:pos x="0" y="984"/>
                  </a:cxn>
                  <a:cxn ang="0">
                    <a:pos x="384" y="0"/>
                  </a:cxn>
                </a:cxnLst>
                <a:rect l="0" t="0" r="r" b="b"/>
                <a:pathLst>
                  <a:path w="1104" h="984">
                    <a:moveTo>
                      <a:pt x="384" y="0"/>
                    </a:moveTo>
                    <a:lnTo>
                      <a:pt x="1104" y="0"/>
                    </a:lnTo>
                    <a:lnTo>
                      <a:pt x="720" y="984"/>
                    </a:lnTo>
                    <a:lnTo>
                      <a:pt x="0" y="984"/>
                    </a:lnTo>
                    <a:lnTo>
                      <a:pt x="38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33CC33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4150" name="Group 54"/>
              <p:cNvGrpSpPr>
                <a:grpSpLocks/>
              </p:cNvGrpSpPr>
              <p:nvPr/>
            </p:nvGrpSpPr>
            <p:grpSpPr bwMode="auto">
              <a:xfrm>
                <a:off x="3696" y="3360"/>
                <a:ext cx="1632" cy="816"/>
                <a:chOff x="528" y="2544"/>
                <a:chExt cx="1632" cy="816"/>
              </a:xfrm>
            </p:grpSpPr>
            <p:sp>
              <p:nvSpPr>
                <p:cNvPr id="4151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528" y="2736"/>
                  <a:ext cx="1479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32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в        раза </a:t>
                  </a:r>
                </a:p>
              </p:txBody>
            </p:sp>
            <p:sp>
              <p:nvSpPr>
                <p:cNvPr id="4152" name="Oval 56"/>
                <p:cNvSpPr>
                  <a:spLocks noChangeArrowheads="1"/>
                </p:cNvSpPr>
                <p:nvPr/>
              </p:nvSpPr>
              <p:spPr bwMode="auto">
                <a:xfrm>
                  <a:off x="1728" y="2592"/>
                  <a:ext cx="432" cy="38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66FFFF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2"/>
                  </a:solidFill>
                  <a:round/>
                  <a:headEnd type="none" w="lg" len="lg"/>
                  <a:tailEnd type="none" w="lg" len="lg"/>
                </a:ln>
                <a:effectLst>
                  <a:outerShdw dist="107763" dir="18900000" algn="ctr" rotWithShape="0">
                    <a:srgbClr val="0000FF">
                      <a:alpha val="50000"/>
                    </a:srgbClr>
                  </a:outerShdw>
                </a:effectLst>
              </p:spPr>
              <p:txBody>
                <a:bodyPr wrap="none" anchor="ctr"/>
                <a:lstStyle/>
                <a:p>
                  <a:pPr algn="ctr"/>
                  <a:r>
                    <a:rPr lang="en-US" sz="5400" b="1">
                      <a:solidFill>
                        <a:srgbClr val="FF0000"/>
                      </a:solidFill>
                      <a:latin typeface="Times New Roman" pitchFamily="18" charset="0"/>
                    </a:rPr>
                    <a:t>&gt;</a:t>
                  </a:r>
                  <a:endParaRPr lang="ru-RU" sz="5400" b="1">
                    <a:solidFill>
                      <a:srgbClr val="FF0000"/>
                    </a:solidFill>
                    <a:latin typeface="Times New Roman" pitchFamily="18" charset="0"/>
                  </a:endParaRPr>
                </a:p>
              </p:txBody>
            </p:sp>
            <p:graphicFrame>
              <p:nvGraphicFramePr>
                <p:cNvPr id="4153" name="Object 57"/>
                <p:cNvGraphicFramePr>
                  <a:graphicFrameLocks noChangeAspect="1"/>
                </p:cNvGraphicFramePr>
                <p:nvPr/>
              </p:nvGraphicFramePr>
              <p:xfrm>
                <a:off x="764" y="2544"/>
                <a:ext cx="552" cy="816"/>
              </p:xfrm>
              <a:graphic>
                <a:graphicData uri="http://schemas.openxmlformats.org/presentationml/2006/ole">
                  <p:oleObj spid="_x0000_s4153" name="Формула" r:id="rId5" imgW="266400" imgH="393480" progId="Equation.3">
                    <p:embed/>
                  </p:oleObj>
                </a:graphicData>
              </a:graphic>
            </p:graphicFrame>
          </p:grpSp>
        </p:grpSp>
        <p:grpSp>
          <p:nvGrpSpPr>
            <p:cNvPr id="4343" name="Group 247"/>
            <p:cNvGrpSpPr>
              <a:grpSpLocks/>
            </p:cNvGrpSpPr>
            <p:nvPr/>
          </p:nvGrpSpPr>
          <p:grpSpPr bwMode="auto">
            <a:xfrm>
              <a:off x="3552" y="48"/>
              <a:ext cx="2352" cy="4224"/>
              <a:chOff x="3552" y="48"/>
              <a:chExt cx="2352" cy="4224"/>
            </a:xfrm>
          </p:grpSpPr>
          <p:grpSp>
            <p:nvGrpSpPr>
              <p:cNvPr id="4249" name="Group 153"/>
              <p:cNvGrpSpPr>
                <a:grpSpLocks/>
              </p:cNvGrpSpPr>
              <p:nvPr/>
            </p:nvGrpSpPr>
            <p:grpSpPr bwMode="auto">
              <a:xfrm>
                <a:off x="4800" y="144"/>
                <a:ext cx="1104" cy="968"/>
                <a:chOff x="4800" y="144"/>
                <a:chExt cx="1104" cy="968"/>
              </a:xfrm>
            </p:grpSpPr>
            <p:sp>
              <p:nvSpPr>
                <p:cNvPr id="4248" name="Freeform 152"/>
                <p:cNvSpPr>
                  <a:spLocks/>
                </p:cNvSpPr>
                <p:nvPr/>
              </p:nvSpPr>
              <p:spPr bwMode="auto">
                <a:xfrm>
                  <a:off x="4800" y="144"/>
                  <a:ext cx="1104" cy="968"/>
                </a:xfrm>
                <a:custGeom>
                  <a:avLst/>
                  <a:gdLst/>
                  <a:ahLst/>
                  <a:cxnLst>
                    <a:cxn ang="0">
                      <a:pos x="384" y="0"/>
                    </a:cxn>
                    <a:cxn ang="0">
                      <a:pos x="1104" y="0"/>
                    </a:cxn>
                    <a:cxn ang="0">
                      <a:pos x="720" y="968"/>
                    </a:cxn>
                    <a:cxn ang="0">
                      <a:pos x="0" y="968"/>
                    </a:cxn>
                    <a:cxn ang="0">
                      <a:pos x="384" y="0"/>
                    </a:cxn>
                  </a:cxnLst>
                  <a:rect l="0" t="0" r="r" b="b"/>
                  <a:pathLst>
                    <a:path w="1104" h="968">
                      <a:moveTo>
                        <a:pt x="384" y="0"/>
                      </a:moveTo>
                      <a:lnTo>
                        <a:pt x="1104" y="0"/>
                      </a:lnTo>
                      <a:lnTo>
                        <a:pt x="720" y="968"/>
                      </a:lnTo>
                      <a:lnTo>
                        <a:pt x="0" y="968"/>
                      </a:lnTo>
                      <a:lnTo>
                        <a:pt x="384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rgbClr val="33CC33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graphicFrame>
              <p:nvGraphicFramePr>
                <p:cNvPr id="4149" name="Object 53"/>
                <p:cNvGraphicFramePr>
                  <a:graphicFrameLocks noChangeAspect="1"/>
                </p:cNvGraphicFramePr>
                <p:nvPr/>
              </p:nvGraphicFramePr>
              <p:xfrm>
                <a:off x="4992" y="288"/>
                <a:ext cx="624" cy="816"/>
              </p:xfrm>
              <a:graphic>
                <a:graphicData uri="http://schemas.openxmlformats.org/presentationml/2006/ole">
                  <p:oleObj spid="_x0000_s4149" name="Формула" r:id="rId6" imgW="419040" imgH="393480" progId="Equation.3">
                    <p:embed/>
                  </p:oleObj>
                </a:graphicData>
              </a:graphic>
            </p:graphicFrame>
          </p:grpSp>
          <p:grpSp>
            <p:nvGrpSpPr>
              <p:cNvPr id="4255" name="Group 159"/>
              <p:cNvGrpSpPr>
                <a:grpSpLocks/>
              </p:cNvGrpSpPr>
              <p:nvPr/>
            </p:nvGrpSpPr>
            <p:grpSpPr bwMode="auto">
              <a:xfrm rot="421027">
                <a:off x="4752" y="48"/>
                <a:ext cx="480" cy="1104"/>
                <a:chOff x="2832" y="2064"/>
                <a:chExt cx="889" cy="1440"/>
              </a:xfrm>
            </p:grpSpPr>
            <p:sp>
              <p:nvSpPr>
                <p:cNvPr id="4256" name="Freeform 160"/>
                <p:cNvSpPr>
                  <a:spLocks/>
                </p:cNvSpPr>
                <p:nvPr/>
              </p:nvSpPr>
              <p:spPr bwMode="auto">
                <a:xfrm rot="413846">
                  <a:off x="3367" y="2214"/>
                  <a:ext cx="339" cy="405"/>
                </a:xfrm>
                <a:custGeom>
                  <a:avLst/>
                  <a:gdLst/>
                  <a:ahLst/>
                  <a:cxnLst>
                    <a:cxn ang="0">
                      <a:pos x="40" y="576"/>
                    </a:cxn>
                    <a:cxn ang="0">
                      <a:pos x="472" y="432"/>
                    </a:cxn>
                    <a:cxn ang="0">
                      <a:pos x="664" y="48"/>
                    </a:cxn>
                    <a:cxn ang="0">
                      <a:pos x="424" y="144"/>
                    </a:cxn>
                    <a:cxn ang="0">
                      <a:pos x="232" y="336"/>
                    </a:cxn>
                    <a:cxn ang="0">
                      <a:pos x="40" y="576"/>
                    </a:cxn>
                  </a:cxnLst>
                  <a:rect l="0" t="0" r="r" b="b"/>
                  <a:pathLst>
                    <a:path w="672" h="592">
                      <a:moveTo>
                        <a:pt x="40" y="576"/>
                      </a:moveTo>
                      <a:cubicBezTo>
                        <a:pt x="80" y="592"/>
                        <a:pt x="368" y="520"/>
                        <a:pt x="472" y="432"/>
                      </a:cubicBezTo>
                      <a:cubicBezTo>
                        <a:pt x="576" y="344"/>
                        <a:pt x="672" y="96"/>
                        <a:pt x="664" y="48"/>
                      </a:cubicBezTo>
                      <a:cubicBezTo>
                        <a:pt x="656" y="0"/>
                        <a:pt x="496" y="96"/>
                        <a:pt x="424" y="144"/>
                      </a:cubicBezTo>
                      <a:cubicBezTo>
                        <a:pt x="352" y="192"/>
                        <a:pt x="296" y="264"/>
                        <a:pt x="232" y="336"/>
                      </a:cubicBezTo>
                      <a:cubicBezTo>
                        <a:pt x="168" y="408"/>
                        <a:pt x="0" y="560"/>
                        <a:pt x="40" y="57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57" name="Freeform 161"/>
                <p:cNvSpPr>
                  <a:spLocks/>
                </p:cNvSpPr>
                <p:nvPr/>
              </p:nvSpPr>
              <p:spPr bwMode="auto">
                <a:xfrm rot="413846">
                  <a:off x="3241" y="2581"/>
                  <a:ext cx="77" cy="854"/>
                </a:xfrm>
                <a:custGeom>
                  <a:avLst/>
                  <a:gdLst/>
                  <a:ahLst/>
                  <a:cxnLst>
                    <a:cxn ang="0">
                      <a:pos x="104" y="1248"/>
                    </a:cxn>
                    <a:cxn ang="0">
                      <a:pos x="8" y="672"/>
                    </a:cxn>
                    <a:cxn ang="0">
                      <a:pos x="152" y="0"/>
                    </a:cxn>
                  </a:cxnLst>
                  <a:rect l="0" t="0" r="r" b="b"/>
                  <a:pathLst>
                    <a:path w="152" h="1248">
                      <a:moveTo>
                        <a:pt x="104" y="1248"/>
                      </a:moveTo>
                      <a:cubicBezTo>
                        <a:pt x="52" y="1064"/>
                        <a:pt x="0" y="880"/>
                        <a:pt x="8" y="672"/>
                      </a:cubicBezTo>
                      <a:cubicBezTo>
                        <a:pt x="16" y="464"/>
                        <a:pt x="84" y="232"/>
                        <a:pt x="15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58" name="Freeform 162"/>
                <p:cNvSpPr>
                  <a:spLocks/>
                </p:cNvSpPr>
                <p:nvPr/>
              </p:nvSpPr>
              <p:spPr bwMode="auto">
                <a:xfrm rot="413846">
                  <a:off x="3625" y="2259"/>
                  <a:ext cx="49" cy="55"/>
                </a:xfrm>
                <a:custGeom>
                  <a:avLst/>
                  <a:gdLst/>
                  <a:ahLst/>
                  <a:cxnLst>
                    <a:cxn ang="0">
                      <a:pos x="16" y="216"/>
                    </a:cxn>
                    <a:cxn ang="0">
                      <a:pos x="160" y="24"/>
                    </a:cxn>
                    <a:cxn ang="0">
                      <a:pos x="256" y="72"/>
                    </a:cxn>
                    <a:cxn ang="0">
                      <a:pos x="16" y="216"/>
                    </a:cxn>
                  </a:cxnLst>
                  <a:rect l="0" t="0" r="r" b="b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59" name="Freeform 163"/>
                <p:cNvSpPr>
                  <a:spLocks/>
                </p:cNvSpPr>
                <p:nvPr/>
              </p:nvSpPr>
              <p:spPr bwMode="auto">
                <a:xfrm rot="7956248" flipH="1">
                  <a:off x="3656" y="2310"/>
                  <a:ext cx="65" cy="40"/>
                </a:xfrm>
                <a:custGeom>
                  <a:avLst/>
                  <a:gdLst/>
                  <a:ahLst/>
                  <a:cxnLst>
                    <a:cxn ang="0">
                      <a:pos x="16" y="216"/>
                    </a:cxn>
                    <a:cxn ang="0">
                      <a:pos x="160" y="24"/>
                    </a:cxn>
                    <a:cxn ang="0">
                      <a:pos x="256" y="72"/>
                    </a:cxn>
                    <a:cxn ang="0">
                      <a:pos x="16" y="216"/>
                    </a:cxn>
                  </a:cxnLst>
                  <a:rect l="0" t="0" r="r" b="b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60" name="Freeform 164"/>
                <p:cNvSpPr>
                  <a:spLocks/>
                </p:cNvSpPr>
                <p:nvPr/>
              </p:nvSpPr>
              <p:spPr bwMode="auto">
                <a:xfrm rot="7956248" flipH="1">
                  <a:off x="3668" y="2279"/>
                  <a:ext cx="66" cy="40"/>
                </a:xfrm>
                <a:custGeom>
                  <a:avLst/>
                  <a:gdLst/>
                  <a:ahLst/>
                  <a:cxnLst>
                    <a:cxn ang="0">
                      <a:pos x="16" y="216"/>
                    </a:cxn>
                    <a:cxn ang="0">
                      <a:pos x="160" y="24"/>
                    </a:cxn>
                    <a:cxn ang="0">
                      <a:pos x="256" y="72"/>
                    </a:cxn>
                    <a:cxn ang="0">
                      <a:pos x="16" y="216"/>
                    </a:cxn>
                  </a:cxnLst>
                  <a:rect l="0" t="0" r="r" b="b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61" name="Freeform 165"/>
                <p:cNvSpPr>
                  <a:spLocks/>
                </p:cNvSpPr>
                <p:nvPr/>
              </p:nvSpPr>
              <p:spPr bwMode="auto">
                <a:xfrm rot="7956248" flipH="1">
                  <a:off x="3664" y="2245"/>
                  <a:ext cx="66" cy="40"/>
                </a:xfrm>
                <a:custGeom>
                  <a:avLst/>
                  <a:gdLst/>
                  <a:ahLst/>
                  <a:cxnLst>
                    <a:cxn ang="0">
                      <a:pos x="16" y="216"/>
                    </a:cxn>
                    <a:cxn ang="0">
                      <a:pos x="160" y="24"/>
                    </a:cxn>
                    <a:cxn ang="0">
                      <a:pos x="256" y="72"/>
                    </a:cxn>
                    <a:cxn ang="0">
                      <a:pos x="16" y="216"/>
                    </a:cxn>
                  </a:cxnLst>
                  <a:rect l="0" t="0" r="r" b="b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62" name="Freeform 166"/>
                <p:cNvSpPr>
                  <a:spLocks/>
                </p:cNvSpPr>
                <p:nvPr/>
              </p:nvSpPr>
              <p:spPr bwMode="auto">
                <a:xfrm rot="413846">
                  <a:off x="3625" y="2259"/>
                  <a:ext cx="49" cy="55"/>
                </a:xfrm>
                <a:custGeom>
                  <a:avLst/>
                  <a:gdLst/>
                  <a:ahLst/>
                  <a:cxnLst>
                    <a:cxn ang="0">
                      <a:pos x="16" y="216"/>
                    </a:cxn>
                    <a:cxn ang="0">
                      <a:pos x="160" y="24"/>
                    </a:cxn>
                    <a:cxn ang="0">
                      <a:pos x="256" y="72"/>
                    </a:cxn>
                    <a:cxn ang="0">
                      <a:pos x="16" y="216"/>
                    </a:cxn>
                  </a:cxnLst>
                  <a:rect l="0" t="0" r="r" b="b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63" name="Freeform 167"/>
                <p:cNvSpPr>
                  <a:spLocks/>
                </p:cNvSpPr>
                <p:nvPr/>
              </p:nvSpPr>
              <p:spPr bwMode="auto">
                <a:xfrm rot="7956248" flipH="1">
                  <a:off x="3636" y="2274"/>
                  <a:ext cx="66" cy="41"/>
                </a:xfrm>
                <a:custGeom>
                  <a:avLst/>
                  <a:gdLst/>
                  <a:ahLst/>
                  <a:cxnLst>
                    <a:cxn ang="0">
                      <a:pos x="16" y="216"/>
                    </a:cxn>
                    <a:cxn ang="0">
                      <a:pos x="160" y="24"/>
                    </a:cxn>
                    <a:cxn ang="0">
                      <a:pos x="256" y="72"/>
                    </a:cxn>
                    <a:cxn ang="0">
                      <a:pos x="16" y="216"/>
                    </a:cxn>
                  </a:cxnLst>
                  <a:rect l="0" t="0" r="r" b="b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64" name="Freeform 168"/>
                <p:cNvSpPr>
                  <a:spLocks/>
                </p:cNvSpPr>
                <p:nvPr/>
              </p:nvSpPr>
              <p:spPr bwMode="auto">
                <a:xfrm rot="7956248" flipH="1">
                  <a:off x="3608" y="2305"/>
                  <a:ext cx="65" cy="40"/>
                </a:xfrm>
                <a:custGeom>
                  <a:avLst/>
                  <a:gdLst/>
                  <a:ahLst/>
                  <a:cxnLst>
                    <a:cxn ang="0">
                      <a:pos x="16" y="216"/>
                    </a:cxn>
                    <a:cxn ang="0">
                      <a:pos x="160" y="24"/>
                    </a:cxn>
                    <a:cxn ang="0">
                      <a:pos x="256" y="72"/>
                    </a:cxn>
                    <a:cxn ang="0">
                      <a:pos x="16" y="216"/>
                    </a:cxn>
                  </a:cxnLst>
                  <a:rect l="0" t="0" r="r" b="b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65" name="Freeform 169"/>
                <p:cNvSpPr>
                  <a:spLocks/>
                </p:cNvSpPr>
                <p:nvPr/>
              </p:nvSpPr>
              <p:spPr bwMode="auto">
                <a:xfrm rot="413846">
                  <a:off x="3572" y="2259"/>
                  <a:ext cx="135" cy="137"/>
                </a:xfrm>
                <a:custGeom>
                  <a:avLst/>
                  <a:gdLst/>
                  <a:ahLst/>
                  <a:cxnLst>
                    <a:cxn ang="0">
                      <a:pos x="18" y="192"/>
                    </a:cxn>
                    <a:cxn ang="0">
                      <a:pos x="0" y="180"/>
                    </a:cxn>
                    <a:cxn ang="0">
                      <a:pos x="18" y="144"/>
                    </a:cxn>
                    <a:cxn ang="0">
                      <a:pos x="66" y="48"/>
                    </a:cxn>
                    <a:cxn ang="0">
                      <a:pos x="114" y="0"/>
                    </a:cxn>
                    <a:cxn ang="0">
                      <a:pos x="114" y="48"/>
                    </a:cxn>
                    <a:cxn ang="0">
                      <a:pos x="96" y="92"/>
                    </a:cxn>
                    <a:cxn ang="0">
                      <a:pos x="168" y="28"/>
                    </a:cxn>
                    <a:cxn ang="0">
                      <a:pos x="176" y="44"/>
                    </a:cxn>
                    <a:cxn ang="0">
                      <a:pos x="124" y="112"/>
                    </a:cxn>
                    <a:cxn ang="0">
                      <a:pos x="232" y="72"/>
                    </a:cxn>
                    <a:cxn ang="0">
                      <a:pos x="240" y="100"/>
                    </a:cxn>
                    <a:cxn ang="0">
                      <a:pos x="162" y="144"/>
                    </a:cxn>
                    <a:cxn ang="0">
                      <a:pos x="268" y="168"/>
                    </a:cxn>
                    <a:cxn ang="0">
                      <a:pos x="232" y="188"/>
                    </a:cxn>
                    <a:cxn ang="0">
                      <a:pos x="52" y="200"/>
                    </a:cxn>
                    <a:cxn ang="0">
                      <a:pos x="18" y="192"/>
                    </a:cxn>
                  </a:cxnLst>
                  <a:rect l="0" t="0" r="r" b="b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66" name="Freeform 170"/>
                <p:cNvSpPr>
                  <a:spLocks/>
                </p:cNvSpPr>
                <p:nvPr/>
              </p:nvSpPr>
              <p:spPr bwMode="auto">
                <a:xfrm rot="413846">
                  <a:off x="3492" y="2286"/>
                  <a:ext cx="194" cy="197"/>
                </a:xfrm>
                <a:custGeom>
                  <a:avLst/>
                  <a:gdLst/>
                  <a:ahLst/>
                  <a:cxnLst>
                    <a:cxn ang="0">
                      <a:pos x="18" y="192"/>
                    </a:cxn>
                    <a:cxn ang="0">
                      <a:pos x="0" y="180"/>
                    </a:cxn>
                    <a:cxn ang="0">
                      <a:pos x="18" y="144"/>
                    </a:cxn>
                    <a:cxn ang="0">
                      <a:pos x="66" y="48"/>
                    </a:cxn>
                    <a:cxn ang="0">
                      <a:pos x="114" y="0"/>
                    </a:cxn>
                    <a:cxn ang="0">
                      <a:pos x="114" y="48"/>
                    </a:cxn>
                    <a:cxn ang="0">
                      <a:pos x="96" y="92"/>
                    </a:cxn>
                    <a:cxn ang="0">
                      <a:pos x="168" y="28"/>
                    </a:cxn>
                    <a:cxn ang="0">
                      <a:pos x="176" y="44"/>
                    </a:cxn>
                    <a:cxn ang="0">
                      <a:pos x="124" y="112"/>
                    </a:cxn>
                    <a:cxn ang="0">
                      <a:pos x="232" y="72"/>
                    </a:cxn>
                    <a:cxn ang="0">
                      <a:pos x="240" y="100"/>
                    </a:cxn>
                    <a:cxn ang="0">
                      <a:pos x="162" y="144"/>
                    </a:cxn>
                    <a:cxn ang="0">
                      <a:pos x="268" y="168"/>
                    </a:cxn>
                    <a:cxn ang="0">
                      <a:pos x="232" y="188"/>
                    </a:cxn>
                    <a:cxn ang="0">
                      <a:pos x="52" y="200"/>
                    </a:cxn>
                    <a:cxn ang="0">
                      <a:pos x="18" y="192"/>
                    </a:cxn>
                  </a:cxnLst>
                  <a:rect l="0" t="0" r="r" b="b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67" name="Freeform 171"/>
                <p:cNvSpPr>
                  <a:spLocks/>
                </p:cNvSpPr>
                <p:nvPr/>
              </p:nvSpPr>
              <p:spPr bwMode="auto">
                <a:xfrm rot="413846">
                  <a:off x="3436" y="2344"/>
                  <a:ext cx="194" cy="197"/>
                </a:xfrm>
                <a:custGeom>
                  <a:avLst/>
                  <a:gdLst/>
                  <a:ahLst/>
                  <a:cxnLst>
                    <a:cxn ang="0">
                      <a:pos x="18" y="192"/>
                    </a:cxn>
                    <a:cxn ang="0">
                      <a:pos x="0" y="180"/>
                    </a:cxn>
                    <a:cxn ang="0">
                      <a:pos x="18" y="144"/>
                    </a:cxn>
                    <a:cxn ang="0">
                      <a:pos x="66" y="48"/>
                    </a:cxn>
                    <a:cxn ang="0">
                      <a:pos x="114" y="0"/>
                    </a:cxn>
                    <a:cxn ang="0">
                      <a:pos x="114" y="48"/>
                    </a:cxn>
                    <a:cxn ang="0">
                      <a:pos x="96" y="92"/>
                    </a:cxn>
                    <a:cxn ang="0">
                      <a:pos x="168" y="28"/>
                    </a:cxn>
                    <a:cxn ang="0">
                      <a:pos x="176" y="44"/>
                    </a:cxn>
                    <a:cxn ang="0">
                      <a:pos x="124" y="112"/>
                    </a:cxn>
                    <a:cxn ang="0">
                      <a:pos x="232" y="72"/>
                    </a:cxn>
                    <a:cxn ang="0">
                      <a:pos x="240" y="100"/>
                    </a:cxn>
                    <a:cxn ang="0">
                      <a:pos x="162" y="144"/>
                    </a:cxn>
                    <a:cxn ang="0">
                      <a:pos x="268" y="168"/>
                    </a:cxn>
                    <a:cxn ang="0">
                      <a:pos x="232" y="188"/>
                    </a:cxn>
                    <a:cxn ang="0">
                      <a:pos x="52" y="200"/>
                    </a:cxn>
                    <a:cxn ang="0">
                      <a:pos x="18" y="192"/>
                    </a:cxn>
                  </a:cxnLst>
                  <a:rect l="0" t="0" r="r" b="b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68" name="Freeform 172"/>
                <p:cNvSpPr>
                  <a:spLocks/>
                </p:cNvSpPr>
                <p:nvPr/>
              </p:nvSpPr>
              <p:spPr bwMode="auto">
                <a:xfrm rot="413846">
                  <a:off x="3404" y="2437"/>
                  <a:ext cx="135" cy="137"/>
                </a:xfrm>
                <a:custGeom>
                  <a:avLst/>
                  <a:gdLst/>
                  <a:ahLst/>
                  <a:cxnLst>
                    <a:cxn ang="0">
                      <a:pos x="18" y="192"/>
                    </a:cxn>
                    <a:cxn ang="0">
                      <a:pos x="0" y="180"/>
                    </a:cxn>
                    <a:cxn ang="0">
                      <a:pos x="18" y="144"/>
                    </a:cxn>
                    <a:cxn ang="0">
                      <a:pos x="66" y="48"/>
                    </a:cxn>
                    <a:cxn ang="0">
                      <a:pos x="114" y="0"/>
                    </a:cxn>
                    <a:cxn ang="0">
                      <a:pos x="114" y="48"/>
                    </a:cxn>
                    <a:cxn ang="0">
                      <a:pos x="96" y="92"/>
                    </a:cxn>
                    <a:cxn ang="0">
                      <a:pos x="168" y="28"/>
                    </a:cxn>
                    <a:cxn ang="0">
                      <a:pos x="176" y="44"/>
                    </a:cxn>
                    <a:cxn ang="0">
                      <a:pos x="124" y="112"/>
                    </a:cxn>
                    <a:cxn ang="0">
                      <a:pos x="232" y="72"/>
                    </a:cxn>
                    <a:cxn ang="0">
                      <a:pos x="240" y="100"/>
                    </a:cxn>
                    <a:cxn ang="0">
                      <a:pos x="162" y="144"/>
                    </a:cxn>
                    <a:cxn ang="0">
                      <a:pos x="268" y="168"/>
                    </a:cxn>
                    <a:cxn ang="0">
                      <a:pos x="232" y="188"/>
                    </a:cxn>
                    <a:cxn ang="0">
                      <a:pos x="52" y="200"/>
                    </a:cxn>
                    <a:cxn ang="0">
                      <a:pos x="18" y="192"/>
                    </a:cxn>
                  </a:cxnLst>
                  <a:rect l="0" t="0" r="r" b="b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69" name="Freeform 173"/>
                <p:cNvSpPr>
                  <a:spLocks/>
                </p:cNvSpPr>
                <p:nvPr/>
              </p:nvSpPr>
              <p:spPr bwMode="auto">
                <a:xfrm rot="413846">
                  <a:off x="3348" y="2496"/>
                  <a:ext cx="135" cy="136"/>
                </a:xfrm>
                <a:custGeom>
                  <a:avLst/>
                  <a:gdLst/>
                  <a:ahLst/>
                  <a:cxnLst>
                    <a:cxn ang="0">
                      <a:pos x="18" y="192"/>
                    </a:cxn>
                    <a:cxn ang="0">
                      <a:pos x="0" y="180"/>
                    </a:cxn>
                    <a:cxn ang="0">
                      <a:pos x="18" y="144"/>
                    </a:cxn>
                    <a:cxn ang="0">
                      <a:pos x="66" y="48"/>
                    </a:cxn>
                    <a:cxn ang="0">
                      <a:pos x="114" y="0"/>
                    </a:cxn>
                    <a:cxn ang="0">
                      <a:pos x="114" y="48"/>
                    </a:cxn>
                    <a:cxn ang="0">
                      <a:pos x="96" y="92"/>
                    </a:cxn>
                    <a:cxn ang="0">
                      <a:pos x="168" y="28"/>
                    </a:cxn>
                    <a:cxn ang="0">
                      <a:pos x="176" y="44"/>
                    </a:cxn>
                    <a:cxn ang="0">
                      <a:pos x="124" y="112"/>
                    </a:cxn>
                    <a:cxn ang="0">
                      <a:pos x="232" y="72"/>
                    </a:cxn>
                    <a:cxn ang="0">
                      <a:pos x="240" y="100"/>
                    </a:cxn>
                    <a:cxn ang="0">
                      <a:pos x="162" y="144"/>
                    </a:cxn>
                    <a:cxn ang="0">
                      <a:pos x="268" y="168"/>
                    </a:cxn>
                    <a:cxn ang="0">
                      <a:pos x="232" y="188"/>
                    </a:cxn>
                    <a:cxn ang="0">
                      <a:pos x="52" y="200"/>
                    </a:cxn>
                    <a:cxn ang="0">
                      <a:pos x="18" y="192"/>
                    </a:cxn>
                  </a:cxnLst>
                  <a:rect l="0" t="0" r="r" b="b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70" name="Freeform 174"/>
                <p:cNvSpPr>
                  <a:spLocks/>
                </p:cNvSpPr>
                <p:nvPr/>
              </p:nvSpPr>
              <p:spPr bwMode="auto">
                <a:xfrm flipH="1">
                  <a:off x="2880" y="2064"/>
                  <a:ext cx="339" cy="405"/>
                </a:xfrm>
                <a:custGeom>
                  <a:avLst/>
                  <a:gdLst/>
                  <a:ahLst/>
                  <a:cxnLst>
                    <a:cxn ang="0">
                      <a:pos x="40" y="576"/>
                    </a:cxn>
                    <a:cxn ang="0">
                      <a:pos x="472" y="432"/>
                    </a:cxn>
                    <a:cxn ang="0">
                      <a:pos x="664" y="48"/>
                    </a:cxn>
                    <a:cxn ang="0">
                      <a:pos x="424" y="144"/>
                    </a:cxn>
                    <a:cxn ang="0">
                      <a:pos x="232" y="336"/>
                    </a:cxn>
                    <a:cxn ang="0">
                      <a:pos x="40" y="576"/>
                    </a:cxn>
                  </a:cxnLst>
                  <a:rect l="0" t="0" r="r" b="b"/>
                  <a:pathLst>
                    <a:path w="672" h="592">
                      <a:moveTo>
                        <a:pt x="40" y="576"/>
                      </a:moveTo>
                      <a:cubicBezTo>
                        <a:pt x="80" y="592"/>
                        <a:pt x="368" y="520"/>
                        <a:pt x="472" y="432"/>
                      </a:cubicBezTo>
                      <a:cubicBezTo>
                        <a:pt x="576" y="344"/>
                        <a:pt x="672" y="96"/>
                        <a:pt x="664" y="48"/>
                      </a:cubicBezTo>
                      <a:cubicBezTo>
                        <a:pt x="656" y="0"/>
                        <a:pt x="496" y="96"/>
                        <a:pt x="424" y="144"/>
                      </a:cubicBezTo>
                      <a:cubicBezTo>
                        <a:pt x="352" y="192"/>
                        <a:pt x="296" y="264"/>
                        <a:pt x="232" y="336"/>
                      </a:cubicBezTo>
                      <a:cubicBezTo>
                        <a:pt x="168" y="408"/>
                        <a:pt x="0" y="560"/>
                        <a:pt x="40" y="57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71" name="Freeform 175"/>
                <p:cNvSpPr>
                  <a:spLocks/>
                </p:cNvSpPr>
                <p:nvPr/>
              </p:nvSpPr>
              <p:spPr bwMode="auto">
                <a:xfrm flipH="1">
                  <a:off x="3195" y="2458"/>
                  <a:ext cx="77" cy="854"/>
                </a:xfrm>
                <a:custGeom>
                  <a:avLst/>
                  <a:gdLst/>
                  <a:ahLst/>
                  <a:cxnLst>
                    <a:cxn ang="0">
                      <a:pos x="104" y="1248"/>
                    </a:cxn>
                    <a:cxn ang="0">
                      <a:pos x="8" y="672"/>
                    </a:cxn>
                    <a:cxn ang="0">
                      <a:pos x="152" y="0"/>
                    </a:cxn>
                  </a:cxnLst>
                  <a:rect l="0" t="0" r="r" b="b"/>
                  <a:pathLst>
                    <a:path w="152" h="1248">
                      <a:moveTo>
                        <a:pt x="104" y="1248"/>
                      </a:moveTo>
                      <a:cubicBezTo>
                        <a:pt x="52" y="1064"/>
                        <a:pt x="0" y="880"/>
                        <a:pt x="8" y="672"/>
                      </a:cubicBezTo>
                      <a:cubicBezTo>
                        <a:pt x="16" y="464"/>
                        <a:pt x="84" y="232"/>
                        <a:pt x="15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72" name="Freeform 176"/>
                <p:cNvSpPr>
                  <a:spLocks/>
                </p:cNvSpPr>
                <p:nvPr/>
              </p:nvSpPr>
              <p:spPr bwMode="auto">
                <a:xfrm flipH="1">
                  <a:off x="2928" y="2097"/>
                  <a:ext cx="49" cy="55"/>
                </a:xfrm>
                <a:custGeom>
                  <a:avLst/>
                  <a:gdLst/>
                  <a:ahLst/>
                  <a:cxnLst>
                    <a:cxn ang="0">
                      <a:pos x="16" y="216"/>
                    </a:cxn>
                    <a:cxn ang="0">
                      <a:pos x="160" y="24"/>
                    </a:cxn>
                    <a:cxn ang="0">
                      <a:pos x="256" y="72"/>
                    </a:cxn>
                    <a:cxn ang="0">
                      <a:pos x="16" y="216"/>
                    </a:cxn>
                  </a:cxnLst>
                  <a:rect l="0" t="0" r="r" b="b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73" name="Freeform 177"/>
                <p:cNvSpPr>
                  <a:spLocks/>
                </p:cNvSpPr>
                <p:nvPr/>
              </p:nvSpPr>
              <p:spPr bwMode="auto">
                <a:xfrm rot="-7542402">
                  <a:off x="2875" y="2143"/>
                  <a:ext cx="65" cy="40"/>
                </a:xfrm>
                <a:custGeom>
                  <a:avLst/>
                  <a:gdLst/>
                  <a:ahLst/>
                  <a:cxnLst>
                    <a:cxn ang="0">
                      <a:pos x="16" y="216"/>
                    </a:cxn>
                    <a:cxn ang="0">
                      <a:pos x="160" y="24"/>
                    </a:cxn>
                    <a:cxn ang="0">
                      <a:pos x="256" y="72"/>
                    </a:cxn>
                    <a:cxn ang="0">
                      <a:pos x="16" y="216"/>
                    </a:cxn>
                  </a:cxnLst>
                  <a:rect l="0" t="0" r="r" b="b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74" name="Freeform 178"/>
                <p:cNvSpPr>
                  <a:spLocks/>
                </p:cNvSpPr>
                <p:nvPr/>
              </p:nvSpPr>
              <p:spPr bwMode="auto">
                <a:xfrm rot="-7542402">
                  <a:off x="2867" y="2110"/>
                  <a:ext cx="66" cy="40"/>
                </a:xfrm>
                <a:custGeom>
                  <a:avLst/>
                  <a:gdLst/>
                  <a:ahLst/>
                  <a:cxnLst>
                    <a:cxn ang="0">
                      <a:pos x="16" y="216"/>
                    </a:cxn>
                    <a:cxn ang="0">
                      <a:pos x="160" y="24"/>
                    </a:cxn>
                    <a:cxn ang="0">
                      <a:pos x="256" y="72"/>
                    </a:cxn>
                    <a:cxn ang="0">
                      <a:pos x="16" y="216"/>
                    </a:cxn>
                  </a:cxnLst>
                  <a:rect l="0" t="0" r="r" b="b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75" name="Freeform 179"/>
                <p:cNvSpPr>
                  <a:spLocks/>
                </p:cNvSpPr>
                <p:nvPr/>
              </p:nvSpPr>
              <p:spPr bwMode="auto">
                <a:xfrm rot="-7542402">
                  <a:off x="2875" y="2077"/>
                  <a:ext cx="66" cy="40"/>
                </a:xfrm>
                <a:custGeom>
                  <a:avLst/>
                  <a:gdLst/>
                  <a:ahLst/>
                  <a:cxnLst>
                    <a:cxn ang="0">
                      <a:pos x="16" y="216"/>
                    </a:cxn>
                    <a:cxn ang="0">
                      <a:pos x="160" y="24"/>
                    </a:cxn>
                    <a:cxn ang="0">
                      <a:pos x="256" y="72"/>
                    </a:cxn>
                    <a:cxn ang="0">
                      <a:pos x="16" y="216"/>
                    </a:cxn>
                  </a:cxnLst>
                  <a:rect l="0" t="0" r="r" b="b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76" name="Freeform 180"/>
                <p:cNvSpPr>
                  <a:spLocks/>
                </p:cNvSpPr>
                <p:nvPr/>
              </p:nvSpPr>
              <p:spPr bwMode="auto">
                <a:xfrm flipH="1">
                  <a:off x="2928" y="2097"/>
                  <a:ext cx="49" cy="55"/>
                </a:xfrm>
                <a:custGeom>
                  <a:avLst/>
                  <a:gdLst/>
                  <a:ahLst/>
                  <a:cxnLst>
                    <a:cxn ang="0">
                      <a:pos x="16" y="216"/>
                    </a:cxn>
                    <a:cxn ang="0">
                      <a:pos x="160" y="24"/>
                    </a:cxn>
                    <a:cxn ang="0">
                      <a:pos x="256" y="72"/>
                    </a:cxn>
                    <a:cxn ang="0">
                      <a:pos x="16" y="216"/>
                    </a:cxn>
                  </a:cxnLst>
                  <a:rect l="0" t="0" r="r" b="b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77" name="Freeform 181"/>
                <p:cNvSpPr>
                  <a:spLocks/>
                </p:cNvSpPr>
                <p:nvPr/>
              </p:nvSpPr>
              <p:spPr bwMode="auto">
                <a:xfrm rot="-7542402">
                  <a:off x="2900" y="2109"/>
                  <a:ext cx="66" cy="41"/>
                </a:xfrm>
                <a:custGeom>
                  <a:avLst/>
                  <a:gdLst/>
                  <a:ahLst/>
                  <a:cxnLst>
                    <a:cxn ang="0">
                      <a:pos x="16" y="216"/>
                    </a:cxn>
                    <a:cxn ang="0">
                      <a:pos x="160" y="24"/>
                    </a:cxn>
                    <a:cxn ang="0">
                      <a:pos x="256" y="72"/>
                    </a:cxn>
                    <a:cxn ang="0">
                      <a:pos x="16" y="216"/>
                    </a:cxn>
                  </a:cxnLst>
                  <a:rect l="0" t="0" r="r" b="b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78" name="Freeform 182"/>
                <p:cNvSpPr>
                  <a:spLocks/>
                </p:cNvSpPr>
                <p:nvPr/>
              </p:nvSpPr>
              <p:spPr bwMode="auto">
                <a:xfrm rot="-7542402">
                  <a:off x="2924" y="2143"/>
                  <a:ext cx="65" cy="40"/>
                </a:xfrm>
                <a:custGeom>
                  <a:avLst/>
                  <a:gdLst/>
                  <a:ahLst/>
                  <a:cxnLst>
                    <a:cxn ang="0">
                      <a:pos x="16" y="216"/>
                    </a:cxn>
                    <a:cxn ang="0">
                      <a:pos x="160" y="24"/>
                    </a:cxn>
                    <a:cxn ang="0">
                      <a:pos x="256" y="72"/>
                    </a:cxn>
                    <a:cxn ang="0">
                      <a:pos x="16" y="216"/>
                    </a:cxn>
                  </a:cxnLst>
                  <a:rect l="0" t="0" r="r" b="b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79" name="Freeform 183"/>
                <p:cNvSpPr>
                  <a:spLocks/>
                </p:cNvSpPr>
                <p:nvPr/>
              </p:nvSpPr>
              <p:spPr bwMode="auto">
                <a:xfrm flipH="1">
                  <a:off x="2890" y="2097"/>
                  <a:ext cx="135" cy="137"/>
                </a:xfrm>
                <a:custGeom>
                  <a:avLst/>
                  <a:gdLst/>
                  <a:ahLst/>
                  <a:cxnLst>
                    <a:cxn ang="0">
                      <a:pos x="18" y="192"/>
                    </a:cxn>
                    <a:cxn ang="0">
                      <a:pos x="0" y="180"/>
                    </a:cxn>
                    <a:cxn ang="0">
                      <a:pos x="18" y="144"/>
                    </a:cxn>
                    <a:cxn ang="0">
                      <a:pos x="66" y="48"/>
                    </a:cxn>
                    <a:cxn ang="0">
                      <a:pos x="114" y="0"/>
                    </a:cxn>
                    <a:cxn ang="0">
                      <a:pos x="114" y="48"/>
                    </a:cxn>
                    <a:cxn ang="0">
                      <a:pos x="96" y="92"/>
                    </a:cxn>
                    <a:cxn ang="0">
                      <a:pos x="168" y="28"/>
                    </a:cxn>
                    <a:cxn ang="0">
                      <a:pos x="176" y="44"/>
                    </a:cxn>
                    <a:cxn ang="0">
                      <a:pos x="124" y="112"/>
                    </a:cxn>
                    <a:cxn ang="0">
                      <a:pos x="232" y="72"/>
                    </a:cxn>
                    <a:cxn ang="0">
                      <a:pos x="240" y="100"/>
                    </a:cxn>
                    <a:cxn ang="0">
                      <a:pos x="162" y="144"/>
                    </a:cxn>
                    <a:cxn ang="0">
                      <a:pos x="268" y="168"/>
                    </a:cxn>
                    <a:cxn ang="0">
                      <a:pos x="232" y="188"/>
                    </a:cxn>
                    <a:cxn ang="0">
                      <a:pos x="52" y="200"/>
                    </a:cxn>
                    <a:cxn ang="0">
                      <a:pos x="18" y="192"/>
                    </a:cxn>
                  </a:cxnLst>
                  <a:rect l="0" t="0" r="r" b="b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80" name="Freeform 184"/>
                <p:cNvSpPr>
                  <a:spLocks/>
                </p:cNvSpPr>
                <p:nvPr/>
              </p:nvSpPr>
              <p:spPr bwMode="auto">
                <a:xfrm flipH="1">
                  <a:off x="2904" y="2130"/>
                  <a:ext cx="194" cy="197"/>
                </a:xfrm>
                <a:custGeom>
                  <a:avLst/>
                  <a:gdLst/>
                  <a:ahLst/>
                  <a:cxnLst>
                    <a:cxn ang="0">
                      <a:pos x="18" y="192"/>
                    </a:cxn>
                    <a:cxn ang="0">
                      <a:pos x="0" y="180"/>
                    </a:cxn>
                    <a:cxn ang="0">
                      <a:pos x="18" y="144"/>
                    </a:cxn>
                    <a:cxn ang="0">
                      <a:pos x="66" y="48"/>
                    </a:cxn>
                    <a:cxn ang="0">
                      <a:pos x="114" y="0"/>
                    </a:cxn>
                    <a:cxn ang="0">
                      <a:pos x="114" y="48"/>
                    </a:cxn>
                    <a:cxn ang="0">
                      <a:pos x="96" y="92"/>
                    </a:cxn>
                    <a:cxn ang="0">
                      <a:pos x="168" y="28"/>
                    </a:cxn>
                    <a:cxn ang="0">
                      <a:pos x="176" y="44"/>
                    </a:cxn>
                    <a:cxn ang="0">
                      <a:pos x="124" y="112"/>
                    </a:cxn>
                    <a:cxn ang="0">
                      <a:pos x="232" y="72"/>
                    </a:cxn>
                    <a:cxn ang="0">
                      <a:pos x="240" y="100"/>
                    </a:cxn>
                    <a:cxn ang="0">
                      <a:pos x="162" y="144"/>
                    </a:cxn>
                    <a:cxn ang="0">
                      <a:pos x="268" y="168"/>
                    </a:cxn>
                    <a:cxn ang="0">
                      <a:pos x="232" y="188"/>
                    </a:cxn>
                    <a:cxn ang="0">
                      <a:pos x="52" y="200"/>
                    </a:cxn>
                    <a:cxn ang="0">
                      <a:pos x="18" y="192"/>
                    </a:cxn>
                  </a:cxnLst>
                  <a:rect l="0" t="0" r="r" b="b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81" name="Freeform 185"/>
                <p:cNvSpPr>
                  <a:spLocks/>
                </p:cNvSpPr>
                <p:nvPr/>
              </p:nvSpPr>
              <p:spPr bwMode="auto">
                <a:xfrm flipH="1">
                  <a:off x="2953" y="2195"/>
                  <a:ext cx="194" cy="197"/>
                </a:xfrm>
                <a:custGeom>
                  <a:avLst/>
                  <a:gdLst/>
                  <a:ahLst/>
                  <a:cxnLst>
                    <a:cxn ang="0">
                      <a:pos x="18" y="192"/>
                    </a:cxn>
                    <a:cxn ang="0">
                      <a:pos x="0" y="180"/>
                    </a:cxn>
                    <a:cxn ang="0">
                      <a:pos x="18" y="144"/>
                    </a:cxn>
                    <a:cxn ang="0">
                      <a:pos x="66" y="48"/>
                    </a:cxn>
                    <a:cxn ang="0">
                      <a:pos x="114" y="0"/>
                    </a:cxn>
                    <a:cxn ang="0">
                      <a:pos x="114" y="48"/>
                    </a:cxn>
                    <a:cxn ang="0">
                      <a:pos x="96" y="92"/>
                    </a:cxn>
                    <a:cxn ang="0">
                      <a:pos x="168" y="28"/>
                    </a:cxn>
                    <a:cxn ang="0">
                      <a:pos x="176" y="44"/>
                    </a:cxn>
                    <a:cxn ang="0">
                      <a:pos x="124" y="112"/>
                    </a:cxn>
                    <a:cxn ang="0">
                      <a:pos x="232" y="72"/>
                    </a:cxn>
                    <a:cxn ang="0">
                      <a:pos x="240" y="100"/>
                    </a:cxn>
                    <a:cxn ang="0">
                      <a:pos x="162" y="144"/>
                    </a:cxn>
                    <a:cxn ang="0">
                      <a:pos x="268" y="168"/>
                    </a:cxn>
                    <a:cxn ang="0">
                      <a:pos x="232" y="188"/>
                    </a:cxn>
                    <a:cxn ang="0">
                      <a:pos x="52" y="200"/>
                    </a:cxn>
                    <a:cxn ang="0">
                      <a:pos x="18" y="192"/>
                    </a:cxn>
                  </a:cxnLst>
                  <a:rect l="0" t="0" r="r" b="b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82" name="Freeform 186"/>
                <p:cNvSpPr>
                  <a:spLocks/>
                </p:cNvSpPr>
                <p:nvPr/>
              </p:nvSpPr>
              <p:spPr bwMode="auto">
                <a:xfrm flipH="1">
                  <a:off x="3036" y="2294"/>
                  <a:ext cx="135" cy="137"/>
                </a:xfrm>
                <a:custGeom>
                  <a:avLst/>
                  <a:gdLst/>
                  <a:ahLst/>
                  <a:cxnLst>
                    <a:cxn ang="0">
                      <a:pos x="18" y="192"/>
                    </a:cxn>
                    <a:cxn ang="0">
                      <a:pos x="0" y="180"/>
                    </a:cxn>
                    <a:cxn ang="0">
                      <a:pos x="18" y="144"/>
                    </a:cxn>
                    <a:cxn ang="0">
                      <a:pos x="66" y="48"/>
                    </a:cxn>
                    <a:cxn ang="0">
                      <a:pos x="114" y="0"/>
                    </a:cxn>
                    <a:cxn ang="0">
                      <a:pos x="114" y="48"/>
                    </a:cxn>
                    <a:cxn ang="0">
                      <a:pos x="96" y="92"/>
                    </a:cxn>
                    <a:cxn ang="0">
                      <a:pos x="168" y="28"/>
                    </a:cxn>
                    <a:cxn ang="0">
                      <a:pos x="176" y="44"/>
                    </a:cxn>
                    <a:cxn ang="0">
                      <a:pos x="124" y="112"/>
                    </a:cxn>
                    <a:cxn ang="0">
                      <a:pos x="232" y="72"/>
                    </a:cxn>
                    <a:cxn ang="0">
                      <a:pos x="240" y="100"/>
                    </a:cxn>
                    <a:cxn ang="0">
                      <a:pos x="162" y="144"/>
                    </a:cxn>
                    <a:cxn ang="0">
                      <a:pos x="268" y="168"/>
                    </a:cxn>
                    <a:cxn ang="0">
                      <a:pos x="232" y="188"/>
                    </a:cxn>
                    <a:cxn ang="0">
                      <a:pos x="52" y="200"/>
                    </a:cxn>
                    <a:cxn ang="0">
                      <a:pos x="18" y="192"/>
                    </a:cxn>
                  </a:cxnLst>
                  <a:rect l="0" t="0" r="r" b="b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83" name="Freeform 187"/>
                <p:cNvSpPr>
                  <a:spLocks/>
                </p:cNvSpPr>
                <p:nvPr/>
              </p:nvSpPr>
              <p:spPr bwMode="auto">
                <a:xfrm flipH="1">
                  <a:off x="3084" y="2360"/>
                  <a:ext cx="135" cy="136"/>
                </a:xfrm>
                <a:custGeom>
                  <a:avLst/>
                  <a:gdLst/>
                  <a:ahLst/>
                  <a:cxnLst>
                    <a:cxn ang="0">
                      <a:pos x="18" y="192"/>
                    </a:cxn>
                    <a:cxn ang="0">
                      <a:pos x="0" y="180"/>
                    </a:cxn>
                    <a:cxn ang="0">
                      <a:pos x="18" y="144"/>
                    </a:cxn>
                    <a:cxn ang="0">
                      <a:pos x="66" y="48"/>
                    </a:cxn>
                    <a:cxn ang="0">
                      <a:pos x="114" y="0"/>
                    </a:cxn>
                    <a:cxn ang="0">
                      <a:pos x="114" y="48"/>
                    </a:cxn>
                    <a:cxn ang="0">
                      <a:pos x="96" y="92"/>
                    </a:cxn>
                    <a:cxn ang="0">
                      <a:pos x="168" y="28"/>
                    </a:cxn>
                    <a:cxn ang="0">
                      <a:pos x="176" y="44"/>
                    </a:cxn>
                    <a:cxn ang="0">
                      <a:pos x="124" y="112"/>
                    </a:cxn>
                    <a:cxn ang="0">
                      <a:pos x="232" y="72"/>
                    </a:cxn>
                    <a:cxn ang="0">
                      <a:pos x="240" y="100"/>
                    </a:cxn>
                    <a:cxn ang="0">
                      <a:pos x="162" y="144"/>
                    </a:cxn>
                    <a:cxn ang="0">
                      <a:pos x="268" y="168"/>
                    </a:cxn>
                    <a:cxn ang="0">
                      <a:pos x="232" y="188"/>
                    </a:cxn>
                    <a:cxn ang="0">
                      <a:pos x="52" y="200"/>
                    </a:cxn>
                    <a:cxn ang="0">
                      <a:pos x="18" y="192"/>
                    </a:cxn>
                  </a:cxnLst>
                  <a:rect l="0" t="0" r="r" b="b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4284" name="Group 188"/>
                <p:cNvGrpSpPr>
                  <a:grpSpLocks/>
                </p:cNvGrpSpPr>
                <p:nvPr/>
              </p:nvGrpSpPr>
              <p:grpSpPr bwMode="auto">
                <a:xfrm>
                  <a:off x="2832" y="2256"/>
                  <a:ext cx="392" cy="1248"/>
                  <a:chOff x="2832" y="2256"/>
                  <a:chExt cx="392" cy="1248"/>
                </a:xfrm>
              </p:grpSpPr>
              <p:sp>
                <p:nvSpPr>
                  <p:cNvPr id="4285" name="Freeform 189"/>
                  <p:cNvSpPr>
                    <a:spLocks/>
                  </p:cNvSpPr>
                  <p:nvPr/>
                </p:nvSpPr>
                <p:spPr bwMode="auto">
                  <a:xfrm flipH="1">
                    <a:off x="2832" y="2256"/>
                    <a:ext cx="339" cy="405"/>
                  </a:xfrm>
                  <a:custGeom>
                    <a:avLst/>
                    <a:gdLst/>
                    <a:ahLst/>
                    <a:cxnLst>
                      <a:cxn ang="0">
                        <a:pos x="40" y="576"/>
                      </a:cxn>
                      <a:cxn ang="0">
                        <a:pos x="472" y="432"/>
                      </a:cxn>
                      <a:cxn ang="0">
                        <a:pos x="664" y="48"/>
                      </a:cxn>
                      <a:cxn ang="0">
                        <a:pos x="424" y="144"/>
                      </a:cxn>
                      <a:cxn ang="0">
                        <a:pos x="232" y="336"/>
                      </a:cxn>
                      <a:cxn ang="0">
                        <a:pos x="40" y="576"/>
                      </a:cxn>
                    </a:cxnLst>
                    <a:rect l="0" t="0" r="r" b="b"/>
                    <a:pathLst>
                      <a:path w="672" h="592">
                        <a:moveTo>
                          <a:pt x="40" y="576"/>
                        </a:moveTo>
                        <a:cubicBezTo>
                          <a:pt x="80" y="592"/>
                          <a:pt x="368" y="520"/>
                          <a:pt x="472" y="432"/>
                        </a:cubicBezTo>
                        <a:cubicBezTo>
                          <a:pt x="576" y="344"/>
                          <a:pt x="672" y="96"/>
                          <a:pt x="664" y="48"/>
                        </a:cubicBezTo>
                        <a:cubicBezTo>
                          <a:pt x="656" y="0"/>
                          <a:pt x="496" y="96"/>
                          <a:pt x="424" y="144"/>
                        </a:cubicBezTo>
                        <a:cubicBezTo>
                          <a:pt x="352" y="192"/>
                          <a:pt x="296" y="264"/>
                          <a:pt x="232" y="336"/>
                        </a:cubicBezTo>
                        <a:cubicBezTo>
                          <a:pt x="168" y="408"/>
                          <a:pt x="0" y="560"/>
                          <a:pt x="40" y="576"/>
                        </a:cubicBezTo>
                        <a:close/>
                      </a:path>
                    </a:pathLst>
                  </a:custGeom>
                  <a:solidFill>
                    <a:srgbClr val="FF99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286" name="Freeform 190"/>
                  <p:cNvSpPr>
                    <a:spLocks/>
                  </p:cNvSpPr>
                  <p:nvPr/>
                </p:nvSpPr>
                <p:spPr bwMode="auto">
                  <a:xfrm flipH="1">
                    <a:off x="3147" y="2650"/>
                    <a:ext cx="77" cy="854"/>
                  </a:xfrm>
                  <a:custGeom>
                    <a:avLst/>
                    <a:gdLst/>
                    <a:ahLst/>
                    <a:cxnLst>
                      <a:cxn ang="0">
                        <a:pos x="104" y="1248"/>
                      </a:cxn>
                      <a:cxn ang="0">
                        <a:pos x="8" y="672"/>
                      </a:cxn>
                      <a:cxn ang="0">
                        <a:pos x="152" y="0"/>
                      </a:cxn>
                    </a:cxnLst>
                    <a:rect l="0" t="0" r="r" b="b"/>
                    <a:pathLst>
                      <a:path w="152" h="1248">
                        <a:moveTo>
                          <a:pt x="104" y="1248"/>
                        </a:moveTo>
                        <a:cubicBezTo>
                          <a:pt x="52" y="1064"/>
                          <a:pt x="0" y="880"/>
                          <a:pt x="8" y="672"/>
                        </a:cubicBezTo>
                        <a:cubicBezTo>
                          <a:pt x="16" y="464"/>
                          <a:pt x="84" y="232"/>
                          <a:pt x="152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287" name="Freeform 191"/>
                  <p:cNvSpPr>
                    <a:spLocks/>
                  </p:cNvSpPr>
                  <p:nvPr/>
                </p:nvSpPr>
                <p:spPr bwMode="auto">
                  <a:xfrm flipH="1">
                    <a:off x="2880" y="2289"/>
                    <a:ext cx="49" cy="55"/>
                  </a:xfrm>
                  <a:custGeom>
                    <a:avLst/>
                    <a:gdLst/>
                    <a:ahLst/>
                    <a:cxnLst>
                      <a:cxn ang="0">
                        <a:pos x="16" y="216"/>
                      </a:cxn>
                      <a:cxn ang="0">
                        <a:pos x="160" y="24"/>
                      </a:cxn>
                      <a:cxn ang="0">
                        <a:pos x="256" y="72"/>
                      </a:cxn>
                      <a:cxn ang="0">
                        <a:pos x="16" y="216"/>
                      </a:cxn>
                    </a:cxnLst>
                    <a:rect l="0" t="0" r="r" b="b"/>
                    <a:pathLst>
                      <a:path w="280" h="224">
                        <a:moveTo>
                          <a:pt x="16" y="216"/>
                        </a:moveTo>
                        <a:cubicBezTo>
                          <a:pt x="0" y="208"/>
                          <a:pt x="120" y="48"/>
                          <a:pt x="160" y="24"/>
                        </a:cubicBezTo>
                        <a:cubicBezTo>
                          <a:pt x="200" y="0"/>
                          <a:pt x="280" y="40"/>
                          <a:pt x="256" y="72"/>
                        </a:cubicBezTo>
                        <a:cubicBezTo>
                          <a:pt x="232" y="104"/>
                          <a:pt x="32" y="224"/>
                          <a:pt x="16" y="216"/>
                        </a:cubicBezTo>
                        <a:close/>
                      </a:path>
                    </a:pathLst>
                  </a:custGeom>
                  <a:solidFill>
                    <a:srgbClr val="FF9900"/>
                  </a:solidFill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288" name="Freeform 192"/>
                  <p:cNvSpPr>
                    <a:spLocks/>
                  </p:cNvSpPr>
                  <p:nvPr/>
                </p:nvSpPr>
                <p:spPr bwMode="auto">
                  <a:xfrm rot="-7542402">
                    <a:off x="2827" y="2335"/>
                    <a:ext cx="65" cy="40"/>
                  </a:xfrm>
                  <a:custGeom>
                    <a:avLst/>
                    <a:gdLst/>
                    <a:ahLst/>
                    <a:cxnLst>
                      <a:cxn ang="0">
                        <a:pos x="16" y="216"/>
                      </a:cxn>
                      <a:cxn ang="0">
                        <a:pos x="160" y="24"/>
                      </a:cxn>
                      <a:cxn ang="0">
                        <a:pos x="256" y="72"/>
                      </a:cxn>
                      <a:cxn ang="0">
                        <a:pos x="16" y="216"/>
                      </a:cxn>
                    </a:cxnLst>
                    <a:rect l="0" t="0" r="r" b="b"/>
                    <a:pathLst>
                      <a:path w="280" h="224">
                        <a:moveTo>
                          <a:pt x="16" y="216"/>
                        </a:moveTo>
                        <a:cubicBezTo>
                          <a:pt x="0" y="208"/>
                          <a:pt x="120" y="48"/>
                          <a:pt x="160" y="24"/>
                        </a:cubicBezTo>
                        <a:cubicBezTo>
                          <a:pt x="200" y="0"/>
                          <a:pt x="280" y="40"/>
                          <a:pt x="256" y="72"/>
                        </a:cubicBezTo>
                        <a:cubicBezTo>
                          <a:pt x="232" y="104"/>
                          <a:pt x="32" y="224"/>
                          <a:pt x="16" y="216"/>
                        </a:cubicBezTo>
                        <a:close/>
                      </a:path>
                    </a:pathLst>
                  </a:custGeom>
                  <a:solidFill>
                    <a:srgbClr val="FF9900"/>
                  </a:solidFill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289" name="Freeform 193"/>
                  <p:cNvSpPr>
                    <a:spLocks/>
                  </p:cNvSpPr>
                  <p:nvPr/>
                </p:nvSpPr>
                <p:spPr bwMode="auto">
                  <a:xfrm rot="-7542402">
                    <a:off x="2819" y="2302"/>
                    <a:ext cx="66" cy="40"/>
                  </a:xfrm>
                  <a:custGeom>
                    <a:avLst/>
                    <a:gdLst/>
                    <a:ahLst/>
                    <a:cxnLst>
                      <a:cxn ang="0">
                        <a:pos x="16" y="216"/>
                      </a:cxn>
                      <a:cxn ang="0">
                        <a:pos x="160" y="24"/>
                      </a:cxn>
                      <a:cxn ang="0">
                        <a:pos x="256" y="72"/>
                      </a:cxn>
                      <a:cxn ang="0">
                        <a:pos x="16" y="216"/>
                      </a:cxn>
                    </a:cxnLst>
                    <a:rect l="0" t="0" r="r" b="b"/>
                    <a:pathLst>
                      <a:path w="280" h="224">
                        <a:moveTo>
                          <a:pt x="16" y="216"/>
                        </a:moveTo>
                        <a:cubicBezTo>
                          <a:pt x="0" y="208"/>
                          <a:pt x="120" y="48"/>
                          <a:pt x="160" y="24"/>
                        </a:cubicBezTo>
                        <a:cubicBezTo>
                          <a:pt x="200" y="0"/>
                          <a:pt x="280" y="40"/>
                          <a:pt x="256" y="72"/>
                        </a:cubicBezTo>
                        <a:cubicBezTo>
                          <a:pt x="232" y="104"/>
                          <a:pt x="32" y="224"/>
                          <a:pt x="16" y="216"/>
                        </a:cubicBezTo>
                        <a:close/>
                      </a:path>
                    </a:pathLst>
                  </a:custGeom>
                  <a:solidFill>
                    <a:srgbClr val="FF9900"/>
                  </a:solidFill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290" name="Freeform 194"/>
                  <p:cNvSpPr>
                    <a:spLocks/>
                  </p:cNvSpPr>
                  <p:nvPr/>
                </p:nvSpPr>
                <p:spPr bwMode="auto">
                  <a:xfrm rot="-7542402">
                    <a:off x="2827" y="2269"/>
                    <a:ext cx="66" cy="40"/>
                  </a:xfrm>
                  <a:custGeom>
                    <a:avLst/>
                    <a:gdLst/>
                    <a:ahLst/>
                    <a:cxnLst>
                      <a:cxn ang="0">
                        <a:pos x="16" y="216"/>
                      </a:cxn>
                      <a:cxn ang="0">
                        <a:pos x="160" y="24"/>
                      </a:cxn>
                      <a:cxn ang="0">
                        <a:pos x="256" y="72"/>
                      </a:cxn>
                      <a:cxn ang="0">
                        <a:pos x="16" y="216"/>
                      </a:cxn>
                    </a:cxnLst>
                    <a:rect l="0" t="0" r="r" b="b"/>
                    <a:pathLst>
                      <a:path w="280" h="224">
                        <a:moveTo>
                          <a:pt x="16" y="216"/>
                        </a:moveTo>
                        <a:cubicBezTo>
                          <a:pt x="0" y="208"/>
                          <a:pt x="120" y="48"/>
                          <a:pt x="160" y="24"/>
                        </a:cubicBezTo>
                        <a:cubicBezTo>
                          <a:pt x="200" y="0"/>
                          <a:pt x="280" y="40"/>
                          <a:pt x="256" y="72"/>
                        </a:cubicBezTo>
                        <a:cubicBezTo>
                          <a:pt x="232" y="104"/>
                          <a:pt x="32" y="224"/>
                          <a:pt x="16" y="216"/>
                        </a:cubicBezTo>
                        <a:close/>
                      </a:path>
                    </a:pathLst>
                  </a:custGeom>
                  <a:solidFill>
                    <a:srgbClr val="FF9900"/>
                  </a:solidFill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291" name="Freeform 195"/>
                  <p:cNvSpPr>
                    <a:spLocks/>
                  </p:cNvSpPr>
                  <p:nvPr/>
                </p:nvSpPr>
                <p:spPr bwMode="auto">
                  <a:xfrm flipH="1">
                    <a:off x="2880" y="2289"/>
                    <a:ext cx="49" cy="55"/>
                  </a:xfrm>
                  <a:custGeom>
                    <a:avLst/>
                    <a:gdLst/>
                    <a:ahLst/>
                    <a:cxnLst>
                      <a:cxn ang="0">
                        <a:pos x="16" y="216"/>
                      </a:cxn>
                      <a:cxn ang="0">
                        <a:pos x="160" y="24"/>
                      </a:cxn>
                      <a:cxn ang="0">
                        <a:pos x="256" y="72"/>
                      </a:cxn>
                      <a:cxn ang="0">
                        <a:pos x="16" y="216"/>
                      </a:cxn>
                    </a:cxnLst>
                    <a:rect l="0" t="0" r="r" b="b"/>
                    <a:pathLst>
                      <a:path w="280" h="224">
                        <a:moveTo>
                          <a:pt x="16" y="216"/>
                        </a:moveTo>
                        <a:cubicBezTo>
                          <a:pt x="0" y="208"/>
                          <a:pt x="120" y="48"/>
                          <a:pt x="160" y="24"/>
                        </a:cubicBezTo>
                        <a:cubicBezTo>
                          <a:pt x="200" y="0"/>
                          <a:pt x="280" y="40"/>
                          <a:pt x="256" y="72"/>
                        </a:cubicBezTo>
                        <a:cubicBezTo>
                          <a:pt x="232" y="104"/>
                          <a:pt x="32" y="224"/>
                          <a:pt x="16" y="216"/>
                        </a:cubicBezTo>
                        <a:close/>
                      </a:path>
                    </a:pathLst>
                  </a:custGeom>
                  <a:solidFill>
                    <a:srgbClr val="FF9900"/>
                  </a:solidFill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292" name="Freeform 196"/>
                  <p:cNvSpPr>
                    <a:spLocks/>
                  </p:cNvSpPr>
                  <p:nvPr/>
                </p:nvSpPr>
                <p:spPr bwMode="auto">
                  <a:xfrm rot="-7542402">
                    <a:off x="2852" y="2301"/>
                    <a:ext cx="66" cy="41"/>
                  </a:xfrm>
                  <a:custGeom>
                    <a:avLst/>
                    <a:gdLst/>
                    <a:ahLst/>
                    <a:cxnLst>
                      <a:cxn ang="0">
                        <a:pos x="16" y="216"/>
                      </a:cxn>
                      <a:cxn ang="0">
                        <a:pos x="160" y="24"/>
                      </a:cxn>
                      <a:cxn ang="0">
                        <a:pos x="256" y="72"/>
                      </a:cxn>
                      <a:cxn ang="0">
                        <a:pos x="16" y="216"/>
                      </a:cxn>
                    </a:cxnLst>
                    <a:rect l="0" t="0" r="r" b="b"/>
                    <a:pathLst>
                      <a:path w="280" h="224">
                        <a:moveTo>
                          <a:pt x="16" y="216"/>
                        </a:moveTo>
                        <a:cubicBezTo>
                          <a:pt x="0" y="208"/>
                          <a:pt x="120" y="48"/>
                          <a:pt x="160" y="24"/>
                        </a:cubicBezTo>
                        <a:cubicBezTo>
                          <a:pt x="200" y="0"/>
                          <a:pt x="280" y="40"/>
                          <a:pt x="256" y="72"/>
                        </a:cubicBezTo>
                        <a:cubicBezTo>
                          <a:pt x="232" y="104"/>
                          <a:pt x="32" y="224"/>
                          <a:pt x="16" y="216"/>
                        </a:cubicBezTo>
                        <a:close/>
                      </a:path>
                    </a:pathLst>
                  </a:custGeom>
                  <a:solidFill>
                    <a:srgbClr val="FF9900"/>
                  </a:solidFill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293" name="Freeform 197"/>
                  <p:cNvSpPr>
                    <a:spLocks/>
                  </p:cNvSpPr>
                  <p:nvPr/>
                </p:nvSpPr>
                <p:spPr bwMode="auto">
                  <a:xfrm rot="-7542402">
                    <a:off x="2876" y="2335"/>
                    <a:ext cx="65" cy="40"/>
                  </a:xfrm>
                  <a:custGeom>
                    <a:avLst/>
                    <a:gdLst/>
                    <a:ahLst/>
                    <a:cxnLst>
                      <a:cxn ang="0">
                        <a:pos x="16" y="216"/>
                      </a:cxn>
                      <a:cxn ang="0">
                        <a:pos x="160" y="24"/>
                      </a:cxn>
                      <a:cxn ang="0">
                        <a:pos x="256" y="72"/>
                      </a:cxn>
                      <a:cxn ang="0">
                        <a:pos x="16" y="216"/>
                      </a:cxn>
                    </a:cxnLst>
                    <a:rect l="0" t="0" r="r" b="b"/>
                    <a:pathLst>
                      <a:path w="280" h="224">
                        <a:moveTo>
                          <a:pt x="16" y="216"/>
                        </a:moveTo>
                        <a:cubicBezTo>
                          <a:pt x="0" y="208"/>
                          <a:pt x="120" y="48"/>
                          <a:pt x="160" y="24"/>
                        </a:cubicBezTo>
                        <a:cubicBezTo>
                          <a:pt x="200" y="0"/>
                          <a:pt x="280" y="40"/>
                          <a:pt x="256" y="72"/>
                        </a:cubicBezTo>
                        <a:cubicBezTo>
                          <a:pt x="232" y="104"/>
                          <a:pt x="32" y="224"/>
                          <a:pt x="16" y="216"/>
                        </a:cubicBezTo>
                        <a:close/>
                      </a:path>
                    </a:pathLst>
                  </a:custGeom>
                  <a:solidFill>
                    <a:srgbClr val="FF9900"/>
                  </a:solidFill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294" name="Freeform 198"/>
                  <p:cNvSpPr>
                    <a:spLocks/>
                  </p:cNvSpPr>
                  <p:nvPr/>
                </p:nvSpPr>
                <p:spPr bwMode="auto">
                  <a:xfrm flipH="1">
                    <a:off x="2842" y="2289"/>
                    <a:ext cx="135" cy="137"/>
                  </a:xfrm>
                  <a:custGeom>
                    <a:avLst/>
                    <a:gdLst/>
                    <a:ahLst/>
                    <a:cxnLst>
                      <a:cxn ang="0">
                        <a:pos x="18" y="192"/>
                      </a:cxn>
                      <a:cxn ang="0">
                        <a:pos x="0" y="180"/>
                      </a:cxn>
                      <a:cxn ang="0">
                        <a:pos x="18" y="144"/>
                      </a:cxn>
                      <a:cxn ang="0">
                        <a:pos x="66" y="48"/>
                      </a:cxn>
                      <a:cxn ang="0">
                        <a:pos x="114" y="0"/>
                      </a:cxn>
                      <a:cxn ang="0">
                        <a:pos x="114" y="48"/>
                      </a:cxn>
                      <a:cxn ang="0">
                        <a:pos x="96" y="92"/>
                      </a:cxn>
                      <a:cxn ang="0">
                        <a:pos x="168" y="28"/>
                      </a:cxn>
                      <a:cxn ang="0">
                        <a:pos x="176" y="44"/>
                      </a:cxn>
                      <a:cxn ang="0">
                        <a:pos x="124" y="112"/>
                      </a:cxn>
                      <a:cxn ang="0">
                        <a:pos x="232" y="72"/>
                      </a:cxn>
                      <a:cxn ang="0">
                        <a:pos x="240" y="100"/>
                      </a:cxn>
                      <a:cxn ang="0">
                        <a:pos x="162" y="144"/>
                      </a:cxn>
                      <a:cxn ang="0">
                        <a:pos x="268" y="168"/>
                      </a:cxn>
                      <a:cxn ang="0">
                        <a:pos x="232" y="188"/>
                      </a:cxn>
                      <a:cxn ang="0">
                        <a:pos x="52" y="200"/>
                      </a:cxn>
                      <a:cxn ang="0">
                        <a:pos x="18" y="192"/>
                      </a:cxn>
                    </a:cxnLst>
                    <a:rect l="0" t="0" r="r" b="b"/>
                    <a:pathLst>
                      <a:path w="268" h="200">
                        <a:moveTo>
                          <a:pt x="18" y="192"/>
                        </a:moveTo>
                        <a:lnTo>
                          <a:pt x="0" y="180"/>
                        </a:lnTo>
                        <a:lnTo>
                          <a:pt x="18" y="144"/>
                        </a:lnTo>
                        <a:lnTo>
                          <a:pt x="66" y="48"/>
                        </a:lnTo>
                        <a:lnTo>
                          <a:pt x="114" y="0"/>
                        </a:lnTo>
                        <a:lnTo>
                          <a:pt x="114" y="48"/>
                        </a:lnTo>
                        <a:lnTo>
                          <a:pt x="96" y="92"/>
                        </a:lnTo>
                        <a:lnTo>
                          <a:pt x="168" y="28"/>
                        </a:lnTo>
                        <a:lnTo>
                          <a:pt x="176" y="44"/>
                        </a:lnTo>
                        <a:lnTo>
                          <a:pt x="124" y="112"/>
                        </a:lnTo>
                        <a:lnTo>
                          <a:pt x="232" y="72"/>
                        </a:lnTo>
                        <a:lnTo>
                          <a:pt x="240" y="100"/>
                        </a:lnTo>
                        <a:lnTo>
                          <a:pt x="162" y="144"/>
                        </a:lnTo>
                        <a:lnTo>
                          <a:pt x="268" y="168"/>
                        </a:lnTo>
                        <a:lnTo>
                          <a:pt x="232" y="188"/>
                        </a:lnTo>
                        <a:lnTo>
                          <a:pt x="52" y="200"/>
                        </a:lnTo>
                        <a:lnTo>
                          <a:pt x="18" y="192"/>
                        </a:lnTo>
                        <a:close/>
                      </a:path>
                    </a:pathLst>
                  </a:custGeom>
                  <a:solidFill>
                    <a:srgbClr val="FF9900"/>
                  </a:solidFill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295" name="Freeform 199"/>
                  <p:cNvSpPr>
                    <a:spLocks/>
                  </p:cNvSpPr>
                  <p:nvPr/>
                </p:nvSpPr>
                <p:spPr bwMode="auto">
                  <a:xfrm flipH="1">
                    <a:off x="2856" y="2322"/>
                    <a:ext cx="194" cy="197"/>
                  </a:xfrm>
                  <a:custGeom>
                    <a:avLst/>
                    <a:gdLst/>
                    <a:ahLst/>
                    <a:cxnLst>
                      <a:cxn ang="0">
                        <a:pos x="18" y="192"/>
                      </a:cxn>
                      <a:cxn ang="0">
                        <a:pos x="0" y="180"/>
                      </a:cxn>
                      <a:cxn ang="0">
                        <a:pos x="18" y="144"/>
                      </a:cxn>
                      <a:cxn ang="0">
                        <a:pos x="66" y="48"/>
                      </a:cxn>
                      <a:cxn ang="0">
                        <a:pos x="114" y="0"/>
                      </a:cxn>
                      <a:cxn ang="0">
                        <a:pos x="114" y="48"/>
                      </a:cxn>
                      <a:cxn ang="0">
                        <a:pos x="96" y="92"/>
                      </a:cxn>
                      <a:cxn ang="0">
                        <a:pos x="168" y="28"/>
                      </a:cxn>
                      <a:cxn ang="0">
                        <a:pos x="176" y="44"/>
                      </a:cxn>
                      <a:cxn ang="0">
                        <a:pos x="124" y="112"/>
                      </a:cxn>
                      <a:cxn ang="0">
                        <a:pos x="232" y="72"/>
                      </a:cxn>
                      <a:cxn ang="0">
                        <a:pos x="240" y="100"/>
                      </a:cxn>
                      <a:cxn ang="0">
                        <a:pos x="162" y="144"/>
                      </a:cxn>
                      <a:cxn ang="0">
                        <a:pos x="268" y="168"/>
                      </a:cxn>
                      <a:cxn ang="0">
                        <a:pos x="232" y="188"/>
                      </a:cxn>
                      <a:cxn ang="0">
                        <a:pos x="52" y="200"/>
                      </a:cxn>
                      <a:cxn ang="0">
                        <a:pos x="18" y="192"/>
                      </a:cxn>
                    </a:cxnLst>
                    <a:rect l="0" t="0" r="r" b="b"/>
                    <a:pathLst>
                      <a:path w="268" h="200">
                        <a:moveTo>
                          <a:pt x="18" y="192"/>
                        </a:moveTo>
                        <a:lnTo>
                          <a:pt x="0" y="180"/>
                        </a:lnTo>
                        <a:lnTo>
                          <a:pt x="18" y="144"/>
                        </a:lnTo>
                        <a:lnTo>
                          <a:pt x="66" y="48"/>
                        </a:lnTo>
                        <a:lnTo>
                          <a:pt x="114" y="0"/>
                        </a:lnTo>
                        <a:lnTo>
                          <a:pt x="114" y="48"/>
                        </a:lnTo>
                        <a:lnTo>
                          <a:pt x="96" y="92"/>
                        </a:lnTo>
                        <a:lnTo>
                          <a:pt x="168" y="28"/>
                        </a:lnTo>
                        <a:lnTo>
                          <a:pt x="176" y="44"/>
                        </a:lnTo>
                        <a:lnTo>
                          <a:pt x="124" y="112"/>
                        </a:lnTo>
                        <a:lnTo>
                          <a:pt x="232" y="72"/>
                        </a:lnTo>
                        <a:lnTo>
                          <a:pt x="240" y="100"/>
                        </a:lnTo>
                        <a:lnTo>
                          <a:pt x="162" y="144"/>
                        </a:lnTo>
                        <a:lnTo>
                          <a:pt x="268" y="168"/>
                        </a:lnTo>
                        <a:lnTo>
                          <a:pt x="232" y="188"/>
                        </a:lnTo>
                        <a:lnTo>
                          <a:pt x="52" y="200"/>
                        </a:lnTo>
                        <a:lnTo>
                          <a:pt x="18" y="192"/>
                        </a:lnTo>
                        <a:close/>
                      </a:path>
                    </a:pathLst>
                  </a:custGeom>
                  <a:solidFill>
                    <a:srgbClr val="FF9900"/>
                  </a:solidFill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296" name="Freeform 200"/>
                  <p:cNvSpPr>
                    <a:spLocks/>
                  </p:cNvSpPr>
                  <p:nvPr/>
                </p:nvSpPr>
                <p:spPr bwMode="auto">
                  <a:xfrm flipH="1">
                    <a:off x="2905" y="2387"/>
                    <a:ext cx="194" cy="197"/>
                  </a:xfrm>
                  <a:custGeom>
                    <a:avLst/>
                    <a:gdLst/>
                    <a:ahLst/>
                    <a:cxnLst>
                      <a:cxn ang="0">
                        <a:pos x="18" y="192"/>
                      </a:cxn>
                      <a:cxn ang="0">
                        <a:pos x="0" y="180"/>
                      </a:cxn>
                      <a:cxn ang="0">
                        <a:pos x="18" y="144"/>
                      </a:cxn>
                      <a:cxn ang="0">
                        <a:pos x="66" y="48"/>
                      </a:cxn>
                      <a:cxn ang="0">
                        <a:pos x="114" y="0"/>
                      </a:cxn>
                      <a:cxn ang="0">
                        <a:pos x="114" y="48"/>
                      </a:cxn>
                      <a:cxn ang="0">
                        <a:pos x="96" y="92"/>
                      </a:cxn>
                      <a:cxn ang="0">
                        <a:pos x="168" y="28"/>
                      </a:cxn>
                      <a:cxn ang="0">
                        <a:pos x="176" y="44"/>
                      </a:cxn>
                      <a:cxn ang="0">
                        <a:pos x="124" y="112"/>
                      </a:cxn>
                      <a:cxn ang="0">
                        <a:pos x="232" y="72"/>
                      </a:cxn>
                      <a:cxn ang="0">
                        <a:pos x="240" y="100"/>
                      </a:cxn>
                      <a:cxn ang="0">
                        <a:pos x="162" y="144"/>
                      </a:cxn>
                      <a:cxn ang="0">
                        <a:pos x="268" y="168"/>
                      </a:cxn>
                      <a:cxn ang="0">
                        <a:pos x="232" y="188"/>
                      </a:cxn>
                      <a:cxn ang="0">
                        <a:pos x="52" y="200"/>
                      </a:cxn>
                      <a:cxn ang="0">
                        <a:pos x="18" y="192"/>
                      </a:cxn>
                    </a:cxnLst>
                    <a:rect l="0" t="0" r="r" b="b"/>
                    <a:pathLst>
                      <a:path w="268" h="200">
                        <a:moveTo>
                          <a:pt x="18" y="192"/>
                        </a:moveTo>
                        <a:lnTo>
                          <a:pt x="0" y="180"/>
                        </a:lnTo>
                        <a:lnTo>
                          <a:pt x="18" y="144"/>
                        </a:lnTo>
                        <a:lnTo>
                          <a:pt x="66" y="48"/>
                        </a:lnTo>
                        <a:lnTo>
                          <a:pt x="114" y="0"/>
                        </a:lnTo>
                        <a:lnTo>
                          <a:pt x="114" y="48"/>
                        </a:lnTo>
                        <a:lnTo>
                          <a:pt x="96" y="92"/>
                        </a:lnTo>
                        <a:lnTo>
                          <a:pt x="168" y="28"/>
                        </a:lnTo>
                        <a:lnTo>
                          <a:pt x="176" y="44"/>
                        </a:lnTo>
                        <a:lnTo>
                          <a:pt x="124" y="112"/>
                        </a:lnTo>
                        <a:lnTo>
                          <a:pt x="232" y="72"/>
                        </a:lnTo>
                        <a:lnTo>
                          <a:pt x="240" y="100"/>
                        </a:lnTo>
                        <a:lnTo>
                          <a:pt x="162" y="144"/>
                        </a:lnTo>
                        <a:lnTo>
                          <a:pt x="268" y="168"/>
                        </a:lnTo>
                        <a:lnTo>
                          <a:pt x="232" y="188"/>
                        </a:lnTo>
                        <a:lnTo>
                          <a:pt x="52" y="200"/>
                        </a:lnTo>
                        <a:lnTo>
                          <a:pt x="18" y="192"/>
                        </a:lnTo>
                        <a:close/>
                      </a:path>
                    </a:pathLst>
                  </a:custGeom>
                  <a:solidFill>
                    <a:srgbClr val="FF9900"/>
                  </a:solidFill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297" name="Freeform 201"/>
                  <p:cNvSpPr>
                    <a:spLocks/>
                  </p:cNvSpPr>
                  <p:nvPr/>
                </p:nvSpPr>
                <p:spPr bwMode="auto">
                  <a:xfrm flipH="1">
                    <a:off x="2988" y="2486"/>
                    <a:ext cx="135" cy="137"/>
                  </a:xfrm>
                  <a:custGeom>
                    <a:avLst/>
                    <a:gdLst/>
                    <a:ahLst/>
                    <a:cxnLst>
                      <a:cxn ang="0">
                        <a:pos x="18" y="192"/>
                      </a:cxn>
                      <a:cxn ang="0">
                        <a:pos x="0" y="180"/>
                      </a:cxn>
                      <a:cxn ang="0">
                        <a:pos x="18" y="144"/>
                      </a:cxn>
                      <a:cxn ang="0">
                        <a:pos x="66" y="48"/>
                      </a:cxn>
                      <a:cxn ang="0">
                        <a:pos x="114" y="0"/>
                      </a:cxn>
                      <a:cxn ang="0">
                        <a:pos x="114" y="48"/>
                      </a:cxn>
                      <a:cxn ang="0">
                        <a:pos x="96" y="92"/>
                      </a:cxn>
                      <a:cxn ang="0">
                        <a:pos x="168" y="28"/>
                      </a:cxn>
                      <a:cxn ang="0">
                        <a:pos x="176" y="44"/>
                      </a:cxn>
                      <a:cxn ang="0">
                        <a:pos x="124" y="112"/>
                      </a:cxn>
                      <a:cxn ang="0">
                        <a:pos x="232" y="72"/>
                      </a:cxn>
                      <a:cxn ang="0">
                        <a:pos x="240" y="100"/>
                      </a:cxn>
                      <a:cxn ang="0">
                        <a:pos x="162" y="144"/>
                      </a:cxn>
                      <a:cxn ang="0">
                        <a:pos x="268" y="168"/>
                      </a:cxn>
                      <a:cxn ang="0">
                        <a:pos x="232" y="188"/>
                      </a:cxn>
                      <a:cxn ang="0">
                        <a:pos x="52" y="200"/>
                      </a:cxn>
                      <a:cxn ang="0">
                        <a:pos x="18" y="192"/>
                      </a:cxn>
                    </a:cxnLst>
                    <a:rect l="0" t="0" r="r" b="b"/>
                    <a:pathLst>
                      <a:path w="268" h="200">
                        <a:moveTo>
                          <a:pt x="18" y="192"/>
                        </a:moveTo>
                        <a:lnTo>
                          <a:pt x="0" y="180"/>
                        </a:lnTo>
                        <a:lnTo>
                          <a:pt x="18" y="144"/>
                        </a:lnTo>
                        <a:lnTo>
                          <a:pt x="66" y="48"/>
                        </a:lnTo>
                        <a:lnTo>
                          <a:pt x="114" y="0"/>
                        </a:lnTo>
                        <a:lnTo>
                          <a:pt x="114" y="48"/>
                        </a:lnTo>
                        <a:lnTo>
                          <a:pt x="96" y="92"/>
                        </a:lnTo>
                        <a:lnTo>
                          <a:pt x="168" y="28"/>
                        </a:lnTo>
                        <a:lnTo>
                          <a:pt x="176" y="44"/>
                        </a:lnTo>
                        <a:lnTo>
                          <a:pt x="124" y="112"/>
                        </a:lnTo>
                        <a:lnTo>
                          <a:pt x="232" y="72"/>
                        </a:lnTo>
                        <a:lnTo>
                          <a:pt x="240" y="100"/>
                        </a:lnTo>
                        <a:lnTo>
                          <a:pt x="162" y="144"/>
                        </a:lnTo>
                        <a:lnTo>
                          <a:pt x="268" y="168"/>
                        </a:lnTo>
                        <a:lnTo>
                          <a:pt x="232" y="188"/>
                        </a:lnTo>
                        <a:lnTo>
                          <a:pt x="52" y="200"/>
                        </a:lnTo>
                        <a:lnTo>
                          <a:pt x="18" y="192"/>
                        </a:lnTo>
                        <a:close/>
                      </a:path>
                    </a:pathLst>
                  </a:custGeom>
                  <a:solidFill>
                    <a:srgbClr val="FF9900"/>
                  </a:solidFill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298" name="Freeform 202"/>
                  <p:cNvSpPr>
                    <a:spLocks/>
                  </p:cNvSpPr>
                  <p:nvPr/>
                </p:nvSpPr>
                <p:spPr bwMode="auto">
                  <a:xfrm flipH="1">
                    <a:off x="3036" y="2552"/>
                    <a:ext cx="135" cy="136"/>
                  </a:xfrm>
                  <a:custGeom>
                    <a:avLst/>
                    <a:gdLst/>
                    <a:ahLst/>
                    <a:cxnLst>
                      <a:cxn ang="0">
                        <a:pos x="18" y="192"/>
                      </a:cxn>
                      <a:cxn ang="0">
                        <a:pos x="0" y="180"/>
                      </a:cxn>
                      <a:cxn ang="0">
                        <a:pos x="18" y="144"/>
                      </a:cxn>
                      <a:cxn ang="0">
                        <a:pos x="66" y="48"/>
                      </a:cxn>
                      <a:cxn ang="0">
                        <a:pos x="114" y="0"/>
                      </a:cxn>
                      <a:cxn ang="0">
                        <a:pos x="114" y="48"/>
                      </a:cxn>
                      <a:cxn ang="0">
                        <a:pos x="96" y="92"/>
                      </a:cxn>
                      <a:cxn ang="0">
                        <a:pos x="168" y="28"/>
                      </a:cxn>
                      <a:cxn ang="0">
                        <a:pos x="176" y="44"/>
                      </a:cxn>
                      <a:cxn ang="0">
                        <a:pos x="124" y="112"/>
                      </a:cxn>
                      <a:cxn ang="0">
                        <a:pos x="232" y="72"/>
                      </a:cxn>
                      <a:cxn ang="0">
                        <a:pos x="240" y="100"/>
                      </a:cxn>
                      <a:cxn ang="0">
                        <a:pos x="162" y="144"/>
                      </a:cxn>
                      <a:cxn ang="0">
                        <a:pos x="268" y="168"/>
                      </a:cxn>
                      <a:cxn ang="0">
                        <a:pos x="232" y="188"/>
                      </a:cxn>
                      <a:cxn ang="0">
                        <a:pos x="52" y="200"/>
                      </a:cxn>
                      <a:cxn ang="0">
                        <a:pos x="18" y="192"/>
                      </a:cxn>
                    </a:cxnLst>
                    <a:rect l="0" t="0" r="r" b="b"/>
                    <a:pathLst>
                      <a:path w="268" h="200">
                        <a:moveTo>
                          <a:pt x="18" y="192"/>
                        </a:moveTo>
                        <a:lnTo>
                          <a:pt x="0" y="180"/>
                        </a:lnTo>
                        <a:lnTo>
                          <a:pt x="18" y="144"/>
                        </a:lnTo>
                        <a:lnTo>
                          <a:pt x="66" y="48"/>
                        </a:lnTo>
                        <a:lnTo>
                          <a:pt x="114" y="0"/>
                        </a:lnTo>
                        <a:lnTo>
                          <a:pt x="114" y="48"/>
                        </a:lnTo>
                        <a:lnTo>
                          <a:pt x="96" y="92"/>
                        </a:lnTo>
                        <a:lnTo>
                          <a:pt x="168" y="28"/>
                        </a:lnTo>
                        <a:lnTo>
                          <a:pt x="176" y="44"/>
                        </a:lnTo>
                        <a:lnTo>
                          <a:pt x="124" y="112"/>
                        </a:lnTo>
                        <a:lnTo>
                          <a:pt x="232" y="72"/>
                        </a:lnTo>
                        <a:lnTo>
                          <a:pt x="240" y="100"/>
                        </a:lnTo>
                        <a:lnTo>
                          <a:pt x="162" y="144"/>
                        </a:lnTo>
                        <a:lnTo>
                          <a:pt x="268" y="168"/>
                        </a:lnTo>
                        <a:lnTo>
                          <a:pt x="232" y="188"/>
                        </a:lnTo>
                        <a:lnTo>
                          <a:pt x="52" y="200"/>
                        </a:lnTo>
                        <a:lnTo>
                          <a:pt x="18" y="192"/>
                        </a:lnTo>
                        <a:close/>
                      </a:path>
                    </a:pathLst>
                  </a:custGeom>
                  <a:solidFill>
                    <a:srgbClr val="FF9900"/>
                  </a:solidFill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4299" name="Group 203"/>
              <p:cNvGrpSpPr>
                <a:grpSpLocks/>
              </p:cNvGrpSpPr>
              <p:nvPr/>
            </p:nvGrpSpPr>
            <p:grpSpPr bwMode="auto">
              <a:xfrm rot="421027">
                <a:off x="3552" y="3168"/>
                <a:ext cx="480" cy="1104"/>
                <a:chOff x="2832" y="2064"/>
                <a:chExt cx="889" cy="1440"/>
              </a:xfrm>
            </p:grpSpPr>
            <p:sp>
              <p:nvSpPr>
                <p:cNvPr id="4300" name="Freeform 204"/>
                <p:cNvSpPr>
                  <a:spLocks/>
                </p:cNvSpPr>
                <p:nvPr/>
              </p:nvSpPr>
              <p:spPr bwMode="auto">
                <a:xfrm rot="413846">
                  <a:off x="3367" y="2214"/>
                  <a:ext cx="339" cy="405"/>
                </a:xfrm>
                <a:custGeom>
                  <a:avLst/>
                  <a:gdLst/>
                  <a:ahLst/>
                  <a:cxnLst>
                    <a:cxn ang="0">
                      <a:pos x="40" y="576"/>
                    </a:cxn>
                    <a:cxn ang="0">
                      <a:pos x="472" y="432"/>
                    </a:cxn>
                    <a:cxn ang="0">
                      <a:pos x="664" y="48"/>
                    </a:cxn>
                    <a:cxn ang="0">
                      <a:pos x="424" y="144"/>
                    </a:cxn>
                    <a:cxn ang="0">
                      <a:pos x="232" y="336"/>
                    </a:cxn>
                    <a:cxn ang="0">
                      <a:pos x="40" y="576"/>
                    </a:cxn>
                  </a:cxnLst>
                  <a:rect l="0" t="0" r="r" b="b"/>
                  <a:pathLst>
                    <a:path w="672" h="592">
                      <a:moveTo>
                        <a:pt x="40" y="576"/>
                      </a:moveTo>
                      <a:cubicBezTo>
                        <a:pt x="80" y="592"/>
                        <a:pt x="368" y="520"/>
                        <a:pt x="472" y="432"/>
                      </a:cubicBezTo>
                      <a:cubicBezTo>
                        <a:pt x="576" y="344"/>
                        <a:pt x="672" y="96"/>
                        <a:pt x="664" y="48"/>
                      </a:cubicBezTo>
                      <a:cubicBezTo>
                        <a:pt x="656" y="0"/>
                        <a:pt x="496" y="96"/>
                        <a:pt x="424" y="144"/>
                      </a:cubicBezTo>
                      <a:cubicBezTo>
                        <a:pt x="352" y="192"/>
                        <a:pt x="296" y="264"/>
                        <a:pt x="232" y="336"/>
                      </a:cubicBezTo>
                      <a:cubicBezTo>
                        <a:pt x="168" y="408"/>
                        <a:pt x="0" y="560"/>
                        <a:pt x="40" y="57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301" name="Freeform 205"/>
                <p:cNvSpPr>
                  <a:spLocks/>
                </p:cNvSpPr>
                <p:nvPr/>
              </p:nvSpPr>
              <p:spPr bwMode="auto">
                <a:xfrm rot="413846">
                  <a:off x="3241" y="2581"/>
                  <a:ext cx="77" cy="854"/>
                </a:xfrm>
                <a:custGeom>
                  <a:avLst/>
                  <a:gdLst/>
                  <a:ahLst/>
                  <a:cxnLst>
                    <a:cxn ang="0">
                      <a:pos x="104" y="1248"/>
                    </a:cxn>
                    <a:cxn ang="0">
                      <a:pos x="8" y="672"/>
                    </a:cxn>
                    <a:cxn ang="0">
                      <a:pos x="152" y="0"/>
                    </a:cxn>
                  </a:cxnLst>
                  <a:rect l="0" t="0" r="r" b="b"/>
                  <a:pathLst>
                    <a:path w="152" h="1248">
                      <a:moveTo>
                        <a:pt x="104" y="1248"/>
                      </a:moveTo>
                      <a:cubicBezTo>
                        <a:pt x="52" y="1064"/>
                        <a:pt x="0" y="880"/>
                        <a:pt x="8" y="672"/>
                      </a:cubicBezTo>
                      <a:cubicBezTo>
                        <a:pt x="16" y="464"/>
                        <a:pt x="84" y="232"/>
                        <a:pt x="15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302" name="Freeform 206"/>
                <p:cNvSpPr>
                  <a:spLocks/>
                </p:cNvSpPr>
                <p:nvPr/>
              </p:nvSpPr>
              <p:spPr bwMode="auto">
                <a:xfrm rot="413846">
                  <a:off x="3625" y="2259"/>
                  <a:ext cx="49" cy="55"/>
                </a:xfrm>
                <a:custGeom>
                  <a:avLst/>
                  <a:gdLst/>
                  <a:ahLst/>
                  <a:cxnLst>
                    <a:cxn ang="0">
                      <a:pos x="16" y="216"/>
                    </a:cxn>
                    <a:cxn ang="0">
                      <a:pos x="160" y="24"/>
                    </a:cxn>
                    <a:cxn ang="0">
                      <a:pos x="256" y="72"/>
                    </a:cxn>
                    <a:cxn ang="0">
                      <a:pos x="16" y="216"/>
                    </a:cxn>
                  </a:cxnLst>
                  <a:rect l="0" t="0" r="r" b="b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303" name="Freeform 207"/>
                <p:cNvSpPr>
                  <a:spLocks/>
                </p:cNvSpPr>
                <p:nvPr/>
              </p:nvSpPr>
              <p:spPr bwMode="auto">
                <a:xfrm rot="7956248" flipH="1">
                  <a:off x="3656" y="2310"/>
                  <a:ext cx="65" cy="40"/>
                </a:xfrm>
                <a:custGeom>
                  <a:avLst/>
                  <a:gdLst/>
                  <a:ahLst/>
                  <a:cxnLst>
                    <a:cxn ang="0">
                      <a:pos x="16" y="216"/>
                    </a:cxn>
                    <a:cxn ang="0">
                      <a:pos x="160" y="24"/>
                    </a:cxn>
                    <a:cxn ang="0">
                      <a:pos x="256" y="72"/>
                    </a:cxn>
                    <a:cxn ang="0">
                      <a:pos x="16" y="216"/>
                    </a:cxn>
                  </a:cxnLst>
                  <a:rect l="0" t="0" r="r" b="b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304" name="Freeform 208"/>
                <p:cNvSpPr>
                  <a:spLocks/>
                </p:cNvSpPr>
                <p:nvPr/>
              </p:nvSpPr>
              <p:spPr bwMode="auto">
                <a:xfrm rot="7956248" flipH="1">
                  <a:off x="3668" y="2279"/>
                  <a:ext cx="66" cy="40"/>
                </a:xfrm>
                <a:custGeom>
                  <a:avLst/>
                  <a:gdLst/>
                  <a:ahLst/>
                  <a:cxnLst>
                    <a:cxn ang="0">
                      <a:pos x="16" y="216"/>
                    </a:cxn>
                    <a:cxn ang="0">
                      <a:pos x="160" y="24"/>
                    </a:cxn>
                    <a:cxn ang="0">
                      <a:pos x="256" y="72"/>
                    </a:cxn>
                    <a:cxn ang="0">
                      <a:pos x="16" y="216"/>
                    </a:cxn>
                  </a:cxnLst>
                  <a:rect l="0" t="0" r="r" b="b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305" name="Freeform 209"/>
                <p:cNvSpPr>
                  <a:spLocks/>
                </p:cNvSpPr>
                <p:nvPr/>
              </p:nvSpPr>
              <p:spPr bwMode="auto">
                <a:xfrm rot="7956248" flipH="1">
                  <a:off x="3664" y="2245"/>
                  <a:ext cx="66" cy="40"/>
                </a:xfrm>
                <a:custGeom>
                  <a:avLst/>
                  <a:gdLst/>
                  <a:ahLst/>
                  <a:cxnLst>
                    <a:cxn ang="0">
                      <a:pos x="16" y="216"/>
                    </a:cxn>
                    <a:cxn ang="0">
                      <a:pos x="160" y="24"/>
                    </a:cxn>
                    <a:cxn ang="0">
                      <a:pos x="256" y="72"/>
                    </a:cxn>
                    <a:cxn ang="0">
                      <a:pos x="16" y="216"/>
                    </a:cxn>
                  </a:cxnLst>
                  <a:rect l="0" t="0" r="r" b="b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306" name="Freeform 210"/>
                <p:cNvSpPr>
                  <a:spLocks/>
                </p:cNvSpPr>
                <p:nvPr/>
              </p:nvSpPr>
              <p:spPr bwMode="auto">
                <a:xfrm rot="413846">
                  <a:off x="3625" y="2259"/>
                  <a:ext cx="49" cy="55"/>
                </a:xfrm>
                <a:custGeom>
                  <a:avLst/>
                  <a:gdLst/>
                  <a:ahLst/>
                  <a:cxnLst>
                    <a:cxn ang="0">
                      <a:pos x="16" y="216"/>
                    </a:cxn>
                    <a:cxn ang="0">
                      <a:pos x="160" y="24"/>
                    </a:cxn>
                    <a:cxn ang="0">
                      <a:pos x="256" y="72"/>
                    </a:cxn>
                    <a:cxn ang="0">
                      <a:pos x="16" y="216"/>
                    </a:cxn>
                  </a:cxnLst>
                  <a:rect l="0" t="0" r="r" b="b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307" name="Freeform 211"/>
                <p:cNvSpPr>
                  <a:spLocks/>
                </p:cNvSpPr>
                <p:nvPr/>
              </p:nvSpPr>
              <p:spPr bwMode="auto">
                <a:xfrm rot="7956248" flipH="1">
                  <a:off x="3636" y="2274"/>
                  <a:ext cx="66" cy="41"/>
                </a:xfrm>
                <a:custGeom>
                  <a:avLst/>
                  <a:gdLst/>
                  <a:ahLst/>
                  <a:cxnLst>
                    <a:cxn ang="0">
                      <a:pos x="16" y="216"/>
                    </a:cxn>
                    <a:cxn ang="0">
                      <a:pos x="160" y="24"/>
                    </a:cxn>
                    <a:cxn ang="0">
                      <a:pos x="256" y="72"/>
                    </a:cxn>
                    <a:cxn ang="0">
                      <a:pos x="16" y="216"/>
                    </a:cxn>
                  </a:cxnLst>
                  <a:rect l="0" t="0" r="r" b="b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308" name="Freeform 212"/>
                <p:cNvSpPr>
                  <a:spLocks/>
                </p:cNvSpPr>
                <p:nvPr/>
              </p:nvSpPr>
              <p:spPr bwMode="auto">
                <a:xfrm rot="7956248" flipH="1">
                  <a:off x="3608" y="2305"/>
                  <a:ext cx="65" cy="40"/>
                </a:xfrm>
                <a:custGeom>
                  <a:avLst/>
                  <a:gdLst/>
                  <a:ahLst/>
                  <a:cxnLst>
                    <a:cxn ang="0">
                      <a:pos x="16" y="216"/>
                    </a:cxn>
                    <a:cxn ang="0">
                      <a:pos x="160" y="24"/>
                    </a:cxn>
                    <a:cxn ang="0">
                      <a:pos x="256" y="72"/>
                    </a:cxn>
                    <a:cxn ang="0">
                      <a:pos x="16" y="216"/>
                    </a:cxn>
                  </a:cxnLst>
                  <a:rect l="0" t="0" r="r" b="b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309" name="Freeform 213"/>
                <p:cNvSpPr>
                  <a:spLocks/>
                </p:cNvSpPr>
                <p:nvPr/>
              </p:nvSpPr>
              <p:spPr bwMode="auto">
                <a:xfrm rot="413846">
                  <a:off x="3572" y="2259"/>
                  <a:ext cx="135" cy="137"/>
                </a:xfrm>
                <a:custGeom>
                  <a:avLst/>
                  <a:gdLst/>
                  <a:ahLst/>
                  <a:cxnLst>
                    <a:cxn ang="0">
                      <a:pos x="18" y="192"/>
                    </a:cxn>
                    <a:cxn ang="0">
                      <a:pos x="0" y="180"/>
                    </a:cxn>
                    <a:cxn ang="0">
                      <a:pos x="18" y="144"/>
                    </a:cxn>
                    <a:cxn ang="0">
                      <a:pos x="66" y="48"/>
                    </a:cxn>
                    <a:cxn ang="0">
                      <a:pos x="114" y="0"/>
                    </a:cxn>
                    <a:cxn ang="0">
                      <a:pos x="114" y="48"/>
                    </a:cxn>
                    <a:cxn ang="0">
                      <a:pos x="96" y="92"/>
                    </a:cxn>
                    <a:cxn ang="0">
                      <a:pos x="168" y="28"/>
                    </a:cxn>
                    <a:cxn ang="0">
                      <a:pos x="176" y="44"/>
                    </a:cxn>
                    <a:cxn ang="0">
                      <a:pos x="124" y="112"/>
                    </a:cxn>
                    <a:cxn ang="0">
                      <a:pos x="232" y="72"/>
                    </a:cxn>
                    <a:cxn ang="0">
                      <a:pos x="240" y="100"/>
                    </a:cxn>
                    <a:cxn ang="0">
                      <a:pos x="162" y="144"/>
                    </a:cxn>
                    <a:cxn ang="0">
                      <a:pos x="268" y="168"/>
                    </a:cxn>
                    <a:cxn ang="0">
                      <a:pos x="232" y="188"/>
                    </a:cxn>
                    <a:cxn ang="0">
                      <a:pos x="52" y="200"/>
                    </a:cxn>
                    <a:cxn ang="0">
                      <a:pos x="18" y="192"/>
                    </a:cxn>
                  </a:cxnLst>
                  <a:rect l="0" t="0" r="r" b="b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310" name="Freeform 214"/>
                <p:cNvSpPr>
                  <a:spLocks/>
                </p:cNvSpPr>
                <p:nvPr/>
              </p:nvSpPr>
              <p:spPr bwMode="auto">
                <a:xfrm rot="413846">
                  <a:off x="3492" y="2286"/>
                  <a:ext cx="194" cy="197"/>
                </a:xfrm>
                <a:custGeom>
                  <a:avLst/>
                  <a:gdLst/>
                  <a:ahLst/>
                  <a:cxnLst>
                    <a:cxn ang="0">
                      <a:pos x="18" y="192"/>
                    </a:cxn>
                    <a:cxn ang="0">
                      <a:pos x="0" y="180"/>
                    </a:cxn>
                    <a:cxn ang="0">
                      <a:pos x="18" y="144"/>
                    </a:cxn>
                    <a:cxn ang="0">
                      <a:pos x="66" y="48"/>
                    </a:cxn>
                    <a:cxn ang="0">
                      <a:pos x="114" y="0"/>
                    </a:cxn>
                    <a:cxn ang="0">
                      <a:pos x="114" y="48"/>
                    </a:cxn>
                    <a:cxn ang="0">
                      <a:pos x="96" y="92"/>
                    </a:cxn>
                    <a:cxn ang="0">
                      <a:pos x="168" y="28"/>
                    </a:cxn>
                    <a:cxn ang="0">
                      <a:pos x="176" y="44"/>
                    </a:cxn>
                    <a:cxn ang="0">
                      <a:pos x="124" y="112"/>
                    </a:cxn>
                    <a:cxn ang="0">
                      <a:pos x="232" y="72"/>
                    </a:cxn>
                    <a:cxn ang="0">
                      <a:pos x="240" y="100"/>
                    </a:cxn>
                    <a:cxn ang="0">
                      <a:pos x="162" y="144"/>
                    </a:cxn>
                    <a:cxn ang="0">
                      <a:pos x="268" y="168"/>
                    </a:cxn>
                    <a:cxn ang="0">
                      <a:pos x="232" y="188"/>
                    </a:cxn>
                    <a:cxn ang="0">
                      <a:pos x="52" y="200"/>
                    </a:cxn>
                    <a:cxn ang="0">
                      <a:pos x="18" y="192"/>
                    </a:cxn>
                  </a:cxnLst>
                  <a:rect l="0" t="0" r="r" b="b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311" name="Freeform 215"/>
                <p:cNvSpPr>
                  <a:spLocks/>
                </p:cNvSpPr>
                <p:nvPr/>
              </p:nvSpPr>
              <p:spPr bwMode="auto">
                <a:xfrm rot="413846">
                  <a:off x="3436" y="2344"/>
                  <a:ext cx="194" cy="197"/>
                </a:xfrm>
                <a:custGeom>
                  <a:avLst/>
                  <a:gdLst/>
                  <a:ahLst/>
                  <a:cxnLst>
                    <a:cxn ang="0">
                      <a:pos x="18" y="192"/>
                    </a:cxn>
                    <a:cxn ang="0">
                      <a:pos x="0" y="180"/>
                    </a:cxn>
                    <a:cxn ang="0">
                      <a:pos x="18" y="144"/>
                    </a:cxn>
                    <a:cxn ang="0">
                      <a:pos x="66" y="48"/>
                    </a:cxn>
                    <a:cxn ang="0">
                      <a:pos x="114" y="0"/>
                    </a:cxn>
                    <a:cxn ang="0">
                      <a:pos x="114" y="48"/>
                    </a:cxn>
                    <a:cxn ang="0">
                      <a:pos x="96" y="92"/>
                    </a:cxn>
                    <a:cxn ang="0">
                      <a:pos x="168" y="28"/>
                    </a:cxn>
                    <a:cxn ang="0">
                      <a:pos x="176" y="44"/>
                    </a:cxn>
                    <a:cxn ang="0">
                      <a:pos x="124" y="112"/>
                    </a:cxn>
                    <a:cxn ang="0">
                      <a:pos x="232" y="72"/>
                    </a:cxn>
                    <a:cxn ang="0">
                      <a:pos x="240" y="100"/>
                    </a:cxn>
                    <a:cxn ang="0">
                      <a:pos x="162" y="144"/>
                    </a:cxn>
                    <a:cxn ang="0">
                      <a:pos x="268" y="168"/>
                    </a:cxn>
                    <a:cxn ang="0">
                      <a:pos x="232" y="188"/>
                    </a:cxn>
                    <a:cxn ang="0">
                      <a:pos x="52" y="200"/>
                    </a:cxn>
                    <a:cxn ang="0">
                      <a:pos x="18" y="192"/>
                    </a:cxn>
                  </a:cxnLst>
                  <a:rect l="0" t="0" r="r" b="b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312" name="Freeform 216"/>
                <p:cNvSpPr>
                  <a:spLocks/>
                </p:cNvSpPr>
                <p:nvPr/>
              </p:nvSpPr>
              <p:spPr bwMode="auto">
                <a:xfrm rot="413846">
                  <a:off x="3404" y="2437"/>
                  <a:ext cx="135" cy="137"/>
                </a:xfrm>
                <a:custGeom>
                  <a:avLst/>
                  <a:gdLst/>
                  <a:ahLst/>
                  <a:cxnLst>
                    <a:cxn ang="0">
                      <a:pos x="18" y="192"/>
                    </a:cxn>
                    <a:cxn ang="0">
                      <a:pos x="0" y="180"/>
                    </a:cxn>
                    <a:cxn ang="0">
                      <a:pos x="18" y="144"/>
                    </a:cxn>
                    <a:cxn ang="0">
                      <a:pos x="66" y="48"/>
                    </a:cxn>
                    <a:cxn ang="0">
                      <a:pos x="114" y="0"/>
                    </a:cxn>
                    <a:cxn ang="0">
                      <a:pos x="114" y="48"/>
                    </a:cxn>
                    <a:cxn ang="0">
                      <a:pos x="96" y="92"/>
                    </a:cxn>
                    <a:cxn ang="0">
                      <a:pos x="168" y="28"/>
                    </a:cxn>
                    <a:cxn ang="0">
                      <a:pos x="176" y="44"/>
                    </a:cxn>
                    <a:cxn ang="0">
                      <a:pos x="124" y="112"/>
                    </a:cxn>
                    <a:cxn ang="0">
                      <a:pos x="232" y="72"/>
                    </a:cxn>
                    <a:cxn ang="0">
                      <a:pos x="240" y="100"/>
                    </a:cxn>
                    <a:cxn ang="0">
                      <a:pos x="162" y="144"/>
                    </a:cxn>
                    <a:cxn ang="0">
                      <a:pos x="268" y="168"/>
                    </a:cxn>
                    <a:cxn ang="0">
                      <a:pos x="232" y="188"/>
                    </a:cxn>
                    <a:cxn ang="0">
                      <a:pos x="52" y="200"/>
                    </a:cxn>
                    <a:cxn ang="0">
                      <a:pos x="18" y="192"/>
                    </a:cxn>
                  </a:cxnLst>
                  <a:rect l="0" t="0" r="r" b="b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313" name="Freeform 217"/>
                <p:cNvSpPr>
                  <a:spLocks/>
                </p:cNvSpPr>
                <p:nvPr/>
              </p:nvSpPr>
              <p:spPr bwMode="auto">
                <a:xfrm rot="413846">
                  <a:off x="3348" y="2496"/>
                  <a:ext cx="135" cy="136"/>
                </a:xfrm>
                <a:custGeom>
                  <a:avLst/>
                  <a:gdLst/>
                  <a:ahLst/>
                  <a:cxnLst>
                    <a:cxn ang="0">
                      <a:pos x="18" y="192"/>
                    </a:cxn>
                    <a:cxn ang="0">
                      <a:pos x="0" y="180"/>
                    </a:cxn>
                    <a:cxn ang="0">
                      <a:pos x="18" y="144"/>
                    </a:cxn>
                    <a:cxn ang="0">
                      <a:pos x="66" y="48"/>
                    </a:cxn>
                    <a:cxn ang="0">
                      <a:pos x="114" y="0"/>
                    </a:cxn>
                    <a:cxn ang="0">
                      <a:pos x="114" y="48"/>
                    </a:cxn>
                    <a:cxn ang="0">
                      <a:pos x="96" y="92"/>
                    </a:cxn>
                    <a:cxn ang="0">
                      <a:pos x="168" y="28"/>
                    </a:cxn>
                    <a:cxn ang="0">
                      <a:pos x="176" y="44"/>
                    </a:cxn>
                    <a:cxn ang="0">
                      <a:pos x="124" y="112"/>
                    </a:cxn>
                    <a:cxn ang="0">
                      <a:pos x="232" y="72"/>
                    </a:cxn>
                    <a:cxn ang="0">
                      <a:pos x="240" y="100"/>
                    </a:cxn>
                    <a:cxn ang="0">
                      <a:pos x="162" y="144"/>
                    </a:cxn>
                    <a:cxn ang="0">
                      <a:pos x="268" y="168"/>
                    </a:cxn>
                    <a:cxn ang="0">
                      <a:pos x="232" y="188"/>
                    </a:cxn>
                    <a:cxn ang="0">
                      <a:pos x="52" y="200"/>
                    </a:cxn>
                    <a:cxn ang="0">
                      <a:pos x="18" y="192"/>
                    </a:cxn>
                  </a:cxnLst>
                  <a:rect l="0" t="0" r="r" b="b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314" name="Freeform 218"/>
                <p:cNvSpPr>
                  <a:spLocks/>
                </p:cNvSpPr>
                <p:nvPr/>
              </p:nvSpPr>
              <p:spPr bwMode="auto">
                <a:xfrm flipH="1">
                  <a:off x="2880" y="2064"/>
                  <a:ext cx="339" cy="405"/>
                </a:xfrm>
                <a:custGeom>
                  <a:avLst/>
                  <a:gdLst/>
                  <a:ahLst/>
                  <a:cxnLst>
                    <a:cxn ang="0">
                      <a:pos x="40" y="576"/>
                    </a:cxn>
                    <a:cxn ang="0">
                      <a:pos x="472" y="432"/>
                    </a:cxn>
                    <a:cxn ang="0">
                      <a:pos x="664" y="48"/>
                    </a:cxn>
                    <a:cxn ang="0">
                      <a:pos x="424" y="144"/>
                    </a:cxn>
                    <a:cxn ang="0">
                      <a:pos x="232" y="336"/>
                    </a:cxn>
                    <a:cxn ang="0">
                      <a:pos x="40" y="576"/>
                    </a:cxn>
                  </a:cxnLst>
                  <a:rect l="0" t="0" r="r" b="b"/>
                  <a:pathLst>
                    <a:path w="672" h="592">
                      <a:moveTo>
                        <a:pt x="40" y="576"/>
                      </a:moveTo>
                      <a:cubicBezTo>
                        <a:pt x="80" y="592"/>
                        <a:pt x="368" y="520"/>
                        <a:pt x="472" y="432"/>
                      </a:cubicBezTo>
                      <a:cubicBezTo>
                        <a:pt x="576" y="344"/>
                        <a:pt x="672" y="96"/>
                        <a:pt x="664" y="48"/>
                      </a:cubicBezTo>
                      <a:cubicBezTo>
                        <a:pt x="656" y="0"/>
                        <a:pt x="496" y="96"/>
                        <a:pt x="424" y="144"/>
                      </a:cubicBezTo>
                      <a:cubicBezTo>
                        <a:pt x="352" y="192"/>
                        <a:pt x="296" y="264"/>
                        <a:pt x="232" y="336"/>
                      </a:cubicBezTo>
                      <a:cubicBezTo>
                        <a:pt x="168" y="408"/>
                        <a:pt x="0" y="560"/>
                        <a:pt x="40" y="57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315" name="Freeform 219"/>
                <p:cNvSpPr>
                  <a:spLocks/>
                </p:cNvSpPr>
                <p:nvPr/>
              </p:nvSpPr>
              <p:spPr bwMode="auto">
                <a:xfrm flipH="1">
                  <a:off x="3195" y="2458"/>
                  <a:ext cx="77" cy="854"/>
                </a:xfrm>
                <a:custGeom>
                  <a:avLst/>
                  <a:gdLst/>
                  <a:ahLst/>
                  <a:cxnLst>
                    <a:cxn ang="0">
                      <a:pos x="104" y="1248"/>
                    </a:cxn>
                    <a:cxn ang="0">
                      <a:pos x="8" y="672"/>
                    </a:cxn>
                    <a:cxn ang="0">
                      <a:pos x="152" y="0"/>
                    </a:cxn>
                  </a:cxnLst>
                  <a:rect l="0" t="0" r="r" b="b"/>
                  <a:pathLst>
                    <a:path w="152" h="1248">
                      <a:moveTo>
                        <a:pt x="104" y="1248"/>
                      </a:moveTo>
                      <a:cubicBezTo>
                        <a:pt x="52" y="1064"/>
                        <a:pt x="0" y="880"/>
                        <a:pt x="8" y="672"/>
                      </a:cubicBezTo>
                      <a:cubicBezTo>
                        <a:pt x="16" y="464"/>
                        <a:pt x="84" y="232"/>
                        <a:pt x="15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316" name="Freeform 220"/>
                <p:cNvSpPr>
                  <a:spLocks/>
                </p:cNvSpPr>
                <p:nvPr/>
              </p:nvSpPr>
              <p:spPr bwMode="auto">
                <a:xfrm flipH="1">
                  <a:off x="2928" y="2097"/>
                  <a:ext cx="49" cy="55"/>
                </a:xfrm>
                <a:custGeom>
                  <a:avLst/>
                  <a:gdLst/>
                  <a:ahLst/>
                  <a:cxnLst>
                    <a:cxn ang="0">
                      <a:pos x="16" y="216"/>
                    </a:cxn>
                    <a:cxn ang="0">
                      <a:pos x="160" y="24"/>
                    </a:cxn>
                    <a:cxn ang="0">
                      <a:pos x="256" y="72"/>
                    </a:cxn>
                    <a:cxn ang="0">
                      <a:pos x="16" y="216"/>
                    </a:cxn>
                  </a:cxnLst>
                  <a:rect l="0" t="0" r="r" b="b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317" name="Freeform 221"/>
                <p:cNvSpPr>
                  <a:spLocks/>
                </p:cNvSpPr>
                <p:nvPr/>
              </p:nvSpPr>
              <p:spPr bwMode="auto">
                <a:xfrm rot="-7542402">
                  <a:off x="2875" y="2143"/>
                  <a:ext cx="65" cy="40"/>
                </a:xfrm>
                <a:custGeom>
                  <a:avLst/>
                  <a:gdLst/>
                  <a:ahLst/>
                  <a:cxnLst>
                    <a:cxn ang="0">
                      <a:pos x="16" y="216"/>
                    </a:cxn>
                    <a:cxn ang="0">
                      <a:pos x="160" y="24"/>
                    </a:cxn>
                    <a:cxn ang="0">
                      <a:pos x="256" y="72"/>
                    </a:cxn>
                    <a:cxn ang="0">
                      <a:pos x="16" y="216"/>
                    </a:cxn>
                  </a:cxnLst>
                  <a:rect l="0" t="0" r="r" b="b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318" name="Freeform 222"/>
                <p:cNvSpPr>
                  <a:spLocks/>
                </p:cNvSpPr>
                <p:nvPr/>
              </p:nvSpPr>
              <p:spPr bwMode="auto">
                <a:xfrm rot="-7542402">
                  <a:off x="2867" y="2110"/>
                  <a:ext cx="66" cy="40"/>
                </a:xfrm>
                <a:custGeom>
                  <a:avLst/>
                  <a:gdLst/>
                  <a:ahLst/>
                  <a:cxnLst>
                    <a:cxn ang="0">
                      <a:pos x="16" y="216"/>
                    </a:cxn>
                    <a:cxn ang="0">
                      <a:pos x="160" y="24"/>
                    </a:cxn>
                    <a:cxn ang="0">
                      <a:pos x="256" y="72"/>
                    </a:cxn>
                    <a:cxn ang="0">
                      <a:pos x="16" y="216"/>
                    </a:cxn>
                  </a:cxnLst>
                  <a:rect l="0" t="0" r="r" b="b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319" name="Freeform 223"/>
                <p:cNvSpPr>
                  <a:spLocks/>
                </p:cNvSpPr>
                <p:nvPr/>
              </p:nvSpPr>
              <p:spPr bwMode="auto">
                <a:xfrm rot="-7542402">
                  <a:off x="2875" y="2077"/>
                  <a:ext cx="66" cy="40"/>
                </a:xfrm>
                <a:custGeom>
                  <a:avLst/>
                  <a:gdLst/>
                  <a:ahLst/>
                  <a:cxnLst>
                    <a:cxn ang="0">
                      <a:pos x="16" y="216"/>
                    </a:cxn>
                    <a:cxn ang="0">
                      <a:pos x="160" y="24"/>
                    </a:cxn>
                    <a:cxn ang="0">
                      <a:pos x="256" y="72"/>
                    </a:cxn>
                    <a:cxn ang="0">
                      <a:pos x="16" y="216"/>
                    </a:cxn>
                  </a:cxnLst>
                  <a:rect l="0" t="0" r="r" b="b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320" name="Freeform 224"/>
                <p:cNvSpPr>
                  <a:spLocks/>
                </p:cNvSpPr>
                <p:nvPr/>
              </p:nvSpPr>
              <p:spPr bwMode="auto">
                <a:xfrm flipH="1">
                  <a:off x="2928" y="2097"/>
                  <a:ext cx="49" cy="55"/>
                </a:xfrm>
                <a:custGeom>
                  <a:avLst/>
                  <a:gdLst/>
                  <a:ahLst/>
                  <a:cxnLst>
                    <a:cxn ang="0">
                      <a:pos x="16" y="216"/>
                    </a:cxn>
                    <a:cxn ang="0">
                      <a:pos x="160" y="24"/>
                    </a:cxn>
                    <a:cxn ang="0">
                      <a:pos x="256" y="72"/>
                    </a:cxn>
                    <a:cxn ang="0">
                      <a:pos x="16" y="216"/>
                    </a:cxn>
                  </a:cxnLst>
                  <a:rect l="0" t="0" r="r" b="b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321" name="Freeform 225"/>
                <p:cNvSpPr>
                  <a:spLocks/>
                </p:cNvSpPr>
                <p:nvPr/>
              </p:nvSpPr>
              <p:spPr bwMode="auto">
                <a:xfrm rot="-7542402">
                  <a:off x="2900" y="2109"/>
                  <a:ext cx="66" cy="41"/>
                </a:xfrm>
                <a:custGeom>
                  <a:avLst/>
                  <a:gdLst/>
                  <a:ahLst/>
                  <a:cxnLst>
                    <a:cxn ang="0">
                      <a:pos x="16" y="216"/>
                    </a:cxn>
                    <a:cxn ang="0">
                      <a:pos x="160" y="24"/>
                    </a:cxn>
                    <a:cxn ang="0">
                      <a:pos x="256" y="72"/>
                    </a:cxn>
                    <a:cxn ang="0">
                      <a:pos x="16" y="216"/>
                    </a:cxn>
                  </a:cxnLst>
                  <a:rect l="0" t="0" r="r" b="b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322" name="Freeform 226"/>
                <p:cNvSpPr>
                  <a:spLocks/>
                </p:cNvSpPr>
                <p:nvPr/>
              </p:nvSpPr>
              <p:spPr bwMode="auto">
                <a:xfrm rot="-7542402">
                  <a:off x="2924" y="2143"/>
                  <a:ext cx="65" cy="40"/>
                </a:xfrm>
                <a:custGeom>
                  <a:avLst/>
                  <a:gdLst/>
                  <a:ahLst/>
                  <a:cxnLst>
                    <a:cxn ang="0">
                      <a:pos x="16" y="216"/>
                    </a:cxn>
                    <a:cxn ang="0">
                      <a:pos x="160" y="24"/>
                    </a:cxn>
                    <a:cxn ang="0">
                      <a:pos x="256" y="72"/>
                    </a:cxn>
                    <a:cxn ang="0">
                      <a:pos x="16" y="216"/>
                    </a:cxn>
                  </a:cxnLst>
                  <a:rect l="0" t="0" r="r" b="b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323" name="Freeform 227"/>
                <p:cNvSpPr>
                  <a:spLocks/>
                </p:cNvSpPr>
                <p:nvPr/>
              </p:nvSpPr>
              <p:spPr bwMode="auto">
                <a:xfrm flipH="1">
                  <a:off x="2890" y="2097"/>
                  <a:ext cx="135" cy="137"/>
                </a:xfrm>
                <a:custGeom>
                  <a:avLst/>
                  <a:gdLst/>
                  <a:ahLst/>
                  <a:cxnLst>
                    <a:cxn ang="0">
                      <a:pos x="18" y="192"/>
                    </a:cxn>
                    <a:cxn ang="0">
                      <a:pos x="0" y="180"/>
                    </a:cxn>
                    <a:cxn ang="0">
                      <a:pos x="18" y="144"/>
                    </a:cxn>
                    <a:cxn ang="0">
                      <a:pos x="66" y="48"/>
                    </a:cxn>
                    <a:cxn ang="0">
                      <a:pos x="114" y="0"/>
                    </a:cxn>
                    <a:cxn ang="0">
                      <a:pos x="114" y="48"/>
                    </a:cxn>
                    <a:cxn ang="0">
                      <a:pos x="96" y="92"/>
                    </a:cxn>
                    <a:cxn ang="0">
                      <a:pos x="168" y="28"/>
                    </a:cxn>
                    <a:cxn ang="0">
                      <a:pos x="176" y="44"/>
                    </a:cxn>
                    <a:cxn ang="0">
                      <a:pos x="124" y="112"/>
                    </a:cxn>
                    <a:cxn ang="0">
                      <a:pos x="232" y="72"/>
                    </a:cxn>
                    <a:cxn ang="0">
                      <a:pos x="240" y="100"/>
                    </a:cxn>
                    <a:cxn ang="0">
                      <a:pos x="162" y="144"/>
                    </a:cxn>
                    <a:cxn ang="0">
                      <a:pos x="268" y="168"/>
                    </a:cxn>
                    <a:cxn ang="0">
                      <a:pos x="232" y="188"/>
                    </a:cxn>
                    <a:cxn ang="0">
                      <a:pos x="52" y="200"/>
                    </a:cxn>
                    <a:cxn ang="0">
                      <a:pos x="18" y="192"/>
                    </a:cxn>
                  </a:cxnLst>
                  <a:rect l="0" t="0" r="r" b="b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324" name="Freeform 228"/>
                <p:cNvSpPr>
                  <a:spLocks/>
                </p:cNvSpPr>
                <p:nvPr/>
              </p:nvSpPr>
              <p:spPr bwMode="auto">
                <a:xfrm flipH="1">
                  <a:off x="2904" y="2130"/>
                  <a:ext cx="194" cy="197"/>
                </a:xfrm>
                <a:custGeom>
                  <a:avLst/>
                  <a:gdLst/>
                  <a:ahLst/>
                  <a:cxnLst>
                    <a:cxn ang="0">
                      <a:pos x="18" y="192"/>
                    </a:cxn>
                    <a:cxn ang="0">
                      <a:pos x="0" y="180"/>
                    </a:cxn>
                    <a:cxn ang="0">
                      <a:pos x="18" y="144"/>
                    </a:cxn>
                    <a:cxn ang="0">
                      <a:pos x="66" y="48"/>
                    </a:cxn>
                    <a:cxn ang="0">
                      <a:pos x="114" y="0"/>
                    </a:cxn>
                    <a:cxn ang="0">
                      <a:pos x="114" y="48"/>
                    </a:cxn>
                    <a:cxn ang="0">
                      <a:pos x="96" y="92"/>
                    </a:cxn>
                    <a:cxn ang="0">
                      <a:pos x="168" y="28"/>
                    </a:cxn>
                    <a:cxn ang="0">
                      <a:pos x="176" y="44"/>
                    </a:cxn>
                    <a:cxn ang="0">
                      <a:pos x="124" y="112"/>
                    </a:cxn>
                    <a:cxn ang="0">
                      <a:pos x="232" y="72"/>
                    </a:cxn>
                    <a:cxn ang="0">
                      <a:pos x="240" y="100"/>
                    </a:cxn>
                    <a:cxn ang="0">
                      <a:pos x="162" y="144"/>
                    </a:cxn>
                    <a:cxn ang="0">
                      <a:pos x="268" y="168"/>
                    </a:cxn>
                    <a:cxn ang="0">
                      <a:pos x="232" y="188"/>
                    </a:cxn>
                    <a:cxn ang="0">
                      <a:pos x="52" y="200"/>
                    </a:cxn>
                    <a:cxn ang="0">
                      <a:pos x="18" y="192"/>
                    </a:cxn>
                  </a:cxnLst>
                  <a:rect l="0" t="0" r="r" b="b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325" name="Freeform 229"/>
                <p:cNvSpPr>
                  <a:spLocks/>
                </p:cNvSpPr>
                <p:nvPr/>
              </p:nvSpPr>
              <p:spPr bwMode="auto">
                <a:xfrm flipH="1">
                  <a:off x="2953" y="2195"/>
                  <a:ext cx="194" cy="197"/>
                </a:xfrm>
                <a:custGeom>
                  <a:avLst/>
                  <a:gdLst/>
                  <a:ahLst/>
                  <a:cxnLst>
                    <a:cxn ang="0">
                      <a:pos x="18" y="192"/>
                    </a:cxn>
                    <a:cxn ang="0">
                      <a:pos x="0" y="180"/>
                    </a:cxn>
                    <a:cxn ang="0">
                      <a:pos x="18" y="144"/>
                    </a:cxn>
                    <a:cxn ang="0">
                      <a:pos x="66" y="48"/>
                    </a:cxn>
                    <a:cxn ang="0">
                      <a:pos x="114" y="0"/>
                    </a:cxn>
                    <a:cxn ang="0">
                      <a:pos x="114" y="48"/>
                    </a:cxn>
                    <a:cxn ang="0">
                      <a:pos x="96" y="92"/>
                    </a:cxn>
                    <a:cxn ang="0">
                      <a:pos x="168" y="28"/>
                    </a:cxn>
                    <a:cxn ang="0">
                      <a:pos x="176" y="44"/>
                    </a:cxn>
                    <a:cxn ang="0">
                      <a:pos x="124" y="112"/>
                    </a:cxn>
                    <a:cxn ang="0">
                      <a:pos x="232" y="72"/>
                    </a:cxn>
                    <a:cxn ang="0">
                      <a:pos x="240" y="100"/>
                    </a:cxn>
                    <a:cxn ang="0">
                      <a:pos x="162" y="144"/>
                    </a:cxn>
                    <a:cxn ang="0">
                      <a:pos x="268" y="168"/>
                    </a:cxn>
                    <a:cxn ang="0">
                      <a:pos x="232" y="188"/>
                    </a:cxn>
                    <a:cxn ang="0">
                      <a:pos x="52" y="200"/>
                    </a:cxn>
                    <a:cxn ang="0">
                      <a:pos x="18" y="192"/>
                    </a:cxn>
                  </a:cxnLst>
                  <a:rect l="0" t="0" r="r" b="b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326" name="Freeform 230"/>
                <p:cNvSpPr>
                  <a:spLocks/>
                </p:cNvSpPr>
                <p:nvPr/>
              </p:nvSpPr>
              <p:spPr bwMode="auto">
                <a:xfrm flipH="1">
                  <a:off x="3036" y="2294"/>
                  <a:ext cx="135" cy="137"/>
                </a:xfrm>
                <a:custGeom>
                  <a:avLst/>
                  <a:gdLst/>
                  <a:ahLst/>
                  <a:cxnLst>
                    <a:cxn ang="0">
                      <a:pos x="18" y="192"/>
                    </a:cxn>
                    <a:cxn ang="0">
                      <a:pos x="0" y="180"/>
                    </a:cxn>
                    <a:cxn ang="0">
                      <a:pos x="18" y="144"/>
                    </a:cxn>
                    <a:cxn ang="0">
                      <a:pos x="66" y="48"/>
                    </a:cxn>
                    <a:cxn ang="0">
                      <a:pos x="114" y="0"/>
                    </a:cxn>
                    <a:cxn ang="0">
                      <a:pos x="114" y="48"/>
                    </a:cxn>
                    <a:cxn ang="0">
                      <a:pos x="96" y="92"/>
                    </a:cxn>
                    <a:cxn ang="0">
                      <a:pos x="168" y="28"/>
                    </a:cxn>
                    <a:cxn ang="0">
                      <a:pos x="176" y="44"/>
                    </a:cxn>
                    <a:cxn ang="0">
                      <a:pos x="124" y="112"/>
                    </a:cxn>
                    <a:cxn ang="0">
                      <a:pos x="232" y="72"/>
                    </a:cxn>
                    <a:cxn ang="0">
                      <a:pos x="240" y="100"/>
                    </a:cxn>
                    <a:cxn ang="0">
                      <a:pos x="162" y="144"/>
                    </a:cxn>
                    <a:cxn ang="0">
                      <a:pos x="268" y="168"/>
                    </a:cxn>
                    <a:cxn ang="0">
                      <a:pos x="232" y="188"/>
                    </a:cxn>
                    <a:cxn ang="0">
                      <a:pos x="52" y="200"/>
                    </a:cxn>
                    <a:cxn ang="0">
                      <a:pos x="18" y="192"/>
                    </a:cxn>
                  </a:cxnLst>
                  <a:rect l="0" t="0" r="r" b="b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327" name="Freeform 231"/>
                <p:cNvSpPr>
                  <a:spLocks/>
                </p:cNvSpPr>
                <p:nvPr/>
              </p:nvSpPr>
              <p:spPr bwMode="auto">
                <a:xfrm flipH="1">
                  <a:off x="3084" y="2360"/>
                  <a:ext cx="135" cy="136"/>
                </a:xfrm>
                <a:custGeom>
                  <a:avLst/>
                  <a:gdLst/>
                  <a:ahLst/>
                  <a:cxnLst>
                    <a:cxn ang="0">
                      <a:pos x="18" y="192"/>
                    </a:cxn>
                    <a:cxn ang="0">
                      <a:pos x="0" y="180"/>
                    </a:cxn>
                    <a:cxn ang="0">
                      <a:pos x="18" y="144"/>
                    </a:cxn>
                    <a:cxn ang="0">
                      <a:pos x="66" y="48"/>
                    </a:cxn>
                    <a:cxn ang="0">
                      <a:pos x="114" y="0"/>
                    </a:cxn>
                    <a:cxn ang="0">
                      <a:pos x="114" y="48"/>
                    </a:cxn>
                    <a:cxn ang="0">
                      <a:pos x="96" y="92"/>
                    </a:cxn>
                    <a:cxn ang="0">
                      <a:pos x="168" y="28"/>
                    </a:cxn>
                    <a:cxn ang="0">
                      <a:pos x="176" y="44"/>
                    </a:cxn>
                    <a:cxn ang="0">
                      <a:pos x="124" y="112"/>
                    </a:cxn>
                    <a:cxn ang="0">
                      <a:pos x="232" y="72"/>
                    </a:cxn>
                    <a:cxn ang="0">
                      <a:pos x="240" y="100"/>
                    </a:cxn>
                    <a:cxn ang="0">
                      <a:pos x="162" y="144"/>
                    </a:cxn>
                    <a:cxn ang="0">
                      <a:pos x="268" y="168"/>
                    </a:cxn>
                    <a:cxn ang="0">
                      <a:pos x="232" y="188"/>
                    </a:cxn>
                    <a:cxn ang="0">
                      <a:pos x="52" y="200"/>
                    </a:cxn>
                    <a:cxn ang="0">
                      <a:pos x="18" y="192"/>
                    </a:cxn>
                  </a:cxnLst>
                  <a:rect l="0" t="0" r="r" b="b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4328" name="Group 232"/>
                <p:cNvGrpSpPr>
                  <a:grpSpLocks/>
                </p:cNvGrpSpPr>
                <p:nvPr/>
              </p:nvGrpSpPr>
              <p:grpSpPr bwMode="auto">
                <a:xfrm>
                  <a:off x="2832" y="2256"/>
                  <a:ext cx="392" cy="1248"/>
                  <a:chOff x="2832" y="2256"/>
                  <a:chExt cx="392" cy="1248"/>
                </a:xfrm>
              </p:grpSpPr>
              <p:sp>
                <p:nvSpPr>
                  <p:cNvPr id="4329" name="Freeform 233"/>
                  <p:cNvSpPr>
                    <a:spLocks/>
                  </p:cNvSpPr>
                  <p:nvPr/>
                </p:nvSpPr>
                <p:spPr bwMode="auto">
                  <a:xfrm flipH="1">
                    <a:off x="2832" y="2256"/>
                    <a:ext cx="339" cy="405"/>
                  </a:xfrm>
                  <a:custGeom>
                    <a:avLst/>
                    <a:gdLst/>
                    <a:ahLst/>
                    <a:cxnLst>
                      <a:cxn ang="0">
                        <a:pos x="40" y="576"/>
                      </a:cxn>
                      <a:cxn ang="0">
                        <a:pos x="472" y="432"/>
                      </a:cxn>
                      <a:cxn ang="0">
                        <a:pos x="664" y="48"/>
                      </a:cxn>
                      <a:cxn ang="0">
                        <a:pos x="424" y="144"/>
                      </a:cxn>
                      <a:cxn ang="0">
                        <a:pos x="232" y="336"/>
                      </a:cxn>
                      <a:cxn ang="0">
                        <a:pos x="40" y="576"/>
                      </a:cxn>
                    </a:cxnLst>
                    <a:rect l="0" t="0" r="r" b="b"/>
                    <a:pathLst>
                      <a:path w="672" h="592">
                        <a:moveTo>
                          <a:pt x="40" y="576"/>
                        </a:moveTo>
                        <a:cubicBezTo>
                          <a:pt x="80" y="592"/>
                          <a:pt x="368" y="520"/>
                          <a:pt x="472" y="432"/>
                        </a:cubicBezTo>
                        <a:cubicBezTo>
                          <a:pt x="576" y="344"/>
                          <a:pt x="672" y="96"/>
                          <a:pt x="664" y="48"/>
                        </a:cubicBezTo>
                        <a:cubicBezTo>
                          <a:pt x="656" y="0"/>
                          <a:pt x="496" y="96"/>
                          <a:pt x="424" y="144"/>
                        </a:cubicBezTo>
                        <a:cubicBezTo>
                          <a:pt x="352" y="192"/>
                          <a:pt x="296" y="264"/>
                          <a:pt x="232" y="336"/>
                        </a:cubicBezTo>
                        <a:cubicBezTo>
                          <a:pt x="168" y="408"/>
                          <a:pt x="0" y="560"/>
                          <a:pt x="40" y="576"/>
                        </a:cubicBezTo>
                        <a:close/>
                      </a:path>
                    </a:pathLst>
                  </a:custGeom>
                  <a:solidFill>
                    <a:srgbClr val="FF99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330" name="Freeform 234"/>
                  <p:cNvSpPr>
                    <a:spLocks/>
                  </p:cNvSpPr>
                  <p:nvPr/>
                </p:nvSpPr>
                <p:spPr bwMode="auto">
                  <a:xfrm flipH="1">
                    <a:off x="3147" y="2650"/>
                    <a:ext cx="77" cy="854"/>
                  </a:xfrm>
                  <a:custGeom>
                    <a:avLst/>
                    <a:gdLst/>
                    <a:ahLst/>
                    <a:cxnLst>
                      <a:cxn ang="0">
                        <a:pos x="104" y="1248"/>
                      </a:cxn>
                      <a:cxn ang="0">
                        <a:pos x="8" y="672"/>
                      </a:cxn>
                      <a:cxn ang="0">
                        <a:pos x="152" y="0"/>
                      </a:cxn>
                    </a:cxnLst>
                    <a:rect l="0" t="0" r="r" b="b"/>
                    <a:pathLst>
                      <a:path w="152" h="1248">
                        <a:moveTo>
                          <a:pt x="104" y="1248"/>
                        </a:moveTo>
                        <a:cubicBezTo>
                          <a:pt x="52" y="1064"/>
                          <a:pt x="0" y="880"/>
                          <a:pt x="8" y="672"/>
                        </a:cubicBezTo>
                        <a:cubicBezTo>
                          <a:pt x="16" y="464"/>
                          <a:pt x="84" y="232"/>
                          <a:pt x="152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331" name="Freeform 235"/>
                  <p:cNvSpPr>
                    <a:spLocks/>
                  </p:cNvSpPr>
                  <p:nvPr/>
                </p:nvSpPr>
                <p:spPr bwMode="auto">
                  <a:xfrm flipH="1">
                    <a:off x="2880" y="2289"/>
                    <a:ext cx="49" cy="55"/>
                  </a:xfrm>
                  <a:custGeom>
                    <a:avLst/>
                    <a:gdLst/>
                    <a:ahLst/>
                    <a:cxnLst>
                      <a:cxn ang="0">
                        <a:pos x="16" y="216"/>
                      </a:cxn>
                      <a:cxn ang="0">
                        <a:pos x="160" y="24"/>
                      </a:cxn>
                      <a:cxn ang="0">
                        <a:pos x="256" y="72"/>
                      </a:cxn>
                      <a:cxn ang="0">
                        <a:pos x="16" y="216"/>
                      </a:cxn>
                    </a:cxnLst>
                    <a:rect l="0" t="0" r="r" b="b"/>
                    <a:pathLst>
                      <a:path w="280" h="224">
                        <a:moveTo>
                          <a:pt x="16" y="216"/>
                        </a:moveTo>
                        <a:cubicBezTo>
                          <a:pt x="0" y="208"/>
                          <a:pt x="120" y="48"/>
                          <a:pt x="160" y="24"/>
                        </a:cubicBezTo>
                        <a:cubicBezTo>
                          <a:pt x="200" y="0"/>
                          <a:pt x="280" y="40"/>
                          <a:pt x="256" y="72"/>
                        </a:cubicBezTo>
                        <a:cubicBezTo>
                          <a:pt x="232" y="104"/>
                          <a:pt x="32" y="224"/>
                          <a:pt x="16" y="216"/>
                        </a:cubicBezTo>
                        <a:close/>
                      </a:path>
                    </a:pathLst>
                  </a:custGeom>
                  <a:solidFill>
                    <a:srgbClr val="FF9900"/>
                  </a:solidFill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332" name="Freeform 236"/>
                  <p:cNvSpPr>
                    <a:spLocks/>
                  </p:cNvSpPr>
                  <p:nvPr/>
                </p:nvSpPr>
                <p:spPr bwMode="auto">
                  <a:xfrm rot="-7542402">
                    <a:off x="2827" y="2335"/>
                    <a:ext cx="65" cy="40"/>
                  </a:xfrm>
                  <a:custGeom>
                    <a:avLst/>
                    <a:gdLst/>
                    <a:ahLst/>
                    <a:cxnLst>
                      <a:cxn ang="0">
                        <a:pos x="16" y="216"/>
                      </a:cxn>
                      <a:cxn ang="0">
                        <a:pos x="160" y="24"/>
                      </a:cxn>
                      <a:cxn ang="0">
                        <a:pos x="256" y="72"/>
                      </a:cxn>
                      <a:cxn ang="0">
                        <a:pos x="16" y="216"/>
                      </a:cxn>
                    </a:cxnLst>
                    <a:rect l="0" t="0" r="r" b="b"/>
                    <a:pathLst>
                      <a:path w="280" h="224">
                        <a:moveTo>
                          <a:pt x="16" y="216"/>
                        </a:moveTo>
                        <a:cubicBezTo>
                          <a:pt x="0" y="208"/>
                          <a:pt x="120" y="48"/>
                          <a:pt x="160" y="24"/>
                        </a:cubicBezTo>
                        <a:cubicBezTo>
                          <a:pt x="200" y="0"/>
                          <a:pt x="280" y="40"/>
                          <a:pt x="256" y="72"/>
                        </a:cubicBezTo>
                        <a:cubicBezTo>
                          <a:pt x="232" y="104"/>
                          <a:pt x="32" y="224"/>
                          <a:pt x="16" y="216"/>
                        </a:cubicBezTo>
                        <a:close/>
                      </a:path>
                    </a:pathLst>
                  </a:custGeom>
                  <a:solidFill>
                    <a:srgbClr val="FF9900"/>
                  </a:solidFill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333" name="Freeform 237"/>
                  <p:cNvSpPr>
                    <a:spLocks/>
                  </p:cNvSpPr>
                  <p:nvPr/>
                </p:nvSpPr>
                <p:spPr bwMode="auto">
                  <a:xfrm rot="-7542402">
                    <a:off x="2819" y="2302"/>
                    <a:ext cx="66" cy="40"/>
                  </a:xfrm>
                  <a:custGeom>
                    <a:avLst/>
                    <a:gdLst/>
                    <a:ahLst/>
                    <a:cxnLst>
                      <a:cxn ang="0">
                        <a:pos x="16" y="216"/>
                      </a:cxn>
                      <a:cxn ang="0">
                        <a:pos x="160" y="24"/>
                      </a:cxn>
                      <a:cxn ang="0">
                        <a:pos x="256" y="72"/>
                      </a:cxn>
                      <a:cxn ang="0">
                        <a:pos x="16" y="216"/>
                      </a:cxn>
                    </a:cxnLst>
                    <a:rect l="0" t="0" r="r" b="b"/>
                    <a:pathLst>
                      <a:path w="280" h="224">
                        <a:moveTo>
                          <a:pt x="16" y="216"/>
                        </a:moveTo>
                        <a:cubicBezTo>
                          <a:pt x="0" y="208"/>
                          <a:pt x="120" y="48"/>
                          <a:pt x="160" y="24"/>
                        </a:cubicBezTo>
                        <a:cubicBezTo>
                          <a:pt x="200" y="0"/>
                          <a:pt x="280" y="40"/>
                          <a:pt x="256" y="72"/>
                        </a:cubicBezTo>
                        <a:cubicBezTo>
                          <a:pt x="232" y="104"/>
                          <a:pt x="32" y="224"/>
                          <a:pt x="16" y="216"/>
                        </a:cubicBezTo>
                        <a:close/>
                      </a:path>
                    </a:pathLst>
                  </a:custGeom>
                  <a:solidFill>
                    <a:srgbClr val="FF9900"/>
                  </a:solidFill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334" name="Freeform 238"/>
                  <p:cNvSpPr>
                    <a:spLocks/>
                  </p:cNvSpPr>
                  <p:nvPr/>
                </p:nvSpPr>
                <p:spPr bwMode="auto">
                  <a:xfrm rot="-7542402">
                    <a:off x="2827" y="2269"/>
                    <a:ext cx="66" cy="40"/>
                  </a:xfrm>
                  <a:custGeom>
                    <a:avLst/>
                    <a:gdLst/>
                    <a:ahLst/>
                    <a:cxnLst>
                      <a:cxn ang="0">
                        <a:pos x="16" y="216"/>
                      </a:cxn>
                      <a:cxn ang="0">
                        <a:pos x="160" y="24"/>
                      </a:cxn>
                      <a:cxn ang="0">
                        <a:pos x="256" y="72"/>
                      </a:cxn>
                      <a:cxn ang="0">
                        <a:pos x="16" y="216"/>
                      </a:cxn>
                    </a:cxnLst>
                    <a:rect l="0" t="0" r="r" b="b"/>
                    <a:pathLst>
                      <a:path w="280" h="224">
                        <a:moveTo>
                          <a:pt x="16" y="216"/>
                        </a:moveTo>
                        <a:cubicBezTo>
                          <a:pt x="0" y="208"/>
                          <a:pt x="120" y="48"/>
                          <a:pt x="160" y="24"/>
                        </a:cubicBezTo>
                        <a:cubicBezTo>
                          <a:pt x="200" y="0"/>
                          <a:pt x="280" y="40"/>
                          <a:pt x="256" y="72"/>
                        </a:cubicBezTo>
                        <a:cubicBezTo>
                          <a:pt x="232" y="104"/>
                          <a:pt x="32" y="224"/>
                          <a:pt x="16" y="216"/>
                        </a:cubicBezTo>
                        <a:close/>
                      </a:path>
                    </a:pathLst>
                  </a:custGeom>
                  <a:solidFill>
                    <a:srgbClr val="FF9900"/>
                  </a:solidFill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335" name="Freeform 239"/>
                  <p:cNvSpPr>
                    <a:spLocks/>
                  </p:cNvSpPr>
                  <p:nvPr/>
                </p:nvSpPr>
                <p:spPr bwMode="auto">
                  <a:xfrm flipH="1">
                    <a:off x="2880" y="2289"/>
                    <a:ext cx="49" cy="55"/>
                  </a:xfrm>
                  <a:custGeom>
                    <a:avLst/>
                    <a:gdLst/>
                    <a:ahLst/>
                    <a:cxnLst>
                      <a:cxn ang="0">
                        <a:pos x="16" y="216"/>
                      </a:cxn>
                      <a:cxn ang="0">
                        <a:pos x="160" y="24"/>
                      </a:cxn>
                      <a:cxn ang="0">
                        <a:pos x="256" y="72"/>
                      </a:cxn>
                      <a:cxn ang="0">
                        <a:pos x="16" y="216"/>
                      </a:cxn>
                    </a:cxnLst>
                    <a:rect l="0" t="0" r="r" b="b"/>
                    <a:pathLst>
                      <a:path w="280" h="224">
                        <a:moveTo>
                          <a:pt x="16" y="216"/>
                        </a:moveTo>
                        <a:cubicBezTo>
                          <a:pt x="0" y="208"/>
                          <a:pt x="120" y="48"/>
                          <a:pt x="160" y="24"/>
                        </a:cubicBezTo>
                        <a:cubicBezTo>
                          <a:pt x="200" y="0"/>
                          <a:pt x="280" y="40"/>
                          <a:pt x="256" y="72"/>
                        </a:cubicBezTo>
                        <a:cubicBezTo>
                          <a:pt x="232" y="104"/>
                          <a:pt x="32" y="224"/>
                          <a:pt x="16" y="216"/>
                        </a:cubicBezTo>
                        <a:close/>
                      </a:path>
                    </a:pathLst>
                  </a:custGeom>
                  <a:solidFill>
                    <a:srgbClr val="FF9900"/>
                  </a:solidFill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336" name="Freeform 240"/>
                  <p:cNvSpPr>
                    <a:spLocks/>
                  </p:cNvSpPr>
                  <p:nvPr/>
                </p:nvSpPr>
                <p:spPr bwMode="auto">
                  <a:xfrm rot="-7542402">
                    <a:off x="2852" y="2301"/>
                    <a:ext cx="66" cy="41"/>
                  </a:xfrm>
                  <a:custGeom>
                    <a:avLst/>
                    <a:gdLst/>
                    <a:ahLst/>
                    <a:cxnLst>
                      <a:cxn ang="0">
                        <a:pos x="16" y="216"/>
                      </a:cxn>
                      <a:cxn ang="0">
                        <a:pos x="160" y="24"/>
                      </a:cxn>
                      <a:cxn ang="0">
                        <a:pos x="256" y="72"/>
                      </a:cxn>
                      <a:cxn ang="0">
                        <a:pos x="16" y="216"/>
                      </a:cxn>
                    </a:cxnLst>
                    <a:rect l="0" t="0" r="r" b="b"/>
                    <a:pathLst>
                      <a:path w="280" h="224">
                        <a:moveTo>
                          <a:pt x="16" y="216"/>
                        </a:moveTo>
                        <a:cubicBezTo>
                          <a:pt x="0" y="208"/>
                          <a:pt x="120" y="48"/>
                          <a:pt x="160" y="24"/>
                        </a:cubicBezTo>
                        <a:cubicBezTo>
                          <a:pt x="200" y="0"/>
                          <a:pt x="280" y="40"/>
                          <a:pt x="256" y="72"/>
                        </a:cubicBezTo>
                        <a:cubicBezTo>
                          <a:pt x="232" y="104"/>
                          <a:pt x="32" y="224"/>
                          <a:pt x="16" y="216"/>
                        </a:cubicBezTo>
                        <a:close/>
                      </a:path>
                    </a:pathLst>
                  </a:custGeom>
                  <a:solidFill>
                    <a:srgbClr val="FF9900"/>
                  </a:solidFill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337" name="Freeform 241"/>
                  <p:cNvSpPr>
                    <a:spLocks/>
                  </p:cNvSpPr>
                  <p:nvPr/>
                </p:nvSpPr>
                <p:spPr bwMode="auto">
                  <a:xfrm rot="-7542402">
                    <a:off x="2876" y="2335"/>
                    <a:ext cx="65" cy="40"/>
                  </a:xfrm>
                  <a:custGeom>
                    <a:avLst/>
                    <a:gdLst/>
                    <a:ahLst/>
                    <a:cxnLst>
                      <a:cxn ang="0">
                        <a:pos x="16" y="216"/>
                      </a:cxn>
                      <a:cxn ang="0">
                        <a:pos x="160" y="24"/>
                      </a:cxn>
                      <a:cxn ang="0">
                        <a:pos x="256" y="72"/>
                      </a:cxn>
                      <a:cxn ang="0">
                        <a:pos x="16" y="216"/>
                      </a:cxn>
                    </a:cxnLst>
                    <a:rect l="0" t="0" r="r" b="b"/>
                    <a:pathLst>
                      <a:path w="280" h="224">
                        <a:moveTo>
                          <a:pt x="16" y="216"/>
                        </a:moveTo>
                        <a:cubicBezTo>
                          <a:pt x="0" y="208"/>
                          <a:pt x="120" y="48"/>
                          <a:pt x="160" y="24"/>
                        </a:cubicBezTo>
                        <a:cubicBezTo>
                          <a:pt x="200" y="0"/>
                          <a:pt x="280" y="40"/>
                          <a:pt x="256" y="72"/>
                        </a:cubicBezTo>
                        <a:cubicBezTo>
                          <a:pt x="232" y="104"/>
                          <a:pt x="32" y="224"/>
                          <a:pt x="16" y="216"/>
                        </a:cubicBezTo>
                        <a:close/>
                      </a:path>
                    </a:pathLst>
                  </a:custGeom>
                  <a:solidFill>
                    <a:srgbClr val="FF9900"/>
                  </a:solidFill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338" name="Freeform 242"/>
                  <p:cNvSpPr>
                    <a:spLocks/>
                  </p:cNvSpPr>
                  <p:nvPr/>
                </p:nvSpPr>
                <p:spPr bwMode="auto">
                  <a:xfrm flipH="1">
                    <a:off x="2842" y="2289"/>
                    <a:ext cx="135" cy="137"/>
                  </a:xfrm>
                  <a:custGeom>
                    <a:avLst/>
                    <a:gdLst/>
                    <a:ahLst/>
                    <a:cxnLst>
                      <a:cxn ang="0">
                        <a:pos x="18" y="192"/>
                      </a:cxn>
                      <a:cxn ang="0">
                        <a:pos x="0" y="180"/>
                      </a:cxn>
                      <a:cxn ang="0">
                        <a:pos x="18" y="144"/>
                      </a:cxn>
                      <a:cxn ang="0">
                        <a:pos x="66" y="48"/>
                      </a:cxn>
                      <a:cxn ang="0">
                        <a:pos x="114" y="0"/>
                      </a:cxn>
                      <a:cxn ang="0">
                        <a:pos x="114" y="48"/>
                      </a:cxn>
                      <a:cxn ang="0">
                        <a:pos x="96" y="92"/>
                      </a:cxn>
                      <a:cxn ang="0">
                        <a:pos x="168" y="28"/>
                      </a:cxn>
                      <a:cxn ang="0">
                        <a:pos x="176" y="44"/>
                      </a:cxn>
                      <a:cxn ang="0">
                        <a:pos x="124" y="112"/>
                      </a:cxn>
                      <a:cxn ang="0">
                        <a:pos x="232" y="72"/>
                      </a:cxn>
                      <a:cxn ang="0">
                        <a:pos x="240" y="100"/>
                      </a:cxn>
                      <a:cxn ang="0">
                        <a:pos x="162" y="144"/>
                      </a:cxn>
                      <a:cxn ang="0">
                        <a:pos x="268" y="168"/>
                      </a:cxn>
                      <a:cxn ang="0">
                        <a:pos x="232" y="188"/>
                      </a:cxn>
                      <a:cxn ang="0">
                        <a:pos x="52" y="200"/>
                      </a:cxn>
                      <a:cxn ang="0">
                        <a:pos x="18" y="192"/>
                      </a:cxn>
                    </a:cxnLst>
                    <a:rect l="0" t="0" r="r" b="b"/>
                    <a:pathLst>
                      <a:path w="268" h="200">
                        <a:moveTo>
                          <a:pt x="18" y="192"/>
                        </a:moveTo>
                        <a:lnTo>
                          <a:pt x="0" y="180"/>
                        </a:lnTo>
                        <a:lnTo>
                          <a:pt x="18" y="144"/>
                        </a:lnTo>
                        <a:lnTo>
                          <a:pt x="66" y="48"/>
                        </a:lnTo>
                        <a:lnTo>
                          <a:pt x="114" y="0"/>
                        </a:lnTo>
                        <a:lnTo>
                          <a:pt x="114" y="48"/>
                        </a:lnTo>
                        <a:lnTo>
                          <a:pt x="96" y="92"/>
                        </a:lnTo>
                        <a:lnTo>
                          <a:pt x="168" y="28"/>
                        </a:lnTo>
                        <a:lnTo>
                          <a:pt x="176" y="44"/>
                        </a:lnTo>
                        <a:lnTo>
                          <a:pt x="124" y="112"/>
                        </a:lnTo>
                        <a:lnTo>
                          <a:pt x="232" y="72"/>
                        </a:lnTo>
                        <a:lnTo>
                          <a:pt x="240" y="100"/>
                        </a:lnTo>
                        <a:lnTo>
                          <a:pt x="162" y="144"/>
                        </a:lnTo>
                        <a:lnTo>
                          <a:pt x="268" y="168"/>
                        </a:lnTo>
                        <a:lnTo>
                          <a:pt x="232" y="188"/>
                        </a:lnTo>
                        <a:lnTo>
                          <a:pt x="52" y="200"/>
                        </a:lnTo>
                        <a:lnTo>
                          <a:pt x="18" y="192"/>
                        </a:lnTo>
                        <a:close/>
                      </a:path>
                    </a:pathLst>
                  </a:custGeom>
                  <a:solidFill>
                    <a:srgbClr val="FF9900"/>
                  </a:solidFill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339" name="Freeform 243"/>
                  <p:cNvSpPr>
                    <a:spLocks/>
                  </p:cNvSpPr>
                  <p:nvPr/>
                </p:nvSpPr>
                <p:spPr bwMode="auto">
                  <a:xfrm flipH="1">
                    <a:off x="2856" y="2322"/>
                    <a:ext cx="194" cy="197"/>
                  </a:xfrm>
                  <a:custGeom>
                    <a:avLst/>
                    <a:gdLst/>
                    <a:ahLst/>
                    <a:cxnLst>
                      <a:cxn ang="0">
                        <a:pos x="18" y="192"/>
                      </a:cxn>
                      <a:cxn ang="0">
                        <a:pos x="0" y="180"/>
                      </a:cxn>
                      <a:cxn ang="0">
                        <a:pos x="18" y="144"/>
                      </a:cxn>
                      <a:cxn ang="0">
                        <a:pos x="66" y="48"/>
                      </a:cxn>
                      <a:cxn ang="0">
                        <a:pos x="114" y="0"/>
                      </a:cxn>
                      <a:cxn ang="0">
                        <a:pos x="114" y="48"/>
                      </a:cxn>
                      <a:cxn ang="0">
                        <a:pos x="96" y="92"/>
                      </a:cxn>
                      <a:cxn ang="0">
                        <a:pos x="168" y="28"/>
                      </a:cxn>
                      <a:cxn ang="0">
                        <a:pos x="176" y="44"/>
                      </a:cxn>
                      <a:cxn ang="0">
                        <a:pos x="124" y="112"/>
                      </a:cxn>
                      <a:cxn ang="0">
                        <a:pos x="232" y="72"/>
                      </a:cxn>
                      <a:cxn ang="0">
                        <a:pos x="240" y="100"/>
                      </a:cxn>
                      <a:cxn ang="0">
                        <a:pos x="162" y="144"/>
                      </a:cxn>
                      <a:cxn ang="0">
                        <a:pos x="268" y="168"/>
                      </a:cxn>
                      <a:cxn ang="0">
                        <a:pos x="232" y="188"/>
                      </a:cxn>
                      <a:cxn ang="0">
                        <a:pos x="52" y="200"/>
                      </a:cxn>
                      <a:cxn ang="0">
                        <a:pos x="18" y="192"/>
                      </a:cxn>
                    </a:cxnLst>
                    <a:rect l="0" t="0" r="r" b="b"/>
                    <a:pathLst>
                      <a:path w="268" h="200">
                        <a:moveTo>
                          <a:pt x="18" y="192"/>
                        </a:moveTo>
                        <a:lnTo>
                          <a:pt x="0" y="180"/>
                        </a:lnTo>
                        <a:lnTo>
                          <a:pt x="18" y="144"/>
                        </a:lnTo>
                        <a:lnTo>
                          <a:pt x="66" y="48"/>
                        </a:lnTo>
                        <a:lnTo>
                          <a:pt x="114" y="0"/>
                        </a:lnTo>
                        <a:lnTo>
                          <a:pt x="114" y="48"/>
                        </a:lnTo>
                        <a:lnTo>
                          <a:pt x="96" y="92"/>
                        </a:lnTo>
                        <a:lnTo>
                          <a:pt x="168" y="28"/>
                        </a:lnTo>
                        <a:lnTo>
                          <a:pt x="176" y="44"/>
                        </a:lnTo>
                        <a:lnTo>
                          <a:pt x="124" y="112"/>
                        </a:lnTo>
                        <a:lnTo>
                          <a:pt x="232" y="72"/>
                        </a:lnTo>
                        <a:lnTo>
                          <a:pt x="240" y="100"/>
                        </a:lnTo>
                        <a:lnTo>
                          <a:pt x="162" y="144"/>
                        </a:lnTo>
                        <a:lnTo>
                          <a:pt x="268" y="168"/>
                        </a:lnTo>
                        <a:lnTo>
                          <a:pt x="232" y="188"/>
                        </a:lnTo>
                        <a:lnTo>
                          <a:pt x="52" y="200"/>
                        </a:lnTo>
                        <a:lnTo>
                          <a:pt x="18" y="192"/>
                        </a:lnTo>
                        <a:close/>
                      </a:path>
                    </a:pathLst>
                  </a:custGeom>
                  <a:solidFill>
                    <a:srgbClr val="FF9900"/>
                  </a:solidFill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340" name="Freeform 244"/>
                  <p:cNvSpPr>
                    <a:spLocks/>
                  </p:cNvSpPr>
                  <p:nvPr/>
                </p:nvSpPr>
                <p:spPr bwMode="auto">
                  <a:xfrm flipH="1">
                    <a:off x="2905" y="2387"/>
                    <a:ext cx="194" cy="197"/>
                  </a:xfrm>
                  <a:custGeom>
                    <a:avLst/>
                    <a:gdLst/>
                    <a:ahLst/>
                    <a:cxnLst>
                      <a:cxn ang="0">
                        <a:pos x="18" y="192"/>
                      </a:cxn>
                      <a:cxn ang="0">
                        <a:pos x="0" y="180"/>
                      </a:cxn>
                      <a:cxn ang="0">
                        <a:pos x="18" y="144"/>
                      </a:cxn>
                      <a:cxn ang="0">
                        <a:pos x="66" y="48"/>
                      </a:cxn>
                      <a:cxn ang="0">
                        <a:pos x="114" y="0"/>
                      </a:cxn>
                      <a:cxn ang="0">
                        <a:pos x="114" y="48"/>
                      </a:cxn>
                      <a:cxn ang="0">
                        <a:pos x="96" y="92"/>
                      </a:cxn>
                      <a:cxn ang="0">
                        <a:pos x="168" y="28"/>
                      </a:cxn>
                      <a:cxn ang="0">
                        <a:pos x="176" y="44"/>
                      </a:cxn>
                      <a:cxn ang="0">
                        <a:pos x="124" y="112"/>
                      </a:cxn>
                      <a:cxn ang="0">
                        <a:pos x="232" y="72"/>
                      </a:cxn>
                      <a:cxn ang="0">
                        <a:pos x="240" y="100"/>
                      </a:cxn>
                      <a:cxn ang="0">
                        <a:pos x="162" y="144"/>
                      </a:cxn>
                      <a:cxn ang="0">
                        <a:pos x="268" y="168"/>
                      </a:cxn>
                      <a:cxn ang="0">
                        <a:pos x="232" y="188"/>
                      </a:cxn>
                      <a:cxn ang="0">
                        <a:pos x="52" y="200"/>
                      </a:cxn>
                      <a:cxn ang="0">
                        <a:pos x="18" y="192"/>
                      </a:cxn>
                    </a:cxnLst>
                    <a:rect l="0" t="0" r="r" b="b"/>
                    <a:pathLst>
                      <a:path w="268" h="200">
                        <a:moveTo>
                          <a:pt x="18" y="192"/>
                        </a:moveTo>
                        <a:lnTo>
                          <a:pt x="0" y="180"/>
                        </a:lnTo>
                        <a:lnTo>
                          <a:pt x="18" y="144"/>
                        </a:lnTo>
                        <a:lnTo>
                          <a:pt x="66" y="48"/>
                        </a:lnTo>
                        <a:lnTo>
                          <a:pt x="114" y="0"/>
                        </a:lnTo>
                        <a:lnTo>
                          <a:pt x="114" y="48"/>
                        </a:lnTo>
                        <a:lnTo>
                          <a:pt x="96" y="92"/>
                        </a:lnTo>
                        <a:lnTo>
                          <a:pt x="168" y="28"/>
                        </a:lnTo>
                        <a:lnTo>
                          <a:pt x="176" y="44"/>
                        </a:lnTo>
                        <a:lnTo>
                          <a:pt x="124" y="112"/>
                        </a:lnTo>
                        <a:lnTo>
                          <a:pt x="232" y="72"/>
                        </a:lnTo>
                        <a:lnTo>
                          <a:pt x="240" y="100"/>
                        </a:lnTo>
                        <a:lnTo>
                          <a:pt x="162" y="144"/>
                        </a:lnTo>
                        <a:lnTo>
                          <a:pt x="268" y="168"/>
                        </a:lnTo>
                        <a:lnTo>
                          <a:pt x="232" y="188"/>
                        </a:lnTo>
                        <a:lnTo>
                          <a:pt x="52" y="200"/>
                        </a:lnTo>
                        <a:lnTo>
                          <a:pt x="18" y="192"/>
                        </a:lnTo>
                        <a:close/>
                      </a:path>
                    </a:pathLst>
                  </a:custGeom>
                  <a:solidFill>
                    <a:srgbClr val="FF9900"/>
                  </a:solidFill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341" name="Freeform 245"/>
                  <p:cNvSpPr>
                    <a:spLocks/>
                  </p:cNvSpPr>
                  <p:nvPr/>
                </p:nvSpPr>
                <p:spPr bwMode="auto">
                  <a:xfrm flipH="1">
                    <a:off x="2988" y="2486"/>
                    <a:ext cx="135" cy="137"/>
                  </a:xfrm>
                  <a:custGeom>
                    <a:avLst/>
                    <a:gdLst/>
                    <a:ahLst/>
                    <a:cxnLst>
                      <a:cxn ang="0">
                        <a:pos x="18" y="192"/>
                      </a:cxn>
                      <a:cxn ang="0">
                        <a:pos x="0" y="180"/>
                      </a:cxn>
                      <a:cxn ang="0">
                        <a:pos x="18" y="144"/>
                      </a:cxn>
                      <a:cxn ang="0">
                        <a:pos x="66" y="48"/>
                      </a:cxn>
                      <a:cxn ang="0">
                        <a:pos x="114" y="0"/>
                      </a:cxn>
                      <a:cxn ang="0">
                        <a:pos x="114" y="48"/>
                      </a:cxn>
                      <a:cxn ang="0">
                        <a:pos x="96" y="92"/>
                      </a:cxn>
                      <a:cxn ang="0">
                        <a:pos x="168" y="28"/>
                      </a:cxn>
                      <a:cxn ang="0">
                        <a:pos x="176" y="44"/>
                      </a:cxn>
                      <a:cxn ang="0">
                        <a:pos x="124" y="112"/>
                      </a:cxn>
                      <a:cxn ang="0">
                        <a:pos x="232" y="72"/>
                      </a:cxn>
                      <a:cxn ang="0">
                        <a:pos x="240" y="100"/>
                      </a:cxn>
                      <a:cxn ang="0">
                        <a:pos x="162" y="144"/>
                      </a:cxn>
                      <a:cxn ang="0">
                        <a:pos x="268" y="168"/>
                      </a:cxn>
                      <a:cxn ang="0">
                        <a:pos x="232" y="188"/>
                      </a:cxn>
                      <a:cxn ang="0">
                        <a:pos x="52" y="200"/>
                      </a:cxn>
                      <a:cxn ang="0">
                        <a:pos x="18" y="192"/>
                      </a:cxn>
                    </a:cxnLst>
                    <a:rect l="0" t="0" r="r" b="b"/>
                    <a:pathLst>
                      <a:path w="268" h="200">
                        <a:moveTo>
                          <a:pt x="18" y="192"/>
                        </a:moveTo>
                        <a:lnTo>
                          <a:pt x="0" y="180"/>
                        </a:lnTo>
                        <a:lnTo>
                          <a:pt x="18" y="144"/>
                        </a:lnTo>
                        <a:lnTo>
                          <a:pt x="66" y="48"/>
                        </a:lnTo>
                        <a:lnTo>
                          <a:pt x="114" y="0"/>
                        </a:lnTo>
                        <a:lnTo>
                          <a:pt x="114" y="48"/>
                        </a:lnTo>
                        <a:lnTo>
                          <a:pt x="96" y="92"/>
                        </a:lnTo>
                        <a:lnTo>
                          <a:pt x="168" y="28"/>
                        </a:lnTo>
                        <a:lnTo>
                          <a:pt x="176" y="44"/>
                        </a:lnTo>
                        <a:lnTo>
                          <a:pt x="124" y="112"/>
                        </a:lnTo>
                        <a:lnTo>
                          <a:pt x="232" y="72"/>
                        </a:lnTo>
                        <a:lnTo>
                          <a:pt x="240" y="100"/>
                        </a:lnTo>
                        <a:lnTo>
                          <a:pt x="162" y="144"/>
                        </a:lnTo>
                        <a:lnTo>
                          <a:pt x="268" y="168"/>
                        </a:lnTo>
                        <a:lnTo>
                          <a:pt x="232" y="188"/>
                        </a:lnTo>
                        <a:lnTo>
                          <a:pt x="52" y="200"/>
                        </a:lnTo>
                        <a:lnTo>
                          <a:pt x="18" y="192"/>
                        </a:lnTo>
                        <a:close/>
                      </a:path>
                    </a:pathLst>
                  </a:custGeom>
                  <a:solidFill>
                    <a:srgbClr val="FF9900"/>
                  </a:solidFill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342" name="Freeform 246"/>
                  <p:cNvSpPr>
                    <a:spLocks/>
                  </p:cNvSpPr>
                  <p:nvPr/>
                </p:nvSpPr>
                <p:spPr bwMode="auto">
                  <a:xfrm flipH="1">
                    <a:off x="3036" y="2552"/>
                    <a:ext cx="135" cy="136"/>
                  </a:xfrm>
                  <a:custGeom>
                    <a:avLst/>
                    <a:gdLst/>
                    <a:ahLst/>
                    <a:cxnLst>
                      <a:cxn ang="0">
                        <a:pos x="18" y="192"/>
                      </a:cxn>
                      <a:cxn ang="0">
                        <a:pos x="0" y="180"/>
                      </a:cxn>
                      <a:cxn ang="0">
                        <a:pos x="18" y="144"/>
                      </a:cxn>
                      <a:cxn ang="0">
                        <a:pos x="66" y="48"/>
                      </a:cxn>
                      <a:cxn ang="0">
                        <a:pos x="114" y="0"/>
                      </a:cxn>
                      <a:cxn ang="0">
                        <a:pos x="114" y="48"/>
                      </a:cxn>
                      <a:cxn ang="0">
                        <a:pos x="96" y="92"/>
                      </a:cxn>
                      <a:cxn ang="0">
                        <a:pos x="168" y="28"/>
                      </a:cxn>
                      <a:cxn ang="0">
                        <a:pos x="176" y="44"/>
                      </a:cxn>
                      <a:cxn ang="0">
                        <a:pos x="124" y="112"/>
                      </a:cxn>
                      <a:cxn ang="0">
                        <a:pos x="232" y="72"/>
                      </a:cxn>
                      <a:cxn ang="0">
                        <a:pos x="240" y="100"/>
                      </a:cxn>
                      <a:cxn ang="0">
                        <a:pos x="162" y="144"/>
                      </a:cxn>
                      <a:cxn ang="0">
                        <a:pos x="268" y="168"/>
                      </a:cxn>
                      <a:cxn ang="0">
                        <a:pos x="232" y="188"/>
                      </a:cxn>
                      <a:cxn ang="0">
                        <a:pos x="52" y="200"/>
                      </a:cxn>
                      <a:cxn ang="0">
                        <a:pos x="18" y="192"/>
                      </a:cxn>
                    </a:cxnLst>
                    <a:rect l="0" t="0" r="r" b="b"/>
                    <a:pathLst>
                      <a:path w="268" h="200">
                        <a:moveTo>
                          <a:pt x="18" y="192"/>
                        </a:moveTo>
                        <a:lnTo>
                          <a:pt x="0" y="180"/>
                        </a:lnTo>
                        <a:lnTo>
                          <a:pt x="18" y="144"/>
                        </a:lnTo>
                        <a:lnTo>
                          <a:pt x="66" y="48"/>
                        </a:lnTo>
                        <a:lnTo>
                          <a:pt x="114" y="0"/>
                        </a:lnTo>
                        <a:lnTo>
                          <a:pt x="114" y="48"/>
                        </a:lnTo>
                        <a:lnTo>
                          <a:pt x="96" y="92"/>
                        </a:lnTo>
                        <a:lnTo>
                          <a:pt x="168" y="28"/>
                        </a:lnTo>
                        <a:lnTo>
                          <a:pt x="176" y="44"/>
                        </a:lnTo>
                        <a:lnTo>
                          <a:pt x="124" y="112"/>
                        </a:lnTo>
                        <a:lnTo>
                          <a:pt x="232" y="72"/>
                        </a:lnTo>
                        <a:lnTo>
                          <a:pt x="240" y="100"/>
                        </a:lnTo>
                        <a:lnTo>
                          <a:pt x="162" y="144"/>
                        </a:lnTo>
                        <a:lnTo>
                          <a:pt x="268" y="168"/>
                        </a:lnTo>
                        <a:lnTo>
                          <a:pt x="232" y="188"/>
                        </a:lnTo>
                        <a:lnTo>
                          <a:pt x="52" y="200"/>
                        </a:lnTo>
                        <a:lnTo>
                          <a:pt x="18" y="192"/>
                        </a:lnTo>
                        <a:close/>
                      </a:path>
                    </a:pathLst>
                  </a:custGeom>
                  <a:solidFill>
                    <a:srgbClr val="FF9900"/>
                  </a:solidFill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</p:grpSp>
      <p:sp>
        <p:nvSpPr>
          <p:cNvPr id="4345" name="Oval 249"/>
          <p:cNvSpPr>
            <a:spLocks noChangeArrowheads="1"/>
          </p:cNvSpPr>
          <p:nvPr/>
        </p:nvSpPr>
        <p:spPr bwMode="auto">
          <a:xfrm>
            <a:off x="381000" y="5029200"/>
            <a:ext cx="838200" cy="914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33CC33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ObliqueTopRight">
              <a:rot lat="20999999" lon="20999999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99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66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II</a:t>
            </a:r>
            <a:endParaRPr lang="ru-RU" sz="6600" b="1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346" name="Oval 250"/>
          <p:cNvSpPr>
            <a:spLocks noChangeArrowheads="1"/>
          </p:cNvSpPr>
          <p:nvPr/>
        </p:nvSpPr>
        <p:spPr bwMode="auto">
          <a:xfrm>
            <a:off x="228600" y="685800"/>
            <a:ext cx="762000" cy="914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33CC33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ObliqueTopRight">
              <a:rot lat="20999999" lon="20999999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99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66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</a:t>
            </a:r>
            <a:endParaRPr lang="ru-RU" sz="6600" b="1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4446" name="Group 350"/>
          <p:cNvGrpSpPr>
            <a:grpSpLocks/>
          </p:cNvGrpSpPr>
          <p:nvPr/>
        </p:nvGrpSpPr>
        <p:grpSpPr bwMode="auto">
          <a:xfrm>
            <a:off x="7543800" y="76200"/>
            <a:ext cx="1828800" cy="1752600"/>
            <a:chOff x="6000" y="384"/>
            <a:chExt cx="1152" cy="1104"/>
          </a:xfrm>
        </p:grpSpPr>
        <p:grpSp>
          <p:nvGrpSpPr>
            <p:cNvPr id="4355" name="Group 259"/>
            <p:cNvGrpSpPr>
              <a:grpSpLocks/>
            </p:cNvGrpSpPr>
            <p:nvPr/>
          </p:nvGrpSpPr>
          <p:grpSpPr bwMode="auto">
            <a:xfrm>
              <a:off x="6048" y="480"/>
              <a:ext cx="1104" cy="968"/>
              <a:chOff x="4800" y="144"/>
              <a:chExt cx="1104" cy="968"/>
            </a:xfrm>
          </p:grpSpPr>
          <p:sp>
            <p:nvSpPr>
              <p:cNvPr id="4356" name="Freeform 260"/>
              <p:cNvSpPr>
                <a:spLocks/>
              </p:cNvSpPr>
              <p:nvPr/>
            </p:nvSpPr>
            <p:spPr bwMode="auto">
              <a:xfrm>
                <a:off x="4800" y="144"/>
                <a:ext cx="1104" cy="968"/>
              </a:xfrm>
              <a:custGeom>
                <a:avLst/>
                <a:gdLst/>
                <a:ahLst/>
                <a:cxnLst>
                  <a:cxn ang="0">
                    <a:pos x="384" y="0"/>
                  </a:cxn>
                  <a:cxn ang="0">
                    <a:pos x="1104" y="0"/>
                  </a:cxn>
                  <a:cxn ang="0">
                    <a:pos x="720" y="968"/>
                  </a:cxn>
                  <a:cxn ang="0">
                    <a:pos x="0" y="968"/>
                  </a:cxn>
                  <a:cxn ang="0">
                    <a:pos x="384" y="0"/>
                  </a:cxn>
                </a:cxnLst>
                <a:rect l="0" t="0" r="r" b="b"/>
                <a:pathLst>
                  <a:path w="1104" h="968">
                    <a:moveTo>
                      <a:pt x="384" y="0"/>
                    </a:moveTo>
                    <a:lnTo>
                      <a:pt x="1104" y="0"/>
                    </a:lnTo>
                    <a:lnTo>
                      <a:pt x="720" y="968"/>
                    </a:lnTo>
                    <a:lnTo>
                      <a:pt x="0" y="968"/>
                    </a:lnTo>
                    <a:lnTo>
                      <a:pt x="38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33CC33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aphicFrame>
            <p:nvGraphicFramePr>
              <p:cNvPr id="4357" name="Object 261"/>
              <p:cNvGraphicFramePr>
                <a:graphicFrameLocks noChangeAspect="1"/>
              </p:cNvGraphicFramePr>
              <p:nvPr/>
            </p:nvGraphicFramePr>
            <p:xfrm>
              <a:off x="4992" y="288"/>
              <a:ext cx="624" cy="816"/>
            </p:xfrm>
            <a:graphic>
              <a:graphicData uri="http://schemas.openxmlformats.org/presentationml/2006/ole">
                <p:oleObj spid="_x0000_s4357" name="Формула" r:id="rId7" imgW="419040" imgH="393480" progId="Equation.3">
                  <p:embed/>
                </p:oleObj>
              </a:graphicData>
            </a:graphic>
          </p:graphicFrame>
        </p:grpSp>
        <p:grpSp>
          <p:nvGrpSpPr>
            <p:cNvPr id="4358" name="Group 262"/>
            <p:cNvGrpSpPr>
              <a:grpSpLocks/>
            </p:cNvGrpSpPr>
            <p:nvPr/>
          </p:nvGrpSpPr>
          <p:grpSpPr bwMode="auto">
            <a:xfrm rot="421027">
              <a:off x="6000" y="384"/>
              <a:ext cx="480" cy="1104"/>
              <a:chOff x="2832" y="2064"/>
              <a:chExt cx="889" cy="1440"/>
            </a:xfrm>
          </p:grpSpPr>
          <p:sp>
            <p:nvSpPr>
              <p:cNvPr id="4359" name="Freeform 263"/>
              <p:cNvSpPr>
                <a:spLocks/>
              </p:cNvSpPr>
              <p:nvPr/>
            </p:nvSpPr>
            <p:spPr bwMode="auto">
              <a:xfrm rot="413846">
                <a:off x="3367" y="2214"/>
                <a:ext cx="339" cy="405"/>
              </a:xfrm>
              <a:custGeom>
                <a:avLst/>
                <a:gdLst/>
                <a:ahLst/>
                <a:cxnLst>
                  <a:cxn ang="0">
                    <a:pos x="40" y="576"/>
                  </a:cxn>
                  <a:cxn ang="0">
                    <a:pos x="472" y="432"/>
                  </a:cxn>
                  <a:cxn ang="0">
                    <a:pos x="664" y="48"/>
                  </a:cxn>
                  <a:cxn ang="0">
                    <a:pos x="424" y="144"/>
                  </a:cxn>
                  <a:cxn ang="0">
                    <a:pos x="232" y="336"/>
                  </a:cxn>
                  <a:cxn ang="0">
                    <a:pos x="40" y="576"/>
                  </a:cxn>
                </a:cxnLst>
                <a:rect l="0" t="0" r="r" b="b"/>
                <a:pathLst>
                  <a:path w="672" h="592">
                    <a:moveTo>
                      <a:pt x="40" y="576"/>
                    </a:moveTo>
                    <a:cubicBezTo>
                      <a:pt x="80" y="592"/>
                      <a:pt x="368" y="520"/>
                      <a:pt x="472" y="432"/>
                    </a:cubicBezTo>
                    <a:cubicBezTo>
                      <a:pt x="576" y="344"/>
                      <a:pt x="672" y="96"/>
                      <a:pt x="664" y="48"/>
                    </a:cubicBezTo>
                    <a:cubicBezTo>
                      <a:pt x="656" y="0"/>
                      <a:pt x="496" y="96"/>
                      <a:pt x="424" y="144"/>
                    </a:cubicBezTo>
                    <a:cubicBezTo>
                      <a:pt x="352" y="192"/>
                      <a:pt x="296" y="264"/>
                      <a:pt x="232" y="336"/>
                    </a:cubicBezTo>
                    <a:cubicBezTo>
                      <a:pt x="168" y="408"/>
                      <a:pt x="0" y="560"/>
                      <a:pt x="40" y="576"/>
                    </a:cubicBez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60" name="Freeform 264"/>
              <p:cNvSpPr>
                <a:spLocks/>
              </p:cNvSpPr>
              <p:nvPr/>
            </p:nvSpPr>
            <p:spPr bwMode="auto">
              <a:xfrm rot="413846">
                <a:off x="3241" y="2581"/>
                <a:ext cx="77" cy="854"/>
              </a:xfrm>
              <a:custGeom>
                <a:avLst/>
                <a:gdLst/>
                <a:ahLst/>
                <a:cxnLst>
                  <a:cxn ang="0">
                    <a:pos x="104" y="1248"/>
                  </a:cxn>
                  <a:cxn ang="0">
                    <a:pos x="8" y="672"/>
                  </a:cxn>
                  <a:cxn ang="0">
                    <a:pos x="152" y="0"/>
                  </a:cxn>
                </a:cxnLst>
                <a:rect l="0" t="0" r="r" b="b"/>
                <a:pathLst>
                  <a:path w="152" h="1248">
                    <a:moveTo>
                      <a:pt x="104" y="1248"/>
                    </a:moveTo>
                    <a:cubicBezTo>
                      <a:pt x="52" y="1064"/>
                      <a:pt x="0" y="880"/>
                      <a:pt x="8" y="672"/>
                    </a:cubicBezTo>
                    <a:cubicBezTo>
                      <a:pt x="16" y="464"/>
                      <a:pt x="84" y="232"/>
                      <a:pt x="152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61" name="Freeform 265"/>
              <p:cNvSpPr>
                <a:spLocks/>
              </p:cNvSpPr>
              <p:nvPr/>
            </p:nvSpPr>
            <p:spPr bwMode="auto">
              <a:xfrm rot="413846">
                <a:off x="3625" y="2259"/>
                <a:ext cx="49" cy="55"/>
              </a:xfrm>
              <a:custGeom>
                <a:avLst/>
                <a:gdLst/>
                <a:ahLst/>
                <a:cxnLst>
                  <a:cxn ang="0">
                    <a:pos x="16" y="216"/>
                  </a:cxn>
                  <a:cxn ang="0">
                    <a:pos x="160" y="24"/>
                  </a:cxn>
                  <a:cxn ang="0">
                    <a:pos x="256" y="72"/>
                  </a:cxn>
                  <a:cxn ang="0">
                    <a:pos x="16" y="216"/>
                  </a:cxn>
                </a:cxnLst>
                <a:rect l="0" t="0" r="r" b="b"/>
                <a:pathLst>
                  <a:path w="280" h="224">
                    <a:moveTo>
                      <a:pt x="16" y="216"/>
                    </a:moveTo>
                    <a:cubicBezTo>
                      <a:pt x="0" y="208"/>
                      <a:pt x="120" y="48"/>
                      <a:pt x="160" y="24"/>
                    </a:cubicBezTo>
                    <a:cubicBezTo>
                      <a:pt x="200" y="0"/>
                      <a:pt x="280" y="40"/>
                      <a:pt x="256" y="72"/>
                    </a:cubicBezTo>
                    <a:cubicBezTo>
                      <a:pt x="232" y="104"/>
                      <a:pt x="32" y="224"/>
                      <a:pt x="16" y="216"/>
                    </a:cubicBezTo>
                    <a:close/>
                  </a:path>
                </a:pathLst>
              </a:custGeom>
              <a:solidFill>
                <a:srgbClr val="FF9900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62" name="Freeform 266"/>
              <p:cNvSpPr>
                <a:spLocks/>
              </p:cNvSpPr>
              <p:nvPr/>
            </p:nvSpPr>
            <p:spPr bwMode="auto">
              <a:xfrm rot="7956248" flipH="1">
                <a:off x="3656" y="2310"/>
                <a:ext cx="65" cy="40"/>
              </a:xfrm>
              <a:custGeom>
                <a:avLst/>
                <a:gdLst/>
                <a:ahLst/>
                <a:cxnLst>
                  <a:cxn ang="0">
                    <a:pos x="16" y="216"/>
                  </a:cxn>
                  <a:cxn ang="0">
                    <a:pos x="160" y="24"/>
                  </a:cxn>
                  <a:cxn ang="0">
                    <a:pos x="256" y="72"/>
                  </a:cxn>
                  <a:cxn ang="0">
                    <a:pos x="16" y="216"/>
                  </a:cxn>
                </a:cxnLst>
                <a:rect l="0" t="0" r="r" b="b"/>
                <a:pathLst>
                  <a:path w="280" h="224">
                    <a:moveTo>
                      <a:pt x="16" y="216"/>
                    </a:moveTo>
                    <a:cubicBezTo>
                      <a:pt x="0" y="208"/>
                      <a:pt x="120" y="48"/>
                      <a:pt x="160" y="24"/>
                    </a:cubicBezTo>
                    <a:cubicBezTo>
                      <a:pt x="200" y="0"/>
                      <a:pt x="280" y="40"/>
                      <a:pt x="256" y="72"/>
                    </a:cubicBezTo>
                    <a:cubicBezTo>
                      <a:pt x="232" y="104"/>
                      <a:pt x="32" y="224"/>
                      <a:pt x="16" y="216"/>
                    </a:cubicBezTo>
                    <a:close/>
                  </a:path>
                </a:pathLst>
              </a:custGeom>
              <a:solidFill>
                <a:srgbClr val="FF9900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63" name="Freeform 267"/>
              <p:cNvSpPr>
                <a:spLocks/>
              </p:cNvSpPr>
              <p:nvPr/>
            </p:nvSpPr>
            <p:spPr bwMode="auto">
              <a:xfrm rot="7956248" flipH="1">
                <a:off x="3668" y="2279"/>
                <a:ext cx="66" cy="40"/>
              </a:xfrm>
              <a:custGeom>
                <a:avLst/>
                <a:gdLst/>
                <a:ahLst/>
                <a:cxnLst>
                  <a:cxn ang="0">
                    <a:pos x="16" y="216"/>
                  </a:cxn>
                  <a:cxn ang="0">
                    <a:pos x="160" y="24"/>
                  </a:cxn>
                  <a:cxn ang="0">
                    <a:pos x="256" y="72"/>
                  </a:cxn>
                  <a:cxn ang="0">
                    <a:pos x="16" y="216"/>
                  </a:cxn>
                </a:cxnLst>
                <a:rect l="0" t="0" r="r" b="b"/>
                <a:pathLst>
                  <a:path w="280" h="224">
                    <a:moveTo>
                      <a:pt x="16" y="216"/>
                    </a:moveTo>
                    <a:cubicBezTo>
                      <a:pt x="0" y="208"/>
                      <a:pt x="120" y="48"/>
                      <a:pt x="160" y="24"/>
                    </a:cubicBezTo>
                    <a:cubicBezTo>
                      <a:pt x="200" y="0"/>
                      <a:pt x="280" y="40"/>
                      <a:pt x="256" y="72"/>
                    </a:cubicBezTo>
                    <a:cubicBezTo>
                      <a:pt x="232" y="104"/>
                      <a:pt x="32" y="224"/>
                      <a:pt x="16" y="216"/>
                    </a:cubicBezTo>
                    <a:close/>
                  </a:path>
                </a:pathLst>
              </a:custGeom>
              <a:solidFill>
                <a:srgbClr val="FF9900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64" name="Freeform 268"/>
              <p:cNvSpPr>
                <a:spLocks/>
              </p:cNvSpPr>
              <p:nvPr/>
            </p:nvSpPr>
            <p:spPr bwMode="auto">
              <a:xfrm rot="7956248" flipH="1">
                <a:off x="3664" y="2245"/>
                <a:ext cx="66" cy="40"/>
              </a:xfrm>
              <a:custGeom>
                <a:avLst/>
                <a:gdLst/>
                <a:ahLst/>
                <a:cxnLst>
                  <a:cxn ang="0">
                    <a:pos x="16" y="216"/>
                  </a:cxn>
                  <a:cxn ang="0">
                    <a:pos x="160" y="24"/>
                  </a:cxn>
                  <a:cxn ang="0">
                    <a:pos x="256" y="72"/>
                  </a:cxn>
                  <a:cxn ang="0">
                    <a:pos x="16" y="216"/>
                  </a:cxn>
                </a:cxnLst>
                <a:rect l="0" t="0" r="r" b="b"/>
                <a:pathLst>
                  <a:path w="280" h="224">
                    <a:moveTo>
                      <a:pt x="16" y="216"/>
                    </a:moveTo>
                    <a:cubicBezTo>
                      <a:pt x="0" y="208"/>
                      <a:pt x="120" y="48"/>
                      <a:pt x="160" y="24"/>
                    </a:cubicBezTo>
                    <a:cubicBezTo>
                      <a:pt x="200" y="0"/>
                      <a:pt x="280" y="40"/>
                      <a:pt x="256" y="72"/>
                    </a:cubicBezTo>
                    <a:cubicBezTo>
                      <a:pt x="232" y="104"/>
                      <a:pt x="32" y="224"/>
                      <a:pt x="16" y="216"/>
                    </a:cubicBezTo>
                    <a:close/>
                  </a:path>
                </a:pathLst>
              </a:custGeom>
              <a:solidFill>
                <a:srgbClr val="FF9900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65" name="Freeform 269"/>
              <p:cNvSpPr>
                <a:spLocks/>
              </p:cNvSpPr>
              <p:nvPr/>
            </p:nvSpPr>
            <p:spPr bwMode="auto">
              <a:xfrm rot="413846">
                <a:off x="3625" y="2259"/>
                <a:ext cx="49" cy="55"/>
              </a:xfrm>
              <a:custGeom>
                <a:avLst/>
                <a:gdLst/>
                <a:ahLst/>
                <a:cxnLst>
                  <a:cxn ang="0">
                    <a:pos x="16" y="216"/>
                  </a:cxn>
                  <a:cxn ang="0">
                    <a:pos x="160" y="24"/>
                  </a:cxn>
                  <a:cxn ang="0">
                    <a:pos x="256" y="72"/>
                  </a:cxn>
                  <a:cxn ang="0">
                    <a:pos x="16" y="216"/>
                  </a:cxn>
                </a:cxnLst>
                <a:rect l="0" t="0" r="r" b="b"/>
                <a:pathLst>
                  <a:path w="280" h="224">
                    <a:moveTo>
                      <a:pt x="16" y="216"/>
                    </a:moveTo>
                    <a:cubicBezTo>
                      <a:pt x="0" y="208"/>
                      <a:pt x="120" y="48"/>
                      <a:pt x="160" y="24"/>
                    </a:cubicBezTo>
                    <a:cubicBezTo>
                      <a:pt x="200" y="0"/>
                      <a:pt x="280" y="40"/>
                      <a:pt x="256" y="72"/>
                    </a:cubicBezTo>
                    <a:cubicBezTo>
                      <a:pt x="232" y="104"/>
                      <a:pt x="32" y="224"/>
                      <a:pt x="16" y="216"/>
                    </a:cubicBezTo>
                    <a:close/>
                  </a:path>
                </a:pathLst>
              </a:custGeom>
              <a:solidFill>
                <a:srgbClr val="FF9900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66" name="Freeform 270"/>
              <p:cNvSpPr>
                <a:spLocks/>
              </p:cNvSpPr>
              <p:nvPr/>
            </p:nvSpPr>
            <p:spPr bwMode="auto">
              <a:xfrm rot="7956248" flipH="1">
                <a:off x="3636" y="2274"/>
                <a:ext cx="66" cy="41"/>
              </a:xfrm>
              <a:custGeom>
                <a:avLst/>
                <a:gdLst/>
                <a:ahLst/>
                <a:cxnLst>
                  <a:cxn ang="0">
                    <a:pos x="16" y="216"/>
                  </a:cxn>
                  <a:cxn ang="0">
                    <a:pos x="160" y="24"/>
                  </a:cxn>
                  <a:cxn ang="0">
                    <a:pos x="256" y="72"/>
                  </a:cxn>
                  <a:cxn ang="0">
                    <a:pos x="16" y="216"/>
                  </a:cxn>
                </a:cxnLst>
                <a:rect l="0" t="0" r="r" b="b"/>
                <a:pathLst>
                  <a:path w="280" h="224">
                    <a:moveTo>
                      <a:pt x="16" y="216"/>
                    </a:moveTo>
                    <a:cubicBezTo>
                      <a:pt x="0" y="208"/>
                      <a:pt x="120" y="48"/>
                      <a:pt x="160" y="24"/>
                    </a:cubicBezTo>
                    <a:cubicBezTo>
                      <a:pt x="200" y="0"/>
                      <a:pt x="280" y="40"/>
                      <a:pt x="256" y="72"/>
                    </a:cubicBezTo>
                    <a:cubicBezTo>
                      <a:pt x="232" y="104"/>
                      <a:pt x="32" y="224"/>
                      <a:pt x="16" y="216"/>
                    </a:cubicBezTo>
                    <a:close/>
                  </a:path>
                </a:pathLst>
              </a:custGeom>
              <a:solidFill>
                <a:srgbClr val="FF9900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67" name="Freeform 271"/>
              <p:cNvSpPr>
                <a:spLocks/>
              </p:cNvSpPr>
              <p:nvPr/>
            </p:nvSpPr>
            <p:spPr bwMode="auto">
              <a:xfrm rot="7956248" flipH="1">
                <a:off x="3608" y="2305"/>
                <a:ext cx="65" cy="40"/>
              </a:xfrm>
              <a:custGeom>
                <a:avLst/>
                <a:gdLst/>
                <a:ahLst/>
                <a:cxnLst>
                  <a:cxn ang="0">
                    <a:pos x="16" y="216"/>
                  </a:cxn>
                  <a:cxn ang="0">
                    <a:pos x="160" y="24"/>
                  </a:cxn>
                  <a:cxn ang="0">
                    <a:pos x="256" y="72"/>
                  </a:cxn>
                  <a:cxn ang="0">
                    <a:pos x="16" y="216"/>
                  </a:cxn>
                </a:cxnLst>
                <a:rect l="0" t="0" r="r" b="b"/>
                <a:pathLst>
                  <a:path w="280" h="224">
                    <a:moveTo>
                      <a:pt x="16" y="216"/>
                    </a:moveTo>
                    <a:cubicBezTo>
                      <a:pt x="0" y="208"/>
                      <a:pt x="120" y="48"/>
                      <a:pt x="160" y="24"/>
                    </a:cubicBezTo>
                    <a:cubicBezTo>
                      <a:pt x="200" y="0"/>
                      <a:pt x="280" y="40"/>
                      <a:pt x="256" y="72"/>
                    </a:cubicBezTo>
                    <a:cubicBezTo>
                      <a:pt x="232" y="104"/>
                      <a:pt x="32" y="224"/>
                      <a:pt x="16" y="216"/>
                    </a:cubicBezTo>
                    <a:close/>
                  </a:path>
                </a:pathLst>
              </a:custGeom>
              <a:solidFill>
                <a:srgbClr val="FF9900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68" name="Freeform 272"/>
              <p:cNvSpPr>
                <a:spLocks/>
              </p:cNvSpPr>
              <p:nvPr/>
            </p:nvSpPr>
            <p:spPr bwMode="auto">
              <a:xfrm rot="413846">
                <a:off x="3572" y="2259"/>
                <a:ext cx="135" cy="137"/>
              </a:xfrm>
              <a:custGeom>
                <a:avLst/>
                <a:gdLst/>
                <a:ahLst/>
                <a:cxnLst>
                  <a:cxn ang="0">
                    <a:pos x="18" y="192"/>
                  </a:cxn>
                  <a:cxn ang="0">
                    <a:pos x="0" y="180"/>
                  </a:cxn>
                  <a:cxn ang="0">
                    <a:pos x="18" y="144"/>
                  </a:cxn>
                  <a:cxn ang="0">
                    <a:pos x="66" y="48"/>
                  </a:cxn>
                  <a:cxn ang="0">
                    <a:pos x="114" y="0"/>
                  </a:cxn>
                  <a:cxn ang="0">
                    <a:pos x="114" y="48"/>
                  </a:cxn>
                  <a:cxn ang="0">
                    <a:pos x="96" y="92"/>
                  </a:cxn>
                  <a:cxn ang="0">
                    <a:pos x="168" y="28"/>
                  </a:cxn>
                  <a:cxn ang="0">
                    <a:pos x="176" y="44"/>
                  </a:cxn>
                  <a:cxn ang="0">
                    <a:pos x="124" y="112"/>
                  </a:cxn>
                  <a:cxn ang="0">
                    <a:pos x="232" y="72"/>
                  </a:cxn>
                  <a:cxn ang="0">
                    <a:pos x="240" y="100"/>
                  </a:cxn>
                  <a:cxn ang="0">
                    <a:pos x="162" y="144"/>
                  </a:cxn>
                  <a:cxn ang="0">
                    <a:pos x="268" y="168"/>
                  </a:cxn>
                  <a:cxn ang="0">
                    <a:pos x="232" y="188"/>
                  </a:cxn>
                  <a:cxn ang="0">
                    <a:pos x="52" y="200"/>
                  </a:cxn>
                  <a:cxn ang="0">
                    <a:pos x="18" y="192"/>
                  </a:cxn>
                </a:cxnLst>
                <a:rect l="0" t="0" r="r" b="b"/>
                <a:pathLst>
                  <a:path w="268" h="200">
                    <a:moveTo>
                      <a:pt x="18" y="192"/>
                    </a:moveTo>
                    <a:lnTo>
                      <a:pt x="0" y="180"/>
                    </a:lnTo>
                    <a:lnTo>
                      <a:pt x="18" y="144"/>
                    </a:lnTo>
                    <a:lnTo>
                      <a:pt x="66" y="48"/>
                    </a:lnTo>
                    <a:lnTo>
                      <a:pt x="114" y="0"/>
                    </a:lnTo>
                    <a:lnTo>
                      <a:pt x="114" y="48"/>
                    </a:lnTo>
                    <a:lnTo>
                      <a:pt x="96" y="92"/>
                    </a:lnTo>
                    <a:lnTo>
                      <a:pt x="168" y="28"/>
                    </a:lnTo>
                    <a:lnTo>
                      <a:pt x="176" y="44"/>
                    </a:lnTo>
                    <a:lnTo>
                      <a:pt x="124" y="112"/>
                    </a:lnTo>
                    <a:lnTo>
                      <a:pt x="232" y="72"/>
                    </a:lnTo>
                    <a:lnTo>
                      <a:pt x="240" y="100"/>
                    </a:lnTo>
                    <a:lnTo>
                      <a:pt x="162" y="144"/>
                    </a:lnTo>
                    <a:lnTo>
                      <a:pt x="268" y="168"/>
                    </a:lnTo>
                    <a:lnTo>
                      <a:pt x="232" y="188"/>
                    </a:lnTo>
                    <a:lnTo>
                      <a:pt x="52" y="200"/>
                    </a:lnTo>
                    <a:lnTo>
                      <a:pt x="18" y="192"/>
                    </a:lnTo>
                    <a:close/>
                  </a:path>
                </a:pathLst>
              </a:custGeom>
              <a:solidFill>
                <a:srgbClr val="FF9900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69" name="Freeform 273"/>
              <p:cNvSpPr>
                <a:spLocks/>
              </p:cNvSpPr>
              <p:nvPr/>
            </p:nvSpPr>
            <p:spPr bwMode="auto">
              <a:xfrm rot="413846">
                <a:off x="3492" y="2286"/>
                <a:ext cx="194" cy="197"/>
              </a:xfrm>
              <a:custGeom>
                <a:avLst/>
                <a:gdLst/>
                <a:ahLst/>
                <a:cxnLst>
                  <a:cxn ang="0">
                    <a:pos x="18" y="192"/>
                  </a:cxn>
                  <a:cxn ang="0">
                    <a:pos x="0" y="180"/>
                  </a:cxn>
                  <a:cxn ang="0">
                    <a:pos x="18" y="144"/>
                  </a:cxn>
                  <a:cxn ang="0">
                    <a:pos x="66" y="48"/>
                  </a:cxn>
                  <a:cxn ang="0">
                    <a:pos x="114" y="0"/>
                  </a:cxn>
                  <a:cxn ang="0">
                    <a:pos x="114" y="48"/>
                  </a:cxn>
                  <a:cxn ang="0">
                    <a:pos x="96" y="92"/>
                  </a:cxn>
                  <a:cxn ang="0">
                    <a:pos x="168" y="28"/>
                  </a:cxn>
                  <a:cxn ang="0">
                    <a:pos x="176" y="44"/>
                  </a:cxn>
                  <a:cxn ang="0">
                    <a:pos x="124" y="112"/>
                  </a:cxn>
                  <a:cxn ang="0">
                    <a:pos x="232" y="72"/>
                  </a:cxn>
                  <a:cxn ang="0">
                    <a:pos x="240" y="100"/>
                  </a:cxn>
                  <a:cxn ang="0">
                    <a:pos x="162" y="144"/>
                  </a:cxn>
                  <a:cxn ang="0">
                    <a:pos x="268" y="168"/>
                  </a:cxn>
                  <a:cxn ang="0">
                    <a:pos x="232" y="188"/>
                  </a:cxn>
                  <a:cxn ang="0">
                    <a:pos x="52" y="200"/>
                  </a:cxn>
                  <a:cxn ang="0">
                    <a:pos x="18" y="192"/>
                  </a:cxn>
                </a:cxnLst>
                <a:rect l="0" t="0" r="r" b="b"/>
                <a:pathLst>
                  <a:path w="268" h="200">
                    <a:moveTo>
                      <a:pt x="18" y="192"/>
                    </a:moveTo>
                    <a:lnTo>
                      <a:pt x="0" y="180"/>
                    </a:lnTo>
                    <a:lnTo>
                      <a:pt x="18" y="144"/>
                    </a:lnTo>
                    <a:lnTo>
                      <a:pt x="66" y="48"/>
                    </a:lnTo>
                    <a:lnTo>
                      <a:pt x="114" y="0"/>
                    </a:lnTo>
                    <a:lnTo>
                      <a:pt x="114" y="48"/>
                    </a:lnTo>
                    <a:lnTo>
                      <a:pt x="96" y="92"/>
                    </a:lnTo>
                    <a:lnTo>
                      <a:pt x="168" y="28"/>
                    </a:lnTo>
                    <a:lnTo>
                      <a:pt x="176" y="44"/>
                    </a:lnTo>
                    <a:lnTo>
                      <a:pt x="124" y="112"/>
                    </a:lnTo>
                    <a:lnTo>
                      <a:pt x="232" y="72"/>
                    </a:lnTo>
                    <a:lnTo>
                      <a:pt x="240" y="100"/>
                    </a:lnTo>
                    <a:lnTo>
                      <a:pt x="162" y="144"/>
                    </a:lnTo>
                    <a:lnTo>
                      <a:pt x="268" y="168"/>
                    </a:lnTo>
                    <a:lnTo>
                      <a:pt x="232" y="188"/>
                    </a:lnTo>
                    <a:lnTo>
                      <a:pt x="52" y="200"/>
                    </a:lnTo>
                    <a:lnTo>
                      <a:pt x="18" y="192"/>
                    </a:lnTo>
                    <a:close/>
                  </a:path>
                </a:pathLst>
              </a:custGeom>
              <a:solidFill>
                <a:srgbClr val="FF9900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70" name="Freeform 274"/>
              <p:cNvSpPr>
                <a:spLocks/>
              </p:cNvSpPr>
              <p:nvPr/>
            </p:nvSpPr>
            <p:spPr bwMode="auto">
              <a:xfrm rot="413846">
                <a:off x="3436" y="2344"/>
                <a:ext cx="194" cy="197"/>
              </a:xfrm>
              <a:custGeom>
                <a:avLst/>
                <a:gdLst/>
                <a:ahLst/>
                <a:cxnLst>
                  <a:cxn ang="0">
                    <a:pos x="18" y="192"/>
                  </a:cxn>
                  <a:cxn ang="0">
                    <a:pos x="0" y="180"/>
                  </a:cxn>
                  <a:cxn ang="0">
                    <a:pos x="18" y="144"/>
                  </a:cxn>
                  <a:cxn ang="0">
                    <a:pos x="66" y="48"/>
                  </a:cxn>
                  <a:cxn ang="0">
                    <a:pos x="114" y="0"/>
                  </a:cxn>
                  <a:cxn ang="0">
                    <a:pos x="114" y="48"/>
                  </a:cxn>
                  <a:cxn ang="0">
                    <a:pos x="96" y="92"/>
                  </a:cxn>
                  <a:cxn ang="0">
                    <a:pos x="168" y="28"/>
                  </a:cxn>
                  <a:cxn ang="0">
                    <a:pos x="176" y="44"/>
                  </a:cxn>
                  <a:cxn ang="0">
                    <a:pos x="124" y="112"/>
                  </a:cxn>
                  <a:cxn ang="0">
                    <a:pos x="232" y="72"/>
                  </a:cxn>
                  <a:cxn ang="0">
                    <a:pos x="240" y="100"/>
                  </a:cxn>
                  <a:cxn ang="0">
                    <a:pos x="162" y="144"/>
                  </a:cxn>
                  <a:cxn ang="0">
                    <a:pos x="268" y="168"/>
                  </a:cxn>
                  <a:cxn ang="0">
                    <a:pos x="232" y="188"/>
                  </a:cxn>
                  <a:cxn ang="0">
                    <a:pos x="52" y="200"/>
                  </a:cxn>
                  <a:cxn ang="0">
                    <a:pos x="18" y="192"/>
                  </a:cxn>
                </a:cxnLst>
                <a:rect l="0" t="0" r="r" b="b"/>
                <a:pathLst>
                  <a:path w="268" h="200">
                    <a:moveTo>
                      <a:pt x="18" y="192"/>
                    </a:moveTo>
                    <a:lnTo>
                      <a:pt x="0" y="180"/>
                    </a:lnTo>
                    <a:lnTo>
                      <a:pt x="18" y="144"/>
                    </a:lnTo>
                    <a:lnTo>
                      <a:pt x="66" y="48"/>
                    </a:lnTo>
                    <a:lnTo>
                      <a:pt x="114" y="0"/>
                    </a:lnTo>
                    <a:lnTo>
                      <a:pt x="114" y="48"/>
                    </a:lnTo>
                    <a:lnTo>
                      <a:pt x="96" y="92"/>
                    </a:lnTo>
                    <a:lnTo>
                      <a:pt x="168" y="28"/>
                    </a:lnTo>
                    <a:lnTo>
                      <a:pt x="176" y="44"/>
                    </a:lnTo>
                    <a:lnTo>
                      <a:pt x="124" y="112"/>
                    </a:lnTo>
                    <a:lnTo>
                      <a:pt x="232" y="72"/>
                    </a:lnTo>
                    <a:lnTo>
                      <a:pt x="240" y="100"/>
                    </a:lnTo>
                    <a:lnTo>
                      <a:pt x="162" y="144"/>
                    </a:lnTo>
                    <a:lnTo>
                      <a:pt x="268" y="168"/>
                    </a:lnTo>
                    <a:lnTo>
                      <a:pt x="232" y="188"/>
                    </a:lnTo>
                    <a:lnTo>
                      <a:pt x="52" y="200"/>
                    </a:lnTo>
                    <a:lnTo>
                      <a:pt x="18" y="192"/>
                    </a:lnTo>
                    <a:close/>
                  </a:path>
                </a:pathLst>
              </a:custGeom>
              <a:solidFill>
                <a:srgbClr val="FF9900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71" name="Freeform 275"/>
              <p:cNvSpPr>
                <a:spLocks/>
              </p:cNvSpPr>
              <p:nvPr/>
            </p:nvSpPr>
            <p:spPr bwMode="auto">
              <a:xfrm rot="413846">
                <a:off x="3404" y="2437"/>
                <a:ext cx="135" cy="137"/>
              </a:xfrm>
              <a:custGeom>
                <a:avLst/>
                <a:gdLst/>
                <a:ahLst/>
                <a:cxnLst>
                  <a:cxn ang="0">
                    <a:pos x="18" y="192"/>
                  </a:cxn>
                  <a:cxn ang="0">
                    <a:pos x="0" y="180"/>
                  </a:cxn>
                  <a:cxn ang="0">
                    <a:pos x="18" y="144"/>
                  </a:cxn>
                  <a:cxn ang="0">
                    <a:pos x="66" y="48"/>
                  </a:cxn>
                  <a:cxn ang="0">
                    <a:pos x="114" y="0"/>
                  </a:cxn>
                  <a:cxn ang="0">
                    <a:pos x="114" y="48"/>
                  </a:cxn>
                  <a:cxn ang="0">
                    <a:pos x="96" y="92"/>
                  </a:cxn>
                  <a:cxn ang="0">
                    <a:pos x="168" y="28"/>
                  </a:cxn>
                  <a:cxn ang="0">
                    <a:pos x="176" y="44"/>
                  </a:cxn>
                  <a:cxn ang="0">
                    <a:pos x="124" y="112"/>
                  </a:cxn>
                  <a:cxn ang="0">
                    <a:pos x="232" y="72"/>
                  </a:cxn>
                  <a:cxn ang="0">
                    <a:pos x="240" y="100"/>
                  </a:cxn>
                  <a:cxn ang="0">
                    <a:pos x="162" y="144"/>
                  </a:cxn>
                  <a:cxn ang="0">
                    <a:pos x="268" y="168"/>
                  </a:cxn>
                  <a:cxn ang="0">
                    <a:pos x="232" y="188"/>
                  </a:cxn>
                  <a:cxn ang="0">
                    <a:pos x="52" y="200"/>
                  </a:cxn>
                  <a:cxn ang="0">
                    <a:pos x="18" y="192"/>
                  </a:cxn>
                </a:cxnLst>
                <a:rect l="0" t="0" r="r" b="b"/>
                <a:pathLst>
                  <a:path w="268" h="200">
                    <a:moveTo>
                      <a:pt x="18" y="192"/>
                    </a:moveTo>
                    <a:lnTo>
                      <a:pt x="0" y="180"/>
                    </a:lnTo>
                    <a:lnTo>
                      <a:pt x="18" y="144"/>
                    </a:lnTo>
                    <a:lnTo>
                      <a:pt x="66" y="48"/>
                    </a:lnTo>
                    <a:lnTo>
                      <a:pt x="114" y="0"/>
                    </a:lnTo>
                    <a:lnTo>
                      <a:pt x="114" y="48"/>
                    </a:lnTo>
                    <a:lnTo>
                      <a:pt x="96" y="92"/>
                    </a:lnTo>
                    <a:lnTo>
                      <a:pt x="168" y="28"/>
                    </a:lnTo>
                    <a:lnTo>
                      <a:pt x="176" y="44"/>
                    </a:lnTo>
                    <a:lnTo>
                      <a:pt x="124" y="112"/>
                    </a:lnTo>
                    <a:lnTo>
                      <a:pt x="232" y="72"/>
                    </a:lnTo>
                    <a:lnTo>
                      <a:pt x="240" y="100"/>
                    </a:lnTo>
                    <a:lnTo>
                      <a:pt x="162" y="144"/>
                    </a:lnTo>
                    <a:lnTo>
                      <a:pt x="268" y="168"/>
                    </a:lnTo>
                    <a:lnTo>
                      <a:pt x="232" y="188"/>
                    </a:lnTo>
                    <a:lnTo>
                      <a:pt x="52" y="200"/>
                    </a:lnTo>
                    <a:lnTo>
                      <a:pt x="18" y="192"/>
                    </a:lnTo>
                    <a:close/>
                  </a:path>
                </a:pathLst>
              </a:custGeom>
              <a:solidFill>
                <a:srgbClr val="FF9900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72" name="Freeform 276"/>
              <p:cNvSpPr>
                <a:spLocks/>
              </p:cNvSpPr>
              <p:nvPr/>
            </p:nvSpPr>
            <p:spPr bwMode="auto">
              <a:xfrm rot="413846">
                <a:off x="3348" y="2496"/>
                <a:ext cx="135" cy="136"/>
              </a:xfrm>
              <a:custGeom>
                <a:avLst/>
                <a:gdLst/>
                <a:ahLst/>
                <a:cxnLst>
                  <a:cxn ang="0">
                    <a:pos x="18" y="192"/>
                  </a:cxn>
                  <a:cxn ang="0">
                    <a:pos x="0" y="180"/>
                  </a:cxn>
                  <a:cxn ang="0">
                    <a:pos x="18" y="144"/>
                  </a:cxn>
                  <a:cxn ang="0">
                    <a:pos x="66" y="48"/>
                  </a:cxn>
                  <a:cxn ang="0">
                    <a:pos x="114" y="0"/>
                  </a:cxn>
                  <a:cxn ang="0">
                    <a:pos x="114" y="48"/>
                  </a:cxn>
                  <a:cxn ang="0">
                    <a:pos x="96" y="92"/>
                  </a:cxn>
                  <a:cxn ang="0">
                    <a:pos x="168" y="28"/>
                  </a:cxn>
                  <a:cxn ang="0">
                    <a:pos x="176" y="44"/>
                  </a:cxn>
                  <a:cxn ang="0">
                    <a:pos x="124" y="112"/>
                  </a:cxn>
                  <a:cxn ang="0">
                    <a:pos x="232" y="72"/>
                  </a:cxn>
                  <a:cxn ang="0">
                    <a:pos x="240" y="100"/>
                  </a:cxn>
                  <a:cxn ang="0">
                    <a:pos x="162" y="144"/>
                  </a:cxn>
                  <a:cxn ang="0">
                    <a:pos x="268" y="168"/>
                  </a:cxn>
                  <a:cxn ang="0">
                    <a:pos x="232" y="188"/>
                  </a:cxn>
                  <a:cxn ang="0">
                    <a:pos x="52" y="200"/>
                  </a:cxn>
                  <a:cxn ang="0">
                    <a:pos x="18" y="192"/>
                  </a:cxn>
                </a:cxnLst>
                <a:rect l="0" t="0" r="r" b="b"/>
                <a:pathLst>
                  <a:path w="268" h="200">
                    <a:moveTo>
                      <a:pt x="18" y="192"/>
                    </a:moveTo>
                    <a:lnTo>
                      <a:pt x="0" y="180"/>
                    </a:lnTo>
                    <a:lnTo>
                      <a:pt x="18" y="144"/>
                    </a:lnTo>
                    <a:lnTo>
                      <a:pt x="66" y="48"/>
                    </a:lnTo>
                    <a:lnTo>
                      <a:pt x="114" y="0"/>
                    </a:lnTo>
                    <a:lnTo>
                      <a:pt x="114" y="48"/>
                    </a:lnTo>
                    <a:lnTo>
                      <a:pt x="96" y="92"/>
                    </a:lnTo>
                    <a:lnTo>
                      <a:pt x="168" y="28"/>
                    </a:lnTo>
                    <a:lnTo>
                      <a:pt x="176" y="44"/>
                    </a:lnTo>
                    <a:lnTo>
                      <a:pt x="124" y="112"/>
                    </a:lnTo>
                    <a:lnTo>
                      <a:pt x="232" y="72"/>
                    </a:lnTo>
                    <a:lnTo>
                      <a:pt x="240" y="100"/>
                    </a:lnTo>
                    <a:lnTo>
                      <a:pt x="162" y="144"/>
                    </a:lnTo>
                    <a:lnTo>
                      <a:pt x="268" y="168"/>
                    </a:lnTo>
                    <a:lnTo>
                      <a:pt x="232" y="188"/>
                    </a:lnTo>
                    <a:lnTo>
                      <a:pt x="52" y="200"/>
                    </a:lnTo>
                    <a:lnTo>
                      <a:pt x="18" y="192"/>
                    </a:lnTo>
                    <a:close/>
                  </a:path>
                </a:pathLst>
              </a:custGeom>
              <a:solidFill>
                <a:srgbClr val="FF9900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73" name="Freeform 277"/>
              <p:cNvSpPr>
                <a:spLocks/>
              </p:cNvSpPr>
              <p:nvPr/>
            </p:nvSpPr>
            <p:spPr bwMode="auto">
              <a:xfrm flipH="1">
                <a:off x="2880" y="2064"/>
                <a:ext cx="339" cy="405"/>
              </a:xfrm>
              <a:custGeom>
                <a:avLst/>
                <a:gdLst/>
                <a:ahLst/>
                <a:cxnLst>
                  <a:cxn ang="0">
                    <a:pos x="40" y="576"/>
                  </a:cxn>
                  <a:cxn ang="0">
                    <a:pos x="472" y="432"/>
                  </a:cxn>
                  <a:cxn ang="0">
                    <a:pos x="664" y="48"/>
                  </a:cxn>
                  <a:cxn ang="0">
                    <a:pos x="424" y="144"/>
                  </a:cxn>
                  <a:cxn ang="0">
                    <a:pos x="232" y="336"/>
                  </a:cxn>
                  <a:cxn ang="0">
                    <a:pos x="40" y="576"/>
                  </a:cxn>
                </a:cxnLst>
                <a:rect l="0" t="0" r="r" b="b"/>
                <a:pathLst>
                  <a:path w="672" h="592">
                    <a:moveTo>
                      <a:pt x="40" y="576"/>
                    </a:moveTo>
                    <a:cubicBezTo>
                      <a:pt x="80" y="592"/>
                      <a:pt x="368" y="520"/>
                      <a:pt x="472" y="432"/>
                    </a:cubicBezTo>
                    <a:cubicBezTo>
                      <a:pt x="576" y="344"/>
                      <a:pt x="672" y="96"/>
                      <a:pt x="664" y="48"/>
                    </a:cubicBezTo>
                    <a:cubicBezTo>
                      <a:pt x="656" y="0"/>
                      <a:pt x="496" y="96"/>
                      <a:pt x="424" y="144"/>
                    </a:cubicBezTo>
                    <a:cubicBezTo>
                      <a:pt x="352" y="192"/>
                      <a:pt x="296" y="264"/>
                      <a:pt x="232" y="336"/>
                    </a:cubicBezTo>
                    <a:cubicBezTo>
                      <a:pt x="168" y="408"/>
                      <a:pt x="0" y="560"/>
                      <a:pt x="40" y="576"/>
                    </a:cubicBez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74" name="Freeform 278"/>
              <p:cNvSpPr>
                <a:spLocks/>
              </p:cNvSpPr>
              <p:nvPr/>
            </p:nvSpPr>
            <p:spPr bwMode="auto">
              <a:xfrm flipH="1">
                <a:off x="3195" y="2458"/>
                <a:ext cx="77" cy="854"/>
              </a:xfrm>
              <a:custGeom>
                <a:avLst/>
                <a:gdLst/>
                <a:ahLst/>
                <a:cxnLst>
                  <a:cxn ang="0">
                    <a:pos x="104" y="1248"/>
                  </a:cxn>
                  <a:cxn ang="0">
                    <a:pos x="8" y="672"/>
                  </a:cxn>
                  <a:cxn ang="0">
                    <a:pos x="152" y="0"/>
                  </a:cxn>
                </a:cxnLst>
                <a:rect l="0" t="0" r="r" b="b"/>
                <a:pathLst>
                  <a:path w="152" h="1248">
                    <a:moveTo>
                      <a:pt x="104" y="1248"/>
                    </a:moveTo>
                    <a:cubicBezTo>
                      <a:pt x="52" y="1064"/>
                      <a:pt x="0" y="880"/>
                      <a:pt x="8" y="672"/>
                    </a:cubicBezTo>
                    <a:cubicBezTo>
                      <a:pt x="16" y="464"/>
                      <a:pt x="84" y="232"/>
                      <a:pt x="152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75" name="Freeform 279"/>
              <p:cNvSpPr>
                <a:spLocks/>
              </p:cNvSpPr>
              <p:nvPr/>
            </p:nvSpPr>
            <p:spPr bwMode="auto">
              <a:xfrm flipH="1">
                <a:off x="2928" y="2097"/>
                <a:ext cx="49" cy="55"/>
              </a:xfrm>
              <a:custGeom>
                <a:avLst/>
                <a:gdLst/>
                <a:ahLst/>
                <a:cxnLst>
                  <a:cxn ang="0">
                    <a:pos x="16" y="216"/>
                  </a:cxn>
                  <a:cxn ang="0">
                    <a:pos x="160" y="24"/>
                  </a:cxn>
                  <a:cxn ang="0">
                    <a:pos x="256" y="72"/>
                  </a:cxn>
                  <a:cxn ang="0">
                    <a:pos x="16" y="216"/>
                  </a:cxn>
                </a:cxnLst>
                <a:rect l="0" t="0" r="r" b="b"/>
                <a:pathLst>
                  <a:path w="280" h="224">
                    <a:moveTo>
                      <a:pt x="16" y="216"/>
                    </a:moveTo>
                    <a:cubicBezTo>
                      <a:pt x="0" y="208"/>
                      <a:pt x="120" y="48"/>
                      <a:pt x="160" y="24"/>
                    </a:cubicBezTo>
                    <a:cubicBezTo>
                      <a:pt x="200" y="0"/>
                      <a:pt x="280" y="40"/>
                      <a:pt x="256" y="72"/>
                    </a:cubicBezTo>
                    <a:cubicBezTo>
                      <a:pt x="232" y="104"/>
                      <a:pt x="32" y="224"/>
                      <a:pt x="16" y="216"/>
                    </a:cubicBezTo>
                    <a:close/>
                  </a:path>
                </a:pathLst>
              </a:custGeom>
              <a:solidFill>
                <a:srgbClr val="FF9900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76" name="Freeform 280"/>
              <p:cNvSpPr>
                <a:spLocks/>
              </p:cNvSpPr>
              <p:nvPr/>
            </p:nvSpPr>
            <p:spPr bwMode="auto">
              <a:xfrm rot="-7542402">
                <a:off x="2875" y="2143"/>
                <a:ext cx="65" cy="40"/>
              </a:xfrm>
              <a:custGeom>
                <a:avLst/>
                <a:gdLst/>
                <a:ahLst/>
                <a:cxnLst>
                  <a:cxn ang="0">
                    <a:pos x="16" y="216"/>
                  </a:cxn>
                  <a:cxn ang="0">
                    <a:pos x="160" y="24"/>
                  </a:cxn>
                  <a:cxn ang="0">
                    <a:pos x="256" y="72"/>
                  </a:cxn>
                  <a:cxn ang="0">
                    <a:pos x="16" y="216"/>
                  </a:cxn>
                </a:cxnLst>
                <a:rect l="0" t="0" r="r" b="b"/>
                <a:pathLst>
                  <a:path w="280" h="224">
                    <a:moveTo>
                      <a:pt x="16" y="216"/>
                    </a:moveTo>
                    <a:cubicBezTo>
                      <a:pt x="0" y="208"/>
                      <a:pt x="120" y="48"/>
                      <a:pt x="160" y="24"/>
                    </a:cubicBezTo>
                    <a:cubicBezTo>
                      <a:pt x="200" y="0"/>
                      <a:pt x="280" y="40"/>
                      <a:pt x="256" y="72"/>
                    </a:cubicBezTo>
                    <a:cubicBezTo>
                      <a:pt x="232" y="104"/>
                      <a:pt x="32" y="224"/>
                      <a:pt x="16" y="216"/>
                    </a:cubicBezTo>
                    <a:close/>
                  </a:path>
                </a:pathLst>
              </a:custGeom>
              <a:solidFill>
                <a:srgbClr val="FF9900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77" name="Freeform 281"/>
              <p:cNvSpPr>
                <a:spLocks/>
              </p:cNvSpPr>
              <p:nvPr/>
            </p:nvSpPr>
            <p:spPr bwMode="auto">
              <a:xfrm rot="-7542402">
                <a:off x="2867" y="2110"/>
                <a:ext cx="66" cy="40"/>
              </a:xfrm>
              <a:custGeom>
                <a:avLst/>
                <a:gdLst/>
                <a:ahLst/>
                <a:cxnLst>
                  <a:cxn ang="0">
                    <a:pos x="16" y="216"/>
                  </a:cxn>
                  <a:cxn ang="0">
                    <a:pos x="160" y="24"/>
                  </a:cxn>
                  <a:cxn ang="0">
                    <a:pos x="256" y="72"/>
                  </a:cxn>
                  <a:cxn ang="0">
                    <a:pos x="16" y="216"/>
                  </a:cxn>
                </a:cxnLst>
                <a:rect l="0" t="0" r="r" b="b"/>
                <a:pathLst>
                  <a:path w="280" h="224">
                    <a:moveTo>
                      <a:pt x="16" y="216"/>
                    </a:moveTo>
                    <a:cubicBezTo>
                      <a:pt x="0" y="208"/>
                      <a:pt x="120" y="48"/>
                      <a:pt x="160" y="24"/>
                    </a:cubicBezTo>
                    <a:cubicBezTo>
                      <a:pt x="200" y="0"/>
                      <a:pt x="280" y="40"/>
                      <a:pt x="256" y="72"/>
                    </a:cubicBezTo>
                    <a:cubicBezTo>
                      <a:pt x="232" y="104"/>
                      <a:pt x="32" y="224"/>
                      <a:pt x="16" y="216"/>
                    </a:cubicBezTo>
                    <a:close/>
                  </a:path>
                </a:pathLst>
              </a:custGeom>
              <a:solidFill>
                <a:srgbClr val="FF9900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78" name="Freeform 282"/>
              <p:cNvSpPr>
                <a:spLocks/>
              </p:cNvSpPr>
              <p:nvPr/>
            </p:nvSpPr>
            <p:spPr bwMode="auto">
              <a:xfrm rot="-7542402">
                <a:off x="2875" y="2077"/>
                <a:ext cx="66" cy="40"/>
              </a:xfrm>
              <a:custGeom>
                <a:avLst/>
                <a:gdLst/>
                <a:ahLst/>
                <a:cxnLst>
                  <a:cxn ang="0">
                    <a:pos x="16" y="216"/>
                  </a:cxn>
                  <a:cxn ang="0">
                    <a:pos x="160" y="24"/>
                  </a:cxn>
                  <a:cxn ang="0">
                    <a:pos x="256" y="72"/>
                  </a:cxn>
                  <a:cxn ang="0">
                    <a:pos x="16" y="216"/>
                  </a:cxn>
                </a:cxnLst>
                <a:rect l="0" t="0" r="r" b="b"/>
                <a:pathLst>
                  <a:path w="280" h="224">
                    <a:moveTo>
                      <a:pt x="16" y="216"/>
                    </a:moveTo>
                    <a:cubicBezTo>
                      <a:pt x="0" y="208"/>
                      <a:pt x="120" y="48"/>
                      <a:pt x="160" y="24"/>
                    </a:cubicBezTo>
                    <a:cubicBezTo>
                      <a:pt x="200" y="0"/>
                      <a:pt x="280" y="40"/>
                      <a:pt x="256" y="72"/>
                    </a:cubicBezTo>
                    <a:cubicBezTo>
                      <a:pt x="232" y="104"/>
                      <a:pt x="32" y="224"/>
                      <a:pt x="16" y="216"/>
                    </a:cubicBezTo>
                    <a:close/>
                  </a:path>
                </a:pathLst>
              </a:custGeom>
              <a:solidFill>
                <a:srgbClr val="FF9900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79" name="Freeform 283"/>
              <p:cNvSpPr>
                <a:spLocks/>
              </p:cNvSpPr>
              <p:nvPr/>
            </p:nvSpPr>
            <p:spPr bwMode="auto">
              <a:xfrm flipH="1">
                <a:off x="2928" y="2097"/>
                <a:ext cx="49" cy="55"/>
              </a:xfrm>
              <a:custGeom>
                <a:avLst/>
                <a:gdLst/>
                <a:ahLst/>
                <a:cxnLst>
                  <a:cxn ang="0">
                    <a:pos x="16" y="216"/>
                  </a:cxn>
                  <a:cxn ang="0">
                    <a:pos x="160" y="24"/>
                  </a:cxn>
                  <a:cxn ang="0">
                    <a:pos x="256" y="72"/>
                  </a:cxn>
                  <a:cxn ang="0">
                    <a:pos x="16" y="216"/>
                  </a:cxn>
                </a:cxnLst>
                <a:rect l="0" t="0" r="r" b="b"/>
                <a:pathLst>
                  <a:path w="280" h="224">
                    <a:moveTo>
                      <a:pt x="16" y="216"/>
                    </a:moveTo>
                    <a:cubicBezTo>
                      <a:pt x="0" y="208"/>
                      <a:pt x="120" y="48"/>
                      <a:pt x="160" y="24"/>
                    </a:cubicBezTo>
                    <a:cubicBezTo>
                      <a:pt x="200" y="0"/>
                      <a:pt x="280" y="40"/>
                      <a:pt x="256" y="72"/>
                    </a:cubicBezTo>
                    <a:cubicBezTo>
                      <a:pt x="232" y="104"/>
                      <a:pt x="32" y="224"/>
                      <a:pt x="16" y="216"/>
                    </a:cubicBezTo>
                    <a:close/>
                  </a:path>
                </a:pathLst>
              </a:custGeom>
              <a:solidFill>
                <a:srgbClr val="FF9900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80" name="Freeform 284"/>
              <p:cNvSpPr>
                <a:spLocks/>
              </p:cNvSpPr>
              <p:nvPr/>
            </p:nvSpPr>
            <p:spPr bwMode="auto">
              <a:xfrm rot="-7542402">
                <a:off x="2900" y="2109"/>
                <a:ext cx="66" cy="41"/>
              </a:xfrm>
              <a:custGeom>
                <a:avLst/>
                <a:gdLst/>
                <a:ahLst/>
                <a:cxnLst>
                  <a:cxn ang="0">
                    <a:pos x="16" y="216"/>
                  </a:cxn>
                  <a:cxn ang="0">
                    <a:pos x="160" y="24"/>
                  </a:cxn>
                  <a:cxn ang="0">
                    <a:pos x="256" y="72"/>
                  </a:cxn>
                  <a:cxn ang="0">
                    <a:pos x="16" y="216"/>
                  </a:cxn>
                </a:cxnLst>
                <a:rect l="0" t="0" r="r" b="b"/>
                <a:pathLst>
                  <a:path w="280" h="224">
                    <a:moveTo>
                      <a:pt x="16" y="216"/>
                    </a:moveTo>
                    <a:cubicBezTo>
                      <a:pt x="0" y="208"/>
                      <a:pt x="120" y="48"/>
                      <a:pt x="160" y="24"/>
                    </a:cubicBezTo>
                    <a:cubicBezTo>
                      <a:pt x="200" y="0"/>
                      <a:pt x="280" y="40"/>
                      <a:pt x="256" y="72"/>
                    </a:cubicBezTo>
                    <a:cubicBezTo>
                      <a:pt x="232" y="104"/>
                      <a:pt x="32" y="224"/>
                      <a:pt x="16" y="216"/>
                    </a:cubicBezTo>
                    <a:close/>
                  </a:path>
                </a:pathLst>
              </a:custGeom>
              <a:solidFill>
                <a:srgbClr val="FF9900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81" name="Freeform 285"/>
              <p:cNvSpPr>
                <a:spLocks/>
              </p:cNvSpPr>
              <p:nvPr/>
            </p:nvSpPr>
            <p:spPr bwMode="auto">
              <a:xfrm rot="-7542402">
                <a:off x="2924" y="2143"/>
                <a:ext cx="65" cy="40"/>
              </a:xfrm>
              <a:custGeom>
                <a:avLst/>
                <a:gdLst/>
                <a:ahLst/>
                <a:cxnLst>
                  <a:cxn ang="0">
                    <a:pos x="16" y="216"/>
                  </a:cxn>
                  <a:cxn ang="0">
                    <a:pos x="160" y="24"/>
                  </a:cxn>
                  <a:cxn ang="0">
                    <a:pos x="256" y="72"/>
                  </a:cxn>
                  <a:cxn ang="0">
                    <a:pos x="16" y="216"/>
                  </a:cxn>
                </a:cxnLst>
                <a:rect l="0" t="0" r="r" b="b"/>
                <a:pathLst>
                  <a:path w="280" h="224">
                    <a:moveTo>
                      <a:pt x="16" y="216"/>
                    </a:moveTo>
                    <a:cubicBezTo>
                      <a:pt x="0" y="208"/>
                      <a:pt x="120" y="48"/>
                      <a:pt x="160" y="24"/>
                    </a:cubicBezTo>
                    <a:cubicBezTo>
                      <a:pt x="200" y="0"/>
                      <a:pt x="280" y="40"/>
                      <a:pt x="256" y="72"/>
                    </a:cubicBezTo>
                    <a:cubicBezTo>
                      <a:pt x="232" y="104"/>
                      <a:pt x="32" y="224"/>
                      <a:pt x="16" y="216"/>
                    </a:cubicBezTo>
                    <a:close/>
                  </a:path>
                </a:pathLst>
              </a:custGeom>
              <a:solidFill>
                <a:srgbClr val="FF9900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82" name="Freeform 286"/>
              <p:cNvSpPr>
                <a:spLocks/>
              </p:cNvSpPr>
              <p:nvPr/>
            </p:nvSpPr>
            <p:spPr bwMode="auto">
              <a:xfrm flipH="1">
                <a:off x="2890" y="2097"/>
                <a:ext cx="135" cy="137"/>
              </a:xfrm>
              <a:custGeom>
                <a:avLst/>
                <a:gdLst/>
                <a:ahLst/>
                <a:cxnLst>
                  <a:cxn ang="0">
                    <a:pos x="18" y="192"/>
                  </a:cxn>
                  <a:cxn ang="0">
                    <a:pos x="0" y="180"/>
                  </a:cxn>
                  <a:cxn ang="0">
                    <a:pos x="18" y="144"/>
                  </a:cxn>
                  <a:cxn ang="0">
                    <a:pos x="66" y="48"/>
                  </a:cxn>
                  <a:cxn ang="0">
                    <a:pos x="114" y="0"/>
                  </a:cxn>
                  <a:cxn ang="0">
                    <a:pos x="114" y="48"/>
                  </a:cxn>
                  <a:cxn ang="0">
                    <a:pos x="96" y="92"/>
                  </a:cxn>
                  <a:cxn ang="0">
                    <a:pos x="168" y="28"/>
                  </a:cxn>
                  <a:cxn ang="0">
                    <a:pos x="176" y="44"/>
                  </a:cxn>
                  <a:cxn ang="0">
                    <a:pos x="124" y="112"/>
                  </a:cxn>
                  <a:cxn ang="0">
                    <a:pos x="232" y="72"/>
                  </a:cxn>
                  <a:cxn ang="0">
                    <a:pos x="240" y="100"/>
                  </a:cxn>
                  <a:cxn ang="0">
                    <a:pos x="162" y="144"/>
                  </a:cxn>
                  <a:cxn ang="0">
                    <a:pos x="268" y="168"/>
                  </a:cxn>
                  <a:cxn ang="0">
                    <a:pos x="232" y="188"/>
                  </a:cxn>
                  <a:cxn ang="0">
                    <a:pos x="52" y="200"/>
                  </a:cxn>
                  <a:cxn ang="0">
                    <a:pos x="18" y="192"/>
                  </a:cxn>
                </a:cxnLst>
                <a:rect l="0" t="0" r="r" b="b"/>
                <a:pathLst>
                  <a:path w="268" h="200">
                    <a:moveTo>
                      <a:pt x="18" y="192"/>
                    </a:moveTo>
                    <a:lnTo>
                      <a:pt x="0" y="180"/>
                    </a:lnTo>
                    <a:lnTo>
                      <a:pt x="18" y="144"/>
                    </a:lnTo>
                    <a:lnTo>
                      <a:pt x="66" y="48"/>
                    </a:lnTo>
                    <a:lnTo>
                      <a:pt x="114" y="0"/>
                    </a:lnTo>
                    <a:lnTo>
                      <a:pt x="114" y="48"/>
                    </a:lnTo>
                    <a:lnTo>
                      <a:pt x="96" y="92"/>
                    </a:lnTo>
                    <a:lnTo>
                      <a:pt x="168" y="28"/>
                    </a:lnTo>
                    <a:lnTo>
                      <a:pt x="176" y="44"/>
                    </a:lnTo>
                    <a:lnTo>
                      <a:pt x="124" y="112"/>
                    </a:lnTo>
                    <a:lnTo>
                      <a:pt x="232" y="72"/>
                    </a:lnTo>
                    <a:lnTo>
                      <a:pt x="240" y="100"/>
                    </a:lnTo>
                    <a:lnTo>
                      <a:pt x="162" y="144"/>
                    </a:lnTo>
                    <a:lnTo>
                      <a:pt x="268" y="168"/>
                    </a:lnTo>
                    <a:lnTo>
                      <a:pt x="232" y="188"/>
                    </a:lnTo>
                    <a:lnTo>
                      <a:pt x="52" y="200"/>
                    </a:lnTo>
                    <a:lnTo>
                      <a:pt x="18" y="192"/>
                    </a:lnTo>
                    <a:close/>
                  </a:path>
                </a:pathLst>
              </a:custGeom>
              <a:solidFill>
                <a:srgbClr val="FF9900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83" name="Freeform 287"/>
              <p:cNvSpPr>
                <a:spLocks/>
              </p:cNvSpPr>
              <p:nvPr/>
            </p:nvSpPr>
            <p:spPr bwMode="auto">
              <a:xfrm flipH="1">
                <a:off x="2904" y="2130"/>
                <a:ext cx="194" cy="197"/>
              </a:xfrm>
              <a:custGeom>
                <a:avLst/>
                <a:gdLst/>
                <a:ahLst/>
                <a:cxnLst>
                  <a:cxn ang="0">
                    <a:pos x="18" y="192"/>
                  </a:cxn>
                  <a:cxn ang="0">
                    <a:pos x="0" y="180"/>
                  </a:cxn>
                  <a:cxn ang="0">
                    <a:pos x="18" y="144"/>
                  </a:cxn>
                  <a:cxn ang="0">
                    <a:pos x="66" y="48"/>
                  </a:cxn>
                  <a:cxn ang="0">
                    <a:pos x="114" y="0"/>
                  </a:cxn>
                  <a:cxn ang="0">
                    <a:pos x="114" y="48"/>
                  </a:cxn>
                  <a:cxn ang="0">
                    <a:pos x="96" y="92"/>
                  </a:cxn>
                  <a:cxn ang="0">
                    <a:pos x="168" y="28"/>
                  </a:cxn>
                  <a:cxn ang="0">
                    <a:pos x="176" y="44"/>
                  </a:cxn>
                  <a:cxn ang="0">
                    <a:pos x="124" y="112"/>
                  </a:cxn>
                  <a:cxn ang="0">
                    <a:pos x="232" y="72"/>
                  </a:cxn>
                  <a:cxn ang="0">
                    <a:pos x="240" y="100"/>
                  </a:cxn>
                  <a:cxn ang="0">
                    <a:pos x="162" y="144"/>
                  </a:cxn>
                  <a:cxn ang="0">
                    <a:pos x="268" y="168"/>
                  </a:cxn>
                  <a:cxn ang="0">
                    <a:pos x="232" y="188"/>
                  </a:cxn>
                  <a:cxn ang="0">
                    <a:pos x="52" y="200"/>
                  </a:cxn>
                  <a:cxn ang="0">
                    <a:pos x="18" y="192"/>
                  </a:cxn>
                </a:cxnLst>
                <a:rect l="0" t="0" r="r" b="b"/>
                <a:pathLst>
                  <a:path w="268" h="200">
                    <a:moveTo>
                      <a:pt x="18" y="192"/>
                    </a:moveTo>
                    <a:lnTo>
                      <a:pt x="0" y="180"/>
                    </a:lnTo>
                    <a:lnTo>
                      <a:pt x="18" y="144"/>
                    </a:lnTo>
                    <a:lnTo>
                      <a:pt x="66" y="48"/>
                    </a:lnTo>
                    <a:lnTo>
                      <a:pt x="114" y="0"/>
                    </a:lnTo>
                    <a:lnTo>
                      <a:pt x="114" y="48"/>
                    </a:lnTo>
                    <a:lnTo>
                      <a:pt x="96" y="92"/>
                    </a:lnTo>
                    <a:lnTo>
                      <a:pt x="168" y="28"/>
                    </a:lnTo>
                    <a:lnTo>
                      <a:pt x="176" y="44"/>
                    </a:lnTo>
                    <a:lnTo>
                      <a:pt x="124" y="112"/>
                    </a:lnTo>
                    <a:lnTo>
                      <a:pt x="232" y="72"/>
                    </a:lnTo>
                    <a:lnTo>
                      <a:pt x="240" y="100"/>
                    </a:lnTo>
                    <a:lnTo>
                      <a:pt x="162" y="144"/>
                    </a:lnTo>
                    <a:lnTo>
                      <a:pt x="268" y="168"/>
                    </a:lnTo>
                    <a:lnTo>
                      <a:pt x="232" y="188"/>
                    </a:lnTo>
                    <a:lnTo>
                      <a:pt x="52" y="200"/>
                    </a:lnTo>
                    <a:lnTo>
                      <a:pt x="18" y="192"/>
                    </a:lnTo>
                    <a:close/>
                  </a:path>
                </a:pathLst>
              </a:custGeom>
              <a:solidFill>
                <a:srgbClr val="FF9900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84" name="Freeform 288"/>
              <p:cNvSpPr>
                <a:spLocks/>
              </p:cNvSpPr>
              <p:nvPr/>
            </p:nvSpPr>
            <p:spPr bwMode="auto">
              <a:xfrm flipH="1">
                <a:off x="2953" y="2195"/>
                <a:ext cx="194" cy="197"/>
              </a:xfrm>
              <a:custGeom>
                <a:avLst/>
                <a:gdLst/>
                <a:ahLst/>
                <a:cxnLst>
                  <a:cxn ang="0">
                    <a:pos x="18" y="192"/>
                  </a:cxn>
                  <a:cxn ang="0">
                    <a:pos x="0" y="180"/>
                  </a:cxn>
                  <a:cxn ang="0">
                    <a:pos x="18" y="144"/>
                  </a:cxn>
                  <a:cxn ang="0">
                    <a:pos x="66" y="48"/>
                  </a:cxn>
                  <a:cxn ang="0">
                    <a:pos x="114" y="0"/>
                  </a:cxn>
                  <a:cxn ang="0">
                    <a:pos x="114" y="48"/>
                  </a:cxn>
                  <a:cxn ang="0">
                    <a:pos x="96" y="92"/>
                  </a:cxn>
                  <a:cxn ang="0">
                    <a:pos x="168" y="28"/>
                  </a:cxn>
                  <a:cxn ang="0">
                    <a:pos x="176" y="44"/>
                  </a:cxn>
                  <a:cxn ang="0">
                    <a:pos x="124" y="112"/>
                  </a:cxn>
                  <a:cxn ang="0">
                    <a:pos x="232" y="72"/>
                  </a:cxn>
                  <a:cxn ang="0">
                    <a:pos x="240" y="100"/>
                  </a:cxn>
                  <a:cxn ang="0">
                    <a:pos x="162" y="144"/>
                  </a:cxn>
                  <a:cxn ang="0">
                    <a:pos x="268" y="168"/>
                  </a:cxn>
                  <a:cxn ang="0">
                    <a:pos x="232" y="188"/>
                  </a:cxn>
                  <a:cxn ang="0">
                    <a:pos x="52" y="200"/>
                  </a:cxn>
                  <a:cxn ang="0">
                    <a:pos x="18" y="192"/>
                  </a:cxn>
                </a:cxnLst>
                <a:rect l="0" t="0" r="r" b="b"/>
                <a:pathLst>
                  <a:path w="268" h="200">
                    <a:moveTo>
                      <a:pt x="18" y="192"/>
                    </a:moveTo>
                    <a:lnTo>
                      <a:pt x="0" y="180"/>
                    </a:lnTo>
                    <a:lnTo>
                      <a:pt x="18" y="144"/>
                    </a:lnTo>
                    <a:lnTo>
                      <a:pt x="66" y="48"/>
                    </a:lnTo>
                    <a:lnTo>
                      <a:pt x="114" y="0"/>
                    </a:lnTo>
                    <a:lnTo>
                      <a:pt x="114" y="48"/>
                    </a:lnTo>
                    <a:lnTo>
                      <a:pt x="96" y="92"/>
                    </a:lnTo>
                    <a:lnTo>
                      <a:pt x="168" y="28"/>
                    </a:lnTo>
                    <a:lnTo>
                      <a:pt x="176" y="44"/>
                    </a:lnTo>
                    <a:lnTo>
                      <a:pt x="124" y="112"/>
                    </a:lnTo>
                    <a:lnTo>
                      <a:pt x="232" y="72"/>
                    </a:lnTo>
                    <a:lnTo>
                      <a:pt x="240" y="100"/>
                    </a:lnTo>
                    <a:lnTo>
                      <a:pt x="162" y="144"/>
                    </a:lnTo>
                    <a:lnTo>
                      <a:pt x="268" y="168"/>
                    </a:lnTo>
                    <a:lnTo>
                      <a:pt x="232" y="188"/>
                    </a:lnTo>
                    <a:lnTo>
                      <a:pt x="52" y="200"/>
                    </a:lnTo>
                    <a:lnTo>
                      <a:pt x="18" y="192"/>
                    </a:lnTo>
                    <a:close/>
                  </a:path>
                </a:pathLst>
              </a:custGeom>
              <a:solidFill>
                <a:srgbClr val="FF9900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85" name="Freeform 289"/>
              <p:cNvSpPr>
                <a:spLocks/>
              </p:cNvSpPr>
              <p:nvPr/>
            </p:nvSpPr>
            <p:spPr bwMode="auto">
              <a:xfrm flipH="1">
                <a:off x="3036" y="2294"/>
                <a:ext cx="135" cy="137"/>
              </a:xfrm>
              <a:custGeom>
                <a:avLst/>
                <a:gdLst/>
                <a:ahLst/>
                <a:cxnLst>
                  <a:cxn ang="0">
                    <a:pos x="18" y="192"/>
                  </a:cxn>
                  <a:cxn ang="0">
                    <a:pos x="0" y="180"/>
                  </a:cxn>
                  <a:cxn ang="0">
                    <a:pos x="18" y="144"/>
                  </a:cxn>
                  <a:cxn ang="0">
                    <a:pos x="66" y="48"/>
                  </a:cxn>
                  <a:cxn ang="0">
                    <a:pos x="114" y="0"/>
                  </a:cxn>
                  <a:cxn ang="0">
                    <a:pos x="114" y="48"/>
                  </a:cxn>
                  <a:cxn ang="0">
                    <a:pos x="96" y="92"/>
                  </a:cxn>
                  <a:cxn ang="0">
                    <a:pos x="168" y="28"/>
                  </a:cxn>
                  <a:cxn ang="0">
                    <a:pos x="176" y="44"/>
                  </a:cxn>
                  <a:cxn ang="0">
                    <a:pos x="124" y="112"/>
                  </a:cxn>
                  <a:cxn ang="0">
                    <a:pos x="232" y="72"/>
                  </a:cxn>
                  <a:cxn ang="0">
                    <a:pos x="240" y="100"/>
                  </a:cxn>
                  <a:cxn ang="0">
                    <a:pos x="162" y="144"/>
                  </a:cxn>
                  <a:cxn ang="0">
                    <a:pos x="268" y="168"/>
                  </a:cxn>
                  <a:cxn ang="0">
                    <a:pos x="232" y="188"/>
                  </a:cxn>
                  <a:cxn ang="0">
                    <a:pos x="52" y="200"/>
                  </a:cxn>
                  <a:cxn ang="0">
                    <a:pos x="18" y="192"/>
                  </a:cxn>
                </a:cxnLst>
                <a:rect l="0" t="0" r="r" b="b"/>
                <a:pathLst>
                  <a:path w="268" h="200">
                    <a:moveTo>
                      <a:pt x="18" y="192"/>
                    </a:moveTo>
                    <a:lnTo>
                      <a:pt x="0" y="180"/>
                    </a:lnTo>
                    <a:lnTo>
                      <a:pt x="18" y="144"/>
                    </a:lnTo>
                    <a:lnTo>
                      <a:pt x="66" y="48"/>
                    </a:lnTo>
                    <a:lnTo>
                      <a:pt x="114" y="0"/>
                    </a:lnTo>
                    <a:lnTo>
                      <a:pt x="114" y="48"/>
                    </a:lnTo>
                    <a:lnTo>
                      <a:pt x="96" y="92"/>
                    </a:lnTo>
                    <a:lnTo>
                      <a:pt x="168" y="28"/>
                    </a:lnTo>
                    <a:lnTo>
                      <a:pt x="176" y="44"/>
                    </a:lnTo>
                    <a:lnTo>
                      <a:pt x="124" y="112"/>
                    </a:lnTo>
                    <a:lnTo>
                      <a:pt x="232" y="72"/>
                    </a:lnTo>
                    <a:lnTo>
                      <a:pt x="240" y="100"/>
                    </a:lnTo>
                    <a:lnTo>
                      <a:pt x="162" y="144"/>
                    </a:lnTo>
                    <a:lnTo>
                      <a:pt x="268" y="168"/>
                    </a:lnTo>
                    <a:lnTo>
                      <a:pt x="232" y="188"/>
                    </a:lnTo>
                    <a:lnTo>
                      <a:pt x="52" y="200"/>
                    </a:lnTo>
                    <a:lnTo>
                      <a:pt x="18" y="192"/>
                    </a:lnTo>
                    <a:close/>
                  </a:path>
                </a:pathLst>
              </a:custGeom>
              <a:solidFill>
                <a:srgbClr val="FF9900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86" name="Freeform 290"/>
              <p:cNvSpPr>
                <a:spLocks/>
              </p:cNvSpPr>
              <p:nvPr/>
            </p:nvSpPr>
            <p:spPr bwMode="auto">
              <a:xfrm flipH="1">
                <a:off x="3084" y="2360"/>
                <a:ext cx="135" cy="136"/>
              </a:xfrm>
              <a:custGeom>
                <a:avLst/>
                <a:gdLst/>
                <a:ahLst/>
                <a:cxnLst>
                  <a:cxn ang="0">
                    <a:pos x="18" y="192"/>
                  </a:cxn>
                  <a:cxn ang="0">
                    <a:pos x="0" y="180"/>
                  </a:cxn>
                  <a:cxn ang="0">
                    <a:pos x="18" y="144"/>
                  </a:cxn>
                  <a:cxn ang="0">
                    <a:pos x="66" y="48"/>
                  </a:cxn>
                  <a:cxn ang="0">
                    <a:pos x="114" y="0"/>
                  </a:cxn>
                  <a:cxn ang="0">
                    <a:pos x="114" y="48"/>
                  </a:cxn>
                  <a:cxn ang="0">
                    <a:pos x="96" y="92"/>
                  </a:cxn>
                  <a:cxn ang="0">
                    <a:pos x="168" y="28"/>
                  </a:cxn>
                  <a:cxn ang="0">
                    <a:pos x="176" y="44"/>
                  </a:cxn>
                  <a:cxn ang="0">
                    <a:pos x="124" y="112"/>
                  </a:cxn>
                  <a:cxn ang="0">
                    <a:pos x="232" y="72"/>
                  </a:cxn>
                  <a:cxn ang="0">
                    <a:pos x="240" y="100"/>
                  </a:cxn>
                  <a:cxn ang="0">
                    <a:pos x="162" y="144"/>
                  </a:cxn>
                  <a:cxn ang="0">
                    <a:pos x="268" y="168"/>
                  </a:cxn>
                  <a:cxn ang="0">
                    <a:pos x="232" y="188"/>
                  </a:cxn>
                  <a:cxn ang="0">
                    <a:pos x="52" y="200"/>
                  </a:cxn>
                  <a:cxn ang="0">
                    <a:pos x="18" y="192"/>
                  </a:cxn>
                </a:cxnLst>
                <a:rect l="0" t="0" r="r" b="b"/>
                <a:pathLst>
                  <a:path w="268" h="200">
                    <a:moveTo>
                      <a:pt x="18" y="192"/>
                    </a:moveTo>
                    <a:lnTo>
                      <a:pt x="0" y="180"/>
                    </a:lnTo>
                    <a:lnTo>
                      <a:pt x="18" y="144"/>
                    </a:lnTo>
                    <a:lnTo>
                      <a:pt x="66" y="48"/>
                    </a:lnTo>
                    <a:lnTo>
                      <a:pt x="114" y="0"/>
                    </a:lnTo>
                    <a:lnTo>
                      <a:pt x="114" y="48"/>
                    </a:lnTo>
                    <a:lnTo>
                      <a:pt x="96" y="92"/>
                    </a:lnTo>
                    <a:lnTo>
                      <a:pt x="168" y="28"/>
                    </a:lnTo>
                    <a:lnTo>
                      <a:pt x="176" y="44"/>
                    </a:lnTo>
                    <a:lnTo>
                      <a:pt x="124" y="112"/>
                    </a:lnTo>
                    <a:lnTo>
                      <a:pt x="232" y="72"/>
                    </a:lnTo>
                    <a:lnTo>
                      <a:pt x="240" y="100"/>
                    </a:lnTo>
                    <a:lnTo>
                      <a:pt x="162" y="144"/>
                    </a:lnTo>
                    <a:lnTo>
                      <a:pt x="268" y="168"/>
                    </a:lnTo>
                    <a:lnTo>
                      <a:pt x="232" y="188"/>
                    </a:lnTo>
                    <a:lnTo>
                      <a:pt x="52" y="200"/>
                    </a:lnTo>
                    <a:lnTo>
                      <a:pt x="18" y="192"/>
                    </a:lnTo>
                    <a:close/>
                  </a:path>
                </a:pathLst>
              </a:custGeom>
              <a:solidFill>
                <a:srgbClr val="FF9900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4387" name="Group 291"/>
              <p:cNvGrpSpPr>
                <a:grpSpLocks/>
              </p:cNvGrpSpPr>
              <p:nvPr/>
            </p:nvGrpSpPr>
            <p:grpSpPr bwMode="auto">
              <a:xfrm>
                <a:off x="2832" y="2256"/>
                <a:ext cx="392" cy="1248"/>
                <a:chOff x="2832" y="2256"/>
                <a:chExt cx="392" cy="1248"/>
              </a:xfrm>
            </p:grpSpPr>
            <p:sp>
              <p:nvSpPr>
                <p:cNvPr id="4388" name="Freeform 292"/>
                <p:cNvSpPr>
                  <a:spLocks/>
                </p:cNvSpPr>
                <p:nvPr/>
              </p:nvSpPr>
              <p:spPr bwMode="auto">
                <a:xfrm flipH="1">
                  <a:off x="2832" y="2256"/>
                  <a:ext cx="339" cy="405"/>
                </a:xfrm>
                <a:custGeom>
                  <a:avLst/>
                  <a:gdLst/>
                  <a:ahLst/>
                  <a:cxnLst>
                    <a:cxn ang="0">
                      <a:pos x="40" y="576"/>
                    </a:cxn>
                    <a:cxn ang="0">
                      <a:pos x="472" y="432"/>
                    </a:cxn>
                    <a:cxn ang="0">
                      <a:pos x="664" y="48"/>
                    </a:cxn>
                    <a:cxn ang="0">
                      <a:pos x="424" y="144"/>
                    </a:cxn>
                    <a:cxn ang="0">
                      <a:pos x="232" y="336"/>
                    </a:cxn>
                    <a:cxn ang="0">
                      <a:pos x="40" y="576"/>
                    </a:cxn>
                  </a:cxnLst>
                  <a:rect l="0" t="0" r="r" b="b"/>
                  <a:pathLst>
                    <a:path w="672" h="592">
                      <a:moveTo>
                        <a:pt x="40" y="576"/>
                      </a:moveTo>
                      <a:cubicBezTo>
                        <a:pt x="80" y="592"/>
                        <a:pt x="368" y="520"/>
                        <a:pt x="472" y="432"/>
                      </a:cubicBezTo>
                      <a:cubicBezTo>
                        <a:pt x="576" y="344"/>
                        <a:pt x="672" y="96"/>
                        <a:pt x="664" y="48"/>
                      </a:cubicBezTo>
                      <a:cubicBezTo>
                        <a:pt x="656" y="0"/>
                        <a:pt x="496" y="96"/>
                        <a:pt x="424" y="144"/>
                      </a:cubicBezTo>
                      <a:cubicBezTo>
                        <a:pt x="352" y="192"/>
                        <a:pt x="296" y="264"/>
                        <a:pt x="232" y="336"/>
                      </a:cubicBezTo>
                      <a:cubicBezTo>
                        <a:pt x="168" y="408"/>
                        <a:pt x="0" y="560"/>
                        <a:pt x="40" y="57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389" name="Freeform 293"/>
                <p:cNvSpPr>
                  <a:spLocks/>
                </p:cNvSpPr>
                <p:nvPr/>
              </p:nvSpPr>
              <p:spPr bwMode="auto">
                <a:xfrm flipH="1">
                  <a:off x="3147" y="2650"/>
                  <a:ext cx="77" cy="854"/>
                </a:xfrm>
                <a:custGeom>
                  <a:avLst/>
                  <a:gdLst/>
                  <a:ahLst/>
                  <a:cxnLst>
                    <a:cxn ang="0">
                      <a:pos x="104" y="1248"/>
                    </a:cxn>
                    <a:cxn ang="0">
                      <a:pos x="8" y="672"/>
                    </a:cxn>
                    <a:cxn ang="0">
                      <a:pos x="152" y="0"/>
                    </a:cxn>
                  </a:cxnLst>
                  <a:rect l="0" t="0" r="r" b="b"/>
                  <a:pathLst>
                    <a:path w="152" h="1248">
                      <a:moveTo>
                        <a:pt x="104" y="1248"/>
                      </a:moveTo>
                      <a:cubicBezTo>
                        <a:pt x="52" y="1064"/>
                        <a:pt x="0" y="880"/>
                        <a:pt x="8" y="672"/>
                      </a:cubicBezTo>
                      <a:cubicBezTo>
                        <a:pt x="16" y="464"/>
                        <a:pt x="84" y="232"/>
                        <a:pt x="15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390" name="Freeform 294"/>
                <p:cNvSpPr>
                  <a:spLocks/>
                </p:cNvSpPr>
                <p:nvPr/>
              </p:nvSpPr>
              <p:spPr bwMode="auto">
                <a:xfrm flipH="1">
                  <a:off x="2880" y="2289"/>
                  <a:ext cx="49" cy="55"/>
                </a:xfrm>
                <a:custGeom>
                  <a:avLst/>
                  <a:gdLst/>
                  <a:ahLst/>
                  <a:cxnLst>
                    <a:cxn ang="0">
                      <a:pos x="16" y="216"/>
                    </a:cxn>
                    <a:cxn ang="0">
                      <a:pos x="160" y="24"/>
                    </a:cxn>
                    <a:cxn ang="0">
                      <a:pos x="256" y="72"/>
                    </a:cxn>
                    <a:cxn ang="0">
                      <a:pos x="16" y="216"/>
                    </a:cxn>
                  </a:cxnLst>
                  <a:rect l="0" t="0" r="r" b="b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391" name="Freeform 295"/>
                <p:cNvSpPr>
                  <a:spLocks/>
                </p:cNvSpPr>
                <p:nvPr/>
              </p:nvSpPr>
              <p:spPr bwMode="auto">
                <a:xfrm rot="-7542402">
                  <a:off x="2827" y="2335"/>
                  <a:ext cx="65" cy="40"/>
                </a:xfrm>
                <a:custGeom>
                  <a:avLst/>
                  <a:gdLst/>
                  <a:ahLst/>
                  <a:cxnLst>
                    <a:cxn ang="0">
                      <a:pos x="16" y="216"/>
                    </a:cxn>
                    <a:cxn ang="0">
                      <a:pos x="160" y="24"/>
                    </a:cxn>
                    <a:cxn ang="0">
                      <a:pos x="256" y="72"/>
                    </a:cxn>
                    <a:cxn ang="0">
                      <a:pos x="16" y="216"/>
                    </a:cxn>
                  </a:cxnLst>
                  <a:rect l="0" t="0" r="r" b="b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392" name="Freeform 296"/>
                <p:cNvSpPr>
                  <a:spLocks/>
                </p:cNvSpPr>
                <p:nvPr/>
              </p:nvSpPr>
              <p:spPr bwMode="auto">
                <a:xfrm rot="-7542402">
                  <a:off x="2819" y="2302"/>
                  <a:ext cx="66" cy="40"/>
                </a:xfrm>
                <a:custGeom>
                  <a:avLst/>
                  <a:gdLst/>
                  <a:ahLst/>
                  <a:cxnLst>
                    <a:cxn ang="0">
                      <a:pos x="16" y="216"/>
                    </a:cxn>
                    <a:cxn ang="0">
                      <a:pos x="160" y="24"/>
                    </a:cxn>
                    <a:cxn ang="0">
                      <a:pos x="256" y="72"/>
                    </a:cxn>
                    <a:cxn ang="0">
                      <a:pos x="16" y="216"/>
                    </a:cxn>
                  </a:cxnLst>
                  <a:rect l="0" t="0" r="r" b="b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393" name="Freeform 297"/>
                <p:cNvSpPr>
                  <a:spLocks/>
                </p:cNvSpPr>
                <p:nvPr/>
              </p:nvSpPr>
              <p:spPr bwMode="auto">
                <a:xfrm rot="-7542402">
                  <a:off x="2827" y="2269"/>
                  <a:ext cx="66" cy="40"/>
                </a:xfrm>
                <a:custGeom>
                  <a:avLst/>
                  <a:gdLst/>
                  <a:ahLst/>
                  <a:cxnLst>
                    <a:cxn ang="0">
                      <a:pos x="16" y="216"/>
                    </a:cxn>
                    <a:cxn ang="0">
                      <a:pos x="160" y="24"/>
                    </a:cxn>
                    <a:cxn ang="0">
                      <a:pos x="256" y="72"/>
                    </a:cxn>
                    <a:cxn ang="0">
                      <a:pos x="16" y="216"/>
                    </a:cxn>
                  </a:cxnLst>
                  <a:rect l="0" t="0" r="r" b="b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394" name="Freeform 298"/>
                <p:cNvSpPr>
                  <a:spLocks/>
                </p:cNvSpPr>
                <p:nvPr/>
              </p:nvSpPr>
              <p:spPr bwMode="auto">
                <a:xfrm flipH="1">
                  <a:off x="2880" y="2289"/>
                  <a:ext cx="49" cy="55"/>
                </a:xfrm>
                <a:custGeom>
                  <a:avLst/>
                  <a:gdLst/>
                  <a:ahLst/>
                  <a:cxnLst>
                    <a:cxn ang="0">
                      <a:pos x="16" y="216"/>
                    </a:cxn>
                    <a:cxn ang="0">
                      <a:pos x="160" y="24"/>
                    </a:cxn>
                    <a:cxn ang="0">
                      <a:pos x="256" y="72"/>
                    </a:cxn>
                    <a:cxn ang="0">
                      <a:pos x="16" y="216"/>
                    </a:cxn>
                  </a:cxnLst>
                  <a:rect l="0" t="0" r="r" b="b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395" name="Freeform 299"/>
                <p:cNvSpPr>
                  <a:spLocks/>
                </p:cNvSpPr>
                <p:nvPr/>
              </p:nvSpPr>
              <p:spPr bwMode="auto">
                <a:xfrm rot="-7542402">
                  <a:off x="2852" y="2301"/>
                  <a:ext cx="66" cy="41"/>
                </a:xfrm>
                <a:custGeom>
                  <a:avLst/>
                  <a:gdLst/>
                  <a:ahLst/>
                  <a:cxnLst>
                    <a:cxn ang="0">
                      <a:pos x="16" y="216"/>
                    </a:cxn>
                    <a:cxn ang="0">
                      <a:pos x="160" y="24"/>
                    </a:cxn>
                    <a:cxn ang="0">
                      <a:pos x="256" y="72"/>
                    </a:cxn>
                    <a:cxn ang="0">
                      <a:pos x="16" y="216"/>
                    </a:cxn>
                  </a:cxnLst>
                  <a:rect l="0" t="0" r="r" b="b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396" name="Freeform 300"/>
                <p:cNvSpPr>
                  <a:spLocks/>
                </p:cNvSpPr>
                <p:nvPr/>
              </p:nvSpPr>
              <p:spPr bwMode="auto">
                <a:xfrm rot="-7542402">
                  <a:off x="2876" y="2335"/>
                  <a:ext cx="65" cy="40"/>
                </a:xfrm>
                <a:custGeom>
                  <a:avLst/>
                  <a:gdLst/>
                  <a:ahLst/>
                  <a:cxnLst>
                    <a:cxn ang="0">
                      <a:pos x="16" y="216"/>
                    </a:cxn>
                    <a:cxn ang="0">
                      <a:pos x="160" y="24"/>
                    </a:cxn>
                    <a:cxn ang="0">
                      <a:pos x="256" y="72"/>
                    </a:cxn>
                    <a:cxn ang="0">
                      <a:pos x="16" y="216"/>
                    </a:cxn>
                  </a:cxnLst>
                  <a:rect l="0" t="0" r="r" b="b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397" name="Freeform 301"/>
                <p:cNvSpPr>
                  <a:spLocks/>
                </p:cNvSpPr>
                <p:nvPr/>
              </p:nvSpPr>
              <p:spPr bwMode="auto">
                <a:xfrm flipH="1">
                  <a:off x="2842" y="2289"/>
                  <a:ext cx="135" cy="137"/>
                </a:xfrm>
                <a:custGeom>
                  <a:avLst/>
                  <a:gdLst/>
                  <a:ahLst/>
                  <a:cxnLst>
                    <a:cxn ang="0">
                      <a:pos x="18" y="192"/>
                    </a:cxn>
                    <a:cxn ang="0">
                      <a:pos x="0" y="180"/>
                    </a:cxn>
                    <a:cxn ang="0">
                      <a:pos x="18" y="144"/>
                    </a:cxn>
                    <a:cxn ang="0">
                      <a:pos x="66" y="48"/>
                    </a:cxn>
                    <a:cxn ang="0">
                      <a:pos x="114" y="0"/>
                    </a:cxn>
                    <a:cxn ang="0">
                      <a:pos x="114" y="48"/>
                    </a:cxn>
                    <a:cxn ang="0">
                      <a:pos x="96" y="92"/>
                    </a:cxn>
                    <a:cxn ang="0">
                      <a:pos x="168" y="28"/>
                    </a:cxn>
                    <a:cxn ang="0">
                      <a:pos x="176" y="44"/>
                    </a:cxn>
                    <a:cxn ang="0">
                      <a:pos x="124" y="112"/>
                    </a:cxn>
                    <a:cxn ang="0">
                      <a:pos x="232" y="72"/>
                    </a:cxn>
                    <a:cxn ang="0">
                      <a:pos x="240" y="100"/>
                    </a:cxn>
                    <a:cxn ang="0">
                      <a:pos x="162" y="144"/>
                    </a:cxn>
                    <a:cxn ang="0">
                      <a:pos x="268" y="168"/>
                    </a:cxn>
                    <a:cxn ang="0">
                      <a:pos x="232" y="188"/>
                    </a:cxn>
                    <a:cxn ang="0">
                      <a:pos x="52" y="200"/>
                    </a:cxn>
                    <a:cxn ang="0">
                      <a:pos x="18" y="192"/>
                    </a:cxn>
                  </a:cxnLst>
                  <a:rect l="0" t="0" r="r" b="b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398" name="Freeform 302"/>
                <p:cNvSpPr>
                  <a:spLocks/>
                </p:cNvSpPr>
                <p:nvPr/>
              </p:nvSpPr>
              <p:spPr bwMode="auto">
                <a:xfrm flipH="1">
                  <a:off x="2856" y="2322"/>
                  <a:ext cx="194" cy="197"/>
                </a:xfrm>
                <a:custGeom>
                  <a:avLst/>
                  <a:gdLst/>
                  <a:ahLst/>
                  <a:cxnLst>
                    <a:cxn ang="0">
                      <a:pos x="18" y="192"/>
                    </a:cxn>
                    <a:cxn ang="0">
                      <a:pos x="0" y="180"/>
                    </a:cxn>
                    <a:cxn ang="0">
                      <a:pos x="18" y="144"/>
                    </a:cxn>
                    <a:cxn ang="0">
                      <a:pos x="66" y="48"/>
                    </a:cxn>
                    <a:cxn ang="0">
                      <a:pos x="114" y="0"/>
                    </a:cxn>
                    <a:cxn ang="0">
                      <a:pos x="114" y="48"/>
                    </a:cxn>
                    <a:cxn ang="0">
                      <a:pos x="96" y="92"/>
                    </a:cxn>
                    <a:cxn ang="0">
                      <a:pos x="168" y="28"/>
                    </a:cxn>
                    <a:cxn ang="0">
                      <a:pos x="176" y="44"/>
                    </a:cxn>
                    <a:cxn ang="0">
                      <a:pos x="124" y="112"/>
                    </a:cxn>
                    <a:cxn ang="0">
                      <a:pos x="232" y="72"/>
                    </a:cxn>
                    <a:cxn ang="0">
                      <a:pos x="240" y="100"/>
                    </a:cxn>
                    <a:cxn ang="0">
                      <a:pos x="162" y="144"/>
                    </a:cxn>
                    <a:cxn ang="0">
                      <a:pos x="268" y="168"/>
                    </a:cxn>
                    <a:cxn ang="0">
                      <a:pos x="232" y="188"/>
                    </a:cxn>
                    <a:cxn ang="0">
                      <a:pos x="52" y="200"/>
                    </a:cxn>
                    <a:cxn ang="0">
                      <a:pos x="18" y="192"/>
                    </a:cxn>
                  </a:cxnLst>
                  <a:rect l="0" t="0" r="r" b="b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399" name="Freeform 303"/>
                <p:cNvSpPr>
                  <a:spLocks/>
                </p:cNvSpPr>
                <p:nvPr/>
              </p:nvSpPr>
              <p:spPr bwMode="auto">
                <a:xfrm flipH="1">
                  <a:off x="2905" y="2387"/>
                  <a:ext cx="194" cy="197"/>
                </a:xfrm>
                <a:custGeom>
                  <a:avLst/>
                  <a:gdLst/>
                  <a:ahLst/>
                  <a:cxnLst>
                    <a:cxn ang="0">
                      <a:pos x="18" y="192"/>
                    </a:cxn>
                    <a:cxn ang="0">
                      <a:pos x="0" y="180"/>
                    </a:cxn>
                    <a:cxn ang="0">
                      <a:pos x="18" y="144"/>
                    </a:cxn>
                    <a:cxn ang="0">
                      <a:pos x="66" y="48"/>
                    </a:cxn>
                    <a:cxn ang="0">
                      <a:pos x="114" y="0"/>
                    </a:cxn>
                    <a:cxn ang="0">
                      <a:pos x="114" y="48"/>
                    </a:cxn>
                    <a:cxn ang="0">
                      <a:pos x="96" y="92"/>
                    </a:cxn>
                    <a:cxn ang="0">
                      <a:pos x="168" y="28"/>
                    </a:cxn>
                    <a:cxn ang="0">
                      <a:pos x="176" y="44"/>
                    </a:cxn>
                    <a:cxn ang="0">
                      <a:pos x="124" y="112"/>
                    </a:cxn>
                    <a:cxn ang="0">
                      <a:pos x="232" y="72"/>
                    </a:cxn>
                    <a:cxn ang="0">
                      <a:pos x="240" y="100"/>
                    </a:cxn>
                    <a:cxn ang="0">
                      <a:pos x="162" y="144"/>
                    </a:cxn>
                    <a:cxn ang="0">
                      <a:pos x="268" y="168"/>
                    </a:cxn>
                    <a:cxn ang="0">
                      <a:pos x="232" y="188"/>
                    </a:cxn>
                    <a:cxn ang="0">
                      <a:pos x="52" y="200"/>
                    </a:cxn>
                    <a:cxn ang="0">
                      <a:pos x="18" y="192"/>
                    </a:cxn>
                  </a:cxnLst>
                  <a:rect l="0" t="0" r="r" b="b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00" name="Freeform 304"/>
                <p:cNvSpPr>
                  <a:spLocks/>
                </p:cNvSpPr>
                <p:nvPr/>
              </p:nvSpPr>
              <p:spPr bwMode="auto">
                <a:xfrm flipH="1">
                  <a:off x="2988" y="2486"/>
                  <a:ext cx="135" cy="137"/>
                </a:xfrm>
                <a:custGeom>
                  <a:avLst/>
                  <a:gdLst/>
                  <a:ahLst/>
                  <a:cxnLst>
                    <a:cxn ang="0">
                      <a:pos x="18" y="192"/>
                    </a:cxn>
                    <a:cxn ang="0">
                      <a:pos x="0" y="180"/>
                    </a:cxn>
                    <a:cxn ang="0">
                      <a:pos x="18" y="144"/>
                    </a:cxn>
                    <a:cxn ang="0">
                      <a:pos x="66" y="48"/>
                    </a:cxn>
                    <a:cxn ang="0">
                      <a:pos x="114" y="0"/>
                    </a:cxn>
                    <a:cxn ang="0">
                      <a:pos x="114" y="48"/>
                    </a:cxn>
                    <a:cxn ang="0">
                      <a:pos x="96" y="92"/>
                    </a:cxn>
                    <a:cxn ang="0">
                      <a:pos x="168" y="28"/>
                    </a:cxn>
                    <a:cxn ang="0">
                      <a:pos x="176" y="44"/>
                    </a:cxn>
                    <a:cxn ang="0">
                      <a:pos x="124" y="112"/>
                    </a:cxn>
                    <a:cxn ang="0">
                      <a:pos x="232" y="72"/>
                    </a:cxn>
                    <a:cxn ang="0">
                      <a:pos x="240" y="100"/>
                    </a:cxn>
                    <a:cxn ang="0">
                      <a:pos x="162" y="144"/>
                    </a:cxn>
                    <a:cxn ang="0">
                      <a:pos x="268" y="168"/>
                    </a:cxn>
                    <a:cxn ang="0">
                      <a:pos x="232" y="188"/>
                    </a:cxn>
                    <a:cxn ang="0">
                      <a:pos x="52" y="200"/>
                    </a:cxn>
                    <a:cxn ang="0">
                      <a:pos x="18" y="192"/>
                    </a:cxn>
                  </a:cxnLst>
                  <a:rect l="0" t="0" r="r" b="b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01" name="Freeform 305"/>
                <p:cNvSpPr>
                  <a:spLocks/>
                </p:cNvSpPr>
                <p:nvPr/>
              </p:nvSpPr>
              <p:spPr bwMode="auto">
                <a:xfrm flipH="1">
                  <a:off x="3036" y="2552"/>
                  <a:ext cx="135" cy="136"/>
                </a:xfrm>
                <a:custGeom>
                  <a:avLst/>
                  <a:gdLst/>
                  <a:ahLst/>
                  <a:cxnLst>
                    <a:cxn ang="0">
                      <a:pos x="18" y="192"/>
                    </a:cxn>
                    <a:cxn ang="0">
                      <a:pos x="0" y="180"/>
                    </a:cxn>
                    <a:cxn ang="0">
                      <a:pos x="18" y="144"/>
                    </a:cxn>
                    <a:cxn ang="0">
                      <a:pos x="66" y="48"/>
                    </a:cxn>
                    <a:cxn ang="0">
                      <a:pos x="114" y="0"/>
                    </a:cxn>
                    <a:cxn ang="0">
                      <a:pos x="114" y="48"/>
                    </a:cxn>
                    <a:cxn ang="0">
                      <a:pos x="96" y="92"/>
                    </a:cxn>
                    <a:cxn ang="0">
                      <a:pos x="168" y="28"/>
                    </a:cxn>
                    <a:cxn ang="0">
                      <a:pos x="176" y="44"/>
                    </a:cxn>
                    <a:cxn ang="0">
                      <a:pos x="124" y="112"/>
                    </a:cxn>
                    <a:cxn ang="0">
                      <a:pos x="232" y="72"/>
                    </a:cxn>
                    <a:cxn ang="0">
                      <a:pos x="240" y="100"/>
                    </a:cxn>
                    <a:cxn ang="0">
                      <a:pos x="162" y="144"/>
                    </a:cxn>
                    <a:cxn ang="0">
                      <a:pos x="268" y="168"/>
                    </a:cxn>
                    <a:cxn ang="0">
                      <a:pos x="232" y="188"/>
                    </a:cxn>
                    <a:cxn ang="0">
                      <a:pos x="52" y="200"/>
                    </a:cxn>
                    <a:cxn ang="0">
                      <a:pos x="18" y="192"/>
                    </a:cxn>
                  </a:cxnLst>
                  <a:rect l="0" t="0" r="r" b="b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4447" name="Group 351"/>
          <p:cNvGrpSpPr>
            <a:grpSpLocks/>
          </p:cNvGrpSpPr>
          <p:nvPr/>
        </p:nvGrpSpPr>
        <p:grpSpPr bwMode="auto">
          <a:xfrm>
            <a:off x="5867400" y="5105400"/>
            <a:ext cx="2590800" cy="1752600"/>
            <a:chOff x="5424" y="3216"/>
            <a:chExt cx="1632" cy="1104"/>
          </a:xfrm>
        </p:grpSpPr>
        <p:grpSp>
          <p:nvGrpSpPr>
            <p:cNvPr id="4348" name="Group 252"/>
            <p:cNvGrpSpPr>
              <a:grpSpLocks/>
            </p:cNvGrpSpPr>
            <p:nvPr/>
          </p:nvGrpSpPr>
          <p:grpSpPr bwMode="auto">
            <a:xfrm>
              <a:off x="5424" y="3336"/>
              <a:ext cx="1632" cy="984"/>
              <a:chOff x="3696" y="3344"/>
              <a:chExt cx="1632" cy="984"/>
            </a:xfrm>
          </p:grpSpPr>
          <p:sp>
            <p:nvSpPr>
              <p:cNvPr id="4349" name="Freeform 253"/>
              <p:cNvSpPr>
                <a:spLocks/>
              </p:cNvSpPr>
              <p:nvPr/>
            </p:nvSpPr>
            <p:spPr bwMode="auto">
              <a:xfrm>
                <a:off x="3696" y="3344"/>
                <a:ext cx="1104" cy="984"/>
              </a:xfrm>
              <a:custGeom>
                <a:avLst/>
                <a:gdLst/>
                <a:ahLst/>
                <a:cxnLst>
                  <a:cxn ang="0">
                    <a:pos x="384" y="0"/>
                  </a:cxn>
                  <a:cxn ang="0">
                    <a:pos x="1104" y="0"/>
                  </a:cxn>
                  <a:cxn ang="0">
                    <a:pos x="720" y="984"/>
                  </a:cxn>
                  <a:cxn ang="0">
                    <a:pos x="0" y="984"/>
                  </a:cxn>
                  <a:cxn ang="0">
                    <a:pos x="384" y="0"/>
                  </a:cxn>
                </a:cxnLst>
                <a:rect l="0" t="0" r="r" b="b"/>
                <a:pathLst>
                  <a:path w="1104" h="984">
                    <a:moveTo>
                      <a:pt x="384" y="0"/>
                    </a:moveTo>
                    <a:lnTo>
                      <a:pt x="1104" y="0"/>
                    </a:lnTo>
                    <a:lnTo>
                      <a:pt x="720" y="984"/>
                    </a:lnTo>
                    <a:lnTo>
                      <a:pt x="0" y="984"/>
                    </a:lnTo>
                    <a:lnTo>
                      <a:pt x="38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33CC33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4350" name="Group 254"/>
              <p:cNvGrpSpPr>
                <a:grpSpLocks/>
              </p:cNvGrpSpPr>
              <p:nvPr/>
            </p:nvGrpSpPr>
            <p:grpSpPr bwMode="auto">
              <a:xfrm>
                <a:off x="3696" y="3360"/>
                <a:ext cx="1632" cy="816"/>
                <a:chOff x="528" y="2544"/>
                <a:chExt cx="1632" cy="816"/>
              </a:xfrm>
            </p:grpSpPr>
            <p:sp>
              <p:nvSpPr>
                <p:cNvPr id="4351" name="Text Box 255"/>
                <p:cNvSpPr txBox="1">
                  <a:spLocks noChangeArrowheads="1"/>
                </p:cNvSpPr>
                <p:nvPr/>
              </p:nvSpPr>
              <p:spPr bwMode="auto">
                <a:xfrm>
                  <a:off x="528" y="2736"/>
                  <a:ext cx="1479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32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в        раза </a:t>
                  </a:r>
                </a:p>
              </p:txBody>
            </p:sp>
            <p:sp>
              <p:nvSpPr>
                <p:cNvPr id="4352" name="Oval 256"/>
                <p:cNvSpPr>
                  <a:spLocks noChangeArrowheads="1"/>
                </p:cNvSpPr>
                <p:nvPr/>
              </p:nvSpPr>
              <p:spPr bwMode="auto">
                <a:xfrm>
                  <a:off x="1728" y="2592"/>
                  <a:ext cx="432" cy="38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66FFFF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2"/>
                  </a:solidFill>
                  <a:round/>
                  <a:headEnd type="none" w="lg" len="lg"/>
                  <a:tailEnd type="none" w="lg" len="lg"/>
                </a:ln>
                <a:effectLst>
                  <a:outerShdw dist="107763" dir="18900000" algn="ctr" rotWithShape="0">
                    <a:srgbClr val="0000FF">
                      <a:alpha val="50000"/>
                    </a:srgbClr>
                  </a:outerShdw>
                </a:effectLst>
              </p:spPr>
              <p:txBody>
                <a:bodyPr wrap="none" anchor="ctr"/>
                <a:lstStyle/>
                <a:p>
                  <a:pPr algn="ctr"/>
                  <a:r>
                    <a:rPr lang="en-US" sz="5400" b="1">
                      <a:solidFill>
                        <a:srgbClr val="FF0000"/>
                      </a:solidFill>
                      <a:latin typeface="Times New Roman" pitchFamily="18" charset="0"/>
                    </a:rPr>
                    <a:t>&gt;</a:t>
                  </a:r>
                  <a:endParaRPr lang="ru-RU" sz="5400" b="1">
                    <a:solidFill>
                      <a:srgbClr val="FF0000"/>
                    </a:solidFill>
                    <a:latin typeface="Times New Roman" pitchFamily="18" charset="0"/>
                  </a:endParaRPr>
                </a:p>
              </p:txBody>
            </p:sp>
            <p:graphicFrame>
              <p:nvGraphicFramePr>
                <p:cNvPr id="4353" name="Object 257"/>
                <p:cNvGraphicFramePr>
                  <a:graphicFrameLocks noChangeAspect="1"/>
                </p:cNvGraphicFramePr>
                <p:nvPr/>
              </p:nvGraphicFramePr>
              <p:xfrm>
                <a:off x="764" y="2544"/>
                <a:ext cx="552" cy="816"/>
              </p:xfrm>
              <a:graphic>
                <a:graphicData uri="http://schemas.openxmlformats.org/presentationml/2006/ole">
                  <p:oleObj spid="_x0000_s4353" name="Формула" r:id="rId8" imgW="266400" imgH="393480" progId="Equation.3">
                    <p:embed/>
                  </p:oleObj>
                </a:graphicData>
              </a:graphic>
            </p:graphicFrame>
          </p:grpSp>
        </p:grpSp>
        <p:grpSp>
          <p:nvGrpSpPr>
            <p:cNvPr id="4402" name="Group 306"/>
            <p:cNvGrpSpPr>
              <a:grpSpLocks/>
            </p:cNvGrpSpPr>
            <p:nvPr/>
          </p:nvGrpSpPr>
          <p:grpSpPr bwMode="auto">
            <a:xfrm rot="421027">
              <a:off x="5424" y="3216"/>
              <a:ext cx="480" cy="1104"/>
              <a:chOff x="2832" y="2064"/>
              <a:chExt cx="889" cy="1440"/>
            </a:xfrm>
          </p:grpSpPr>
          <p:sp>
            <p:nvSpPr>
              <p:cNvPr id="4403" name="Freeform 307"/>
              <p:cNvSpPr>
                <a:spLocks/>
              </p:cNvSpPr>
              <p:nvPr/>
            </p:nvSpPr>
            <p:spPr bwMode="auto">
              <a:xfrm rot="413846">
                <a:off x="3367" y="2214"/>
                <a:ext cx="339" cy="405"/>
              </a:xfrm>
              <a:custGeom>
                <a:avLst/>
                <a:gdLst/>
                <a:ahLst/>
                <a:cxnLst>
                  <a:cxn ang="0">
                    <a:pos x="40" y="576"/>
                  </a:cxn>
                  <a:cxn ang="0">
                    <a:pos x="472" y="432"/>
                  </a:cxn>
                  <a:cxn ang="0">
                    <a:pos x="664" y="48"/>
                  </a:cxn>
                  <a:cxn ang="0">
                    <a:pos x="424" y="144"/>
                  </a:cxn>
                  <a:cxn ang="0">
                    <a:pos x="232" y="336"/>
                  </a:cxn>
                  <a:cxn ang="0">
                    <a:pos x="40" y="576"/>
                  </a:cxn>
                </a:cxnLst>
                <a:rect l="0" t="0" r="r" b="b"/>
                <a:pathLst>
                  <a:path w="672" h="592">
                    <a:moveTo>
                      <a:pt x="40" y="576"/>
                    </a:moveTo>
                    <a:cubicBezTo>
                      <a:pt x="80" y="592"/>
                      <a:pt x="368" y="520"/>
                      <a:pt x="472" y="432"/>
                    </a:cubicBezTo>
                    <a:cubicBezTo>
                      <a:pt x="576" y="344"/>
                      <a:pt x="672" y="96"/>
                      <a:pt x="664" y="48"/>
                    </a:cubicBezTo>
                    <a:cubicBezTo>
                      <a:pt x="656" y="0"/>
                      <a:pt x="496" y="96"/>
                      <a:pt x="424" y="144"/>
                    </a:cubicBezTo>
                    <a:cubicBezTo>
                      <a:pt x="352" y="192"/>
                      <a:pt x="296" y="264"/>
                      <a:pt x="232" y="336"/>
                    </a:cubicBezTo>
                    <a:cubicBezTo>
                      <a:pt x="168" y="408"/>
                      <a:pt x="0" y="560"/>
                      <a:pt x="40" y="576"/>
                    </a:cubicBez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4" name="Freeform 308"/>
              <p:cNvSpPr>
                <a:spLocks/>
              </p:cNvSpPr>
              <p:nvPr/>
            </p:nvSpPr>
            <p:spPr bwMode="auto">
              <a:xfrm rot="413846">
                <a:off x="3241" y="2581"/>
                <a:ext cx="77" cy="854"/>
              </a:xfrm>
              <a:custGeom>
                <a:avLst/>
                <a:gdLst/>
                <a:ahLst/>
                <a:cxnLst>
                  <a:cxn ang="0">
                    <a:pos x="104" y="1248"/>
                  </a:cxn>
                  <a:cxn ang="0">
                    <a:pos x="8" y="672"/>
                  </a:cxn>
                  <a:cxn ang="0">
                    <a:pos x="152" y="0"/>
                  </a:cxn>
                </a:cxnLst>
                <a:rect l="0" t="0" r="r" b="b"/>
                <a:pathLst>
                  <a:path w="152" h="1248">
                    <a:moveTo>
                      <a:pt x="104" y="1248"/>
                    </a:moveTo>
                    <a:cubicBezTo>
                      <a:pt x="52" y="1064"/>
                      <a:pt x="0" y="880"/>
                      <a:pt x="8" y="672"/>
                    </a:cubicBezTo>
                    <a:cubicBezTo>
                      <a:pt x="16" y="464"/>
                      <a:pt x="84" y="232"/>
                      <a:pt x="152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5" name="Freeform 309"/>
              <p:cNvSpPr>
                <a:spLocks/>
              </p:cNvSpPr>
              <p:nvPr/>
            </p:nvSpPr>
            <p:spPr bwMode="auto">
              <a:xfrm rot="413846">
                <a:off x="3625" y="2259"/>
                <a:ext cx="49" cy="55"/>
              </a:xfrm>
              <a:custGeom>
                <a:avLst/>
                <a:gdLst/>
                <a:ahLst/>
                <a:cxnLst>
                  <a:cxn ang="0">
                    <a:pos x="16" y="216"/>
                  </a:cxn>
                  <a:cxn ang="0">
                    <a:pos x="160" y="24"/>
                  </a:cxn>
                  <a:cxn ang="0">
                    <a:pos x="256" y="72"/>
                  </a:cxn>
                  <a:cxn ang="0">
                    <a:pos x="16" y="216"/>
                  </a:cxn>
                </a:cxnLst>
                <a:rect l="0" t="0" r="r" b="b"/>
                <a:pathLst>
                  <a:path w="280" h="224">
                    <a:moveTo>
                      <a:pt x="16" y="216"/>
                    </a:moveTo>
                    <a:cubicBezTo>
                      <a:pt x="0" y="208"/>
                      <a:pt x="120" y="48"/>
                      <a:pt x="160" y="24"/>
                    </a:cubicBezTo>
                    <a:cubicBezTo>
                      <a:pt x="200" y="0"/>
                      <a:pt x="280" y="40"/>
                      <a:pt x="256" y="72"/>
                    </a:cubicBezTo>
                    <a:cubicBezTo>
                      <a:pt x="232" y="104"/>
                      <a:pt x="32" y="224"/>
                      <a:pt x="16" y="216"/>
                    </a:cubicBezTo>
                    <a:close/>
                  </a:path>
                </a:pathLst>
              </a:custGeom>
              <a:solidFill>
                <a:srgbClr val="FF9900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6" name="Freeform 310"/>
              <p:cNvSpPr>
                <a:spLocks/>
              </p:cNvSpPr>
              <p:nvPr/>
            </p:nvSpPr>
            <p:spPr bwMode="auto">
              <a:xfrm rot="7956248" flipH="1">
                <a:off x="3656" y="2310"/>
                <a:ext cx="65" cy="40"/>
              </a:xfrm>
              <a:custGeom>
                <a:avLst/>
                <a:gdLst/>
                <a:ahLst/>
                <a:cxnLst>
                  <a:cxn ang="0">
                    <a:pos x="16" y="216"/>
                  </a:cxn>
                  <a:cxn ang="0">
                    <a:pos x="160" y="24"/>
                  </a:cxn>
                  <a:cxn ang="0">
                    <a:pos x="256" y="72"/>
                  </a:cxn>
                  <a:cxn ang="0">
                    <a:pos x="16" y="216"/>
                  </a:cxn>
                </a:cxnLst>
                <a:rect l="0" t="0" r="r" b="b"/>
                <a:pathLst>
                  <a:path w="280" h="224">
                    <a:moveTo>
                      <a:pt x="16" y="216"/>
                    </a:moveTo>
                    <a:cubicBezTo>
                      <a:pt x="0" y="208"/>
                      <a:pt x="120" y="48"/>
                      <a:pt x="160" y="24"/>
                    </a:cubicBezTo>
                    <a:cubicBezTo>
                      <a:pt x="200" y="0"/>
                      <a:pt x="280" y="40"/>
                      <a:pt x="256" y="72"/>
                    </a:cubicBezTo>
                    <a:cubicBezTo>
                      <a:pt x="232" y="104"/>
                      <a:pt x="32" y="224"/>
                      <a:pt x="16" y="216"/>
                    </a:cubicBezTo>
                    <a:close/>
                  </a:path>
                </a:pathLst>
              </a:custGeom>
              <a:solidFill>
                <a:srgbClr val="FF9900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7" name="Freeform 311"/>
              <p:cNvSpPr>
                <a:spLocks/>
              </p:cNvSpPr>
              <p:nvPr/>
            </p:nvSpPr>
            <p:spPr bwMode="auto">
              <a:xfrm rot="7956248" flipH="1">
                <a:off x="3668" y="2279"/>
                <a:ext cx="66" cy="40"/>
              </a:xfrm>
              <a:custGeom>
                <a:avLst/>
                <a:gdLst/>
                <a:ahLst/>
                <a:cxnLst>
                  <a:cxn ang="0">
                    <a:pos x="16" y="216"/>
                  </a:cxn>
                  <a:cxn ang="0">
                    <a:pos x="160" y="24"/>
                  </a:cxn>
                  <a:cxn ang="0">
                    <a:pos x="256" y="72"/>
                  </a:cxn>
                  <a:cxn ang="0">
                    <a:pos x="16" y="216"/>
                  </a:cxn>
                </a:cxnLst>
                <a:rect l="0" t="0" r="r" b="b"/>
                <a:pathLst>
                  <a:path w="280" h="224">
                    <a:moveTo>
                      <a:pt x="16" y="216"/>
                    </a:moveTo>
                    <a:cubicBezTo>
                      <a:pt x="0" y="208"/>
                      <a:pt x="120" y="48"/>
                      <a:pt x="160" y="24"/>
                    </a:cubicBezTo>
                    <a:cubicBezTo>
                      <a:pt x="200" y="0"/>
                      <a:pt x="280" y="40"/>
                      <a:pt x="256" y="72"/>
                    </a:cubicBezTo>
                    <a:cubicBezTo>
                      <a:pt x="232" y="104"/>
                      <a:pt x="32" y="224"/>
                      <a:pt x="16" y="216"/>
                    </a:cubicBezTo>
                    <a:close/>
                  </a:path>
                </a:pathLst>
              </a:custGeom>
              <a:solidFill>
                <a:srgbClr val="FF9900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8" name="Freeform 312"/>
              <p:cNvSpPr>
                <a:spLocks/>
              </p:cNvSpPr>
              <p:nvPr/>
            </p:nvSpPr>
            <p:spPr bwMode="auto">
              <a:xfrm rot="7956248" flipH="1">
                <a:off x="3664" y="2245"/>
                <a:ext cx="66" cy="40"/>
              </a:xfrm>
              <a:custGeom>
                <a:avLst/>
                <a:gdLst/>
                <a:ahLst/>
                <a:cxnLst>
                  <a:cxn ang="0">
                    <a:pos x="16" y="216"/>
                  </a:cxn>
                  <a:cxn ang="0">
                    <a:pos x="160" y="24"/>
                  </a:cxn>
                  <a:cxn ang="0">
                    <a:pos x="256" y="72"/>
                  </a:cxn>
                  <a:cxn ang="0">
                    <a:pos x="16" y="216"/>
                  </a:cxn>
                </a:cxnLst>
                <a:rect l="0" t="0" r="r" b="b"/>
                <a:pathLst>
                  <a:path w="280" h="224">
                    <a:moveTo>
                      <a:pt x="16" y="216"/>
                    </a:moveTo>
                    <a:cubicBezTo>
                      <a:pt x="0" y="208"/>
                      <a:pt x="120" y="48"/>
                      <a:pt x="160" y="24"/>
                    </a:cubicBezTo>
                    <a:cubicBezTo>
                      <a:pt x="200" y="0"/>
                      <a:pt x="280" y="40"/>
                      <a:pt x="256" y="72"/>
                    </a:cubicBezTo>
                    <a:cubicBezTo>
                      <a:pt x="232" y="104"/>
                      <a:pt x="32" y="224"/>
                      <a:pt x="16" y="216"/>
                    </a:cubicBezTo>
                    <a:close/>
                  </a:path>
                </a:pathLst>
              </a:custGeom>
              <a:solidFill>
                <a:srgbClr val="FF9900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9" name="Freeform 313"/>
              <p:cNvSpPr>
                <a:spLocks/>
              </p:cNvSpPr>
              <p:nvPr/>
            </p:nvSpPr>
            <p:spPr bwMode="auto">
              <a:xfrm rot="413846">
                <a:off x="3625" y="2259"/>
                <a:ext cx="49" cy="55"/>
              </a:xfrm>
              <a:custGeom>
                <a:avLst/>
                <a:gdLst/>
                <a:ahLst/>
                <a:cxnLst>
                  <a:cxn ang="0">
                    <a:pos x="16" y="216"/>
                  </a:cxn>
                  <a:cxn ang="0">
                    <a:pos x="160" y="24"/>
                  </a:cxn>
                  <a:cxn ang="0">
                    <a:pos x="256" y="72"/>
                  </a:cxn>
                  <a:cxn ang="0">
                    <a:pos x="16" y="216"/>
                  </a:cxn>
                </a:cxnLst>
                <a:rect l="0" t="0" r="r" b="b"/>
                <a:pathLst>
                  <a:path w="280" h="224">
                    <a:moveTo>
                      <a:pt x="16" y="216"/>
                    </a:moveTo>
                    <a:cubicBezTo>
                      <a:pt x="0" y="208"/>
                      <a:pt x="120" y="48"/>
                      <a:pt x="160" y="24"/>
                    </a:cubicBezTo>
                    <a:cubicBezTo>
                      <a:pt x="200" y="0"/>
                      <a:pt x="280" y="40"/>
                      <a:pt x="256" y="72"/>
                    </a:cubicBezTo>
                    <a:cubicBezTo>
                      <a:pt x="232" y="104"/>
                      <a:pt x="32" y="224"/>
                      <a:pt x="16" y="216"/>
                    </a:cubicBezTo>
                    <a:close/>
                  </a:path>
                </a:pathLst>
              </a:custGeom>
              <a:solidFill>
                <a:srgbClr val="FF9900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10" name="Freeform 314"/>
              <p:cNvSpPr>
                <a:spLocks/>
              </p:cNvSpPr>
              <p:nvPr/>
            </p:nvSpPr>
            <p:spPr bwMode="auto">
              <a:xfrm rot="7956248" flipH="1">
                <a:off x="3636" y="2274"/>
                <a:ext cx="66" cy="41"/>
              </a:xfrm>
              <a:custGeom>
                <a:avLst/>
                <a:gdLst/>
                <a:ahLst/>
                <a:cxnLst>
                  <a:cxn ang="0">
                    <a:pos x="16" y="216"/>
                  </a:cxn>
                  <a:cxn ang="0">
                    <a:pos x="160" y="24"/>
                  </a:cxn>
                  <a:cxn ang="0">
                    <a:pos x="256" y="72"/>
                  </a:cxn>
                  <a:cxn ang="0">
                    <a:pos x="16" y="216"/>
                  </a:cxn>
                </a:cxnLst>
                <a:rect l="0" t="0" r="r" b="b"/>
                <a:pathLst>
                  <a:path w="280" h="224">
                    <a:moveTo>
                      <a:pt x="16" y="216"/>
                    </a:moveTo>
                    <a:cubicBezTo>
                      <a:pt x="0" y="208"/>
                      <a:pt x="120" y="48"/>
                      <a:pt x="160" y="24"/>
                    </a:cubicBezTo>
                    <a:cubicBezTo>
                      <a:pt x="200" y="0"/>
                      <a:pt x="280" y="40"/>
                      <a:pt x="256" y="72"/>
                    </a:cubicBezTo>
                    <a:cubicBezTo>
                      <a:pt x="232" y="104"/>
                      <a:pt x="32" y="224"/>
                      <a:pt x="16" y="216"/>
                    </a:cubicBezTo>
                    <a:close/>
                  </a:path>
                </a:pathLst>
              </a:custGeom>
              <a:solidFill>
                <a:srgbClr val="FF9900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11" name="Freeform 315"/>
              <p:cNvSpPr>
                <a:spLocks/>
              </p:cNvSpPr>
              <p:nvPr/>
            </p:nvSpPr>
            <p:spPr bwMode="auto">
              <a:xfrm rot="7956248" flipH="1">
                <a:off x="3608" y="2305"/>
                <a:ext cx="65" cy="40"/>
              </a:xfrm>
              <a:custGeom>
                <a:avLst/>
                <a:gdLst/>
                <a:ahLst/>
                <a:cxnLst>
                  <a:cxn ang="0">
                    <a:pos x="16" y="216"/>
                  </a:cxn>
                  <a:cxn ang="0">
                    <a:pos x="160" y="24"/>
                  </a:cxn>
                  <a:cxn ang="0">
                    <a:pos x="256" y="72"/>
                  </a:cxn>
                  <a:cxn ang="0">
                    <a:pos x="16" y="216"/>
                  </a:cxn>
                </a:cxnLst>
                <a:rect l="0" t="0" r="r" b="b"/>
                <a:pathLst>
                  <a:path w="280" h="224">
                    <a:moveTo>
                      <a:pt x="16" y="216"/>
                    </a:moveTo>
                    <a:cubicBezTo>
                      <a:pt x="0" y="208"/>
                      <a:pt x="120" y="48"/>
                      <a:pt x="160" y="24"/>
                    </a:cubicBezTo>
                    <a:cubicBezTo>
                      <a:pt x="200" y="0"/>
                      <a:pt x="280" y="40"/>
                      <a:pt x="256" y="72"/>
                    </a:cubicBezTo>
                    <a:cubicBezTo>
                      <a:pt x="232" y="104"/>
                      <a:pt x="32" y="224"/>
                      <a:pt x="16" y="216"/>
                    </a:cubicBezTo>
                    <a:close/>
                  </a:path>
                </a:pathLst>
              </a:custGeom>
              <a:solidFill>
                <a:srgbClr val="FF9900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12" name="Freeform 316"/>
              <p:cNvSpPr>
                <a:spLocks/>
              </p:cNvSpPr>
              <p:nvPr/>
            </p:nvSpPr>
            <p:spPr bwMode="auto">
              <a:xfrm rot="413846">
                <a:off x="3572" y="2259"/>
                <a:ext cx="135" cy="137"/>
              </a:xfrm>
              <a:custGeom>
                <a:avLst/>
                <a:gdLst/>
                <a:ahLst/>
                <a:cxnLst>
                  <a:cxn ang="0">
                    <a:pos x="18" y="192"/>
                  </a:cxn>
                  <a:cxn ang="0">
                    <a:pos x="0" y="180"/>
                  </a:cxn>
                  <a:cxn ang="0">
                    <a:pos x="18" y="144"/>
                  </a:cxn>
                  <a:cxn ang="0">
                    <a:pos x="66" y="48"/>
                  </a:cxn>
                  <a:cxn ang="0">
                    <a:pos x="114" y="0"/>
                  </a:cxn>
                  <a:cxn ang="0">
                    <a:pos x="114" y="48"/>
                  </a:cxn>
                  <a:cxn ang="0">
                    <a:pos x="96" y="92"/>
                  </a:cxn>
                  <a:cxn ang="0">
                    <a:pos x="168" y="28"/>
                  </a:cxn>
                  <a:cxn ang="0">
                    <a:pos x="176" y="44"/>
                  </a:cxn>
                  <a:cxn ang="0">
                    <a:pos x="124" y="112"/>
                  </a:cxn>
                  <a:cxn ang="0">
                    <a:pos x="232" y="72"/>
                  </a:cxn>
                  <a:cxn ang="0">
                    <a:pos x="240" y="100"/>
                  </a:cxn>
                  <a:cxn ang="0">
                    <a:pos x="162" y="144"/>
                  </a:cxn>
                  <a:cxn ang="0">
                    <a:pos x="268" y="168"/>
                  </a:cxn>
                  <a:cxn ang="0">
                    <a:pos x="232" y="188"/>
                  </a:cxn>
                  <a:cxn ang="0">
                    <a:pos x="52" y="200"/>
                  </a:cxn>
                  <a:cxn ang="0">
                    <a:pos x="18" y="192"/>
                  </a:cxn>
                </a:cxnLst>
                <a:rect l="0" t="0" r="r" b="b"/>
                <a:pathLst>
                  <a:path w="268" h="200">
                    <a:moveTo>
                      <a:pt x="18" y="192"/>
                    </a:moveTo>
                    <a:lnTo>
                      <a:pt x="0" y="180"/>
                    </a:lnTo>
                    <a:lnTo>
                      <a:pt x="18" y="144"/>
                    </a:lnTo>
                    <a:lnTo>
                      <a:pt x="66" y="48"/>
                    </a:lnTo>
                    <a:lnTo>
                      <a:pt x="114" y="0"/>
                    </a:lnTo>
                    <a:lnTo>
                      <a:pt x="114" y="48"/>
                    </a:lnTo>
                    <a:lnTo>
                      <a:pt x="96" y="92"/>
                    </a:lnTo>
                    <a:lnTo>
                      <a:pt x="168" y="28"/>
                    </a:lnTo>
                    <a:lnTo>
                      <a:pt x="176" y="44"/>
                    </a:lnTo>
                    <a:lnTo>
                      <a:pt x="124" y="112"/>
                    </a:lnTo>
                    <a:lnTo>
                      <a:pt x="232" y="72"/>
                    </a:lnTo>
                    <a:lnTo>
                      <a:pt x="240" y="100"/>
                    </a:lnTo>
                    <a:lnTo>
                      <a:pt x="162" y="144"/>
                    </a:lnTo>
                    <a:lnTo>
                      <a:pt x="268" y="168"/>
                    </a:lnTo>
                    <a:lnTo>
                      <a:pt x="232" y="188"/>
                    </a:lnTo>
                    <a:lnTo>
                      <a:pt x="52" y="200"/>
                    </a:lnTo>
                    <a:lnTo>
                      <a:pt x="18" y="192"/>
                    </a:lnTo>
                    <a:close/>
                  </a:path>
                </a:pathLst>
              </a:custGeom>
              <a:solidFill>
                <a:srgbClr val="FF9900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13" name="Freeform 317"/>
              <p:cNvSpPr>
                <a:spLocks/>
              </p:cNvSpPr>
              <p:nvPr/>
            </p:nvSpPr>
            <p:spPr bwMode="auto">
              <a:xfrm rot="413846">
                <a:off x="3492" y="2286"/>
                <a:ext cx="194" cy="197"/>
              </a:xfrm>
              <a:custGeom>
                <a:avLst/>
                <a:gdLst/>
                <a:ahLst/>
                <a:cxnLst>
                  <a:cxn ang="0">
                    <a:pos x="18" y="192"/>
                  </a:cxn>
                  <a:cxn ang="0">
                    <a:pos x="0" y="180"/>
                  </a:cxn>
                  <a:cxn ang="0">
                    <a:pos x="18" y="144"/>
                  </a:cxn>
                  <a:cxn ang="0">
                    <a:pos x="66" y="48"/>
                  </a:cxn>
                  <a:cxn ang="0">
                    <a:pos x="114" y="0"/>
                  </a:cxn>
                  <a:cxn ang="0">
                    <a:pos x="114" y="48"/>
                  </a:cxn>
                  <a:cxn ang="0">
                    <a:pos x="96" y="92"/>
                  </a:cxn>
                  <a:cxn ang="0">
                    <a:pos x="168" y="28"/>
                  </a:cxn>
                  <a:cxn ang="0">
                    <a:pos x="176" y="44"/>
                  </a:cxn>
                  <a:cxn ang="0">
                    <a:pos x="124" y="112"/>
                  </a:cxn>
                  <a:cxn ang="0">
                    <a:pos x="232" y="72"/>
                  </a:cxn>
                  <a:cxn ang="0">
                    <a:pos x="240" y="100"/>
                  </a:cxn>
                  <a:cxn ang="0">
                    <a:pos x="162" y="144"/>
                  </a:cxn>
                  <a:cxn ang="0">
                    <a:pos x="268" y="168"/>
                  </a:cxn>
                  <a:cxn ang="0">
                    <a:pos x="232" y="188"/>
                  </a:cxn>
                  <a:cxn ang="0">
                    <a:pos x="52" y="200"/>
                  </a:cxn>
                  <a:cxn ang="0">
                    <a:pos x="18" y="192"/>
                  </a:cxn>
                </a:cxnLst>
                <a:rect l="0" t="0" r="r" b="b"/>
                <a:pathLst>
                  <a:path w="268" h="200">
                    <a:moveTo>
                      <a:pt x="18" y="192"/>
                    </a:moveTo>
                    <a:lnTo>
                      <a:pt x="0" y="180"/>
                    </a:lnTo>
                    <a:lnTo>
                      <a:pt x="18" y="144"/>
                    </a:lnTo>
                    <a:lnTo>
                      <a:pt x="66" y="48"/>
                    </a:lnTo>
                    <a:lnTo>
                      <a:pt x="114" y="0"/>
                    </a:lnTo>
                    <a:lnTo>
                      <a:pt x="114" y="48"/>
                    </a:lnTo>
                    <a:lnTo>
                      <a:pt x="96" y="92"/>
                    </a:lnTo>
                    <a:lnTo>
                      <a:pt x="168" y="28"/>
                    </a:lnTo>
                    <a:lnTo>
                      <a:pt x="176" y="44"/>
                    </a:lnTo>
                    <a:lnTo>
                      <a:pt x="124" y="112"/>
                    </a:lnTo>
                    <a:lnTo>
                      <a:pt x="232" y="72"/>
                    </a:lnTo>
                    <a:lnTo>
                      <a:pt x="240" y="100"/>
                    </a:lnTo>
                    <a:lnTo>
                      <a:pt x="162" y="144"/>
                    </a:lnTo>
                    <a:lnTo>
                      <a:pt x="268" y="168"/>
                    </a:lnTo>
                    <a:lnTo>
                      <a:pt x="232" y="188"/>
                    </a:lnTo>
                    <a:lnTo>
                      <a:pt x="52" y="200"/>
                    </a:lnTo>
                    <a:lnTo>
                      <a:pt x="18" y="192"/>
                    </a:lnTo>
                    <a:close/>
                  </a:path>
                </a:pathLst>
              </a:custGeom>
              <a:solidFill>
                <a:srgbClr val="FF9900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14" name="Freeform 318"/>
              <p:cNvSpPr>
                <a:spLocks/>
              </p:cNvSpPr>
              <p:nvPr/>
            </p:nvSpPr>
            <p:spPr bwMode="auto">
              <a:xfrm rot="413846">
                <a:off x="3436" y="2344"/>
                <a:ext cx="194" cy="197"/>
              </a:xfrm>
              <a:custGeom>
                <a:avLst/>
                <a:gdLst/>
                <a:ahLst/>
                <a:cxnLst>
                  <a:cxn ang="0">
                    <a:pos x="18" y="192"/>
                  </a:cxn>
                  <a:cxn ang="0">
                    <a:pos x="0" y="180"/>
                  </a:cxn>
                  <a:cxn ang="0">
                    <a:pos x="18" y="144"/>
                  </a:cxn>
                  <a:cxn ang="0">
                    <a:pos x="66" y="48"/>
                  </a:cxn>
                  <a:cxn ang="0">
                    <a:pos x="114" y="0"/>
                  </a:cxn>
                  <a:cxn ang="0">
                    <a:pos x="114" y="48"/>
                  </a:cxn>
                  <a:cxn ang="0">
                    <a:pos x="96" y="92"/>
                  </a:cxn>
                  <a:cxn ang="0">
                    <a:pos x="168" y="28"/>
                  </a:cxn>
                  <a:cxn ang="0">
                    <a:pos x="176" y="44"/>
                  </a:cxn>
                  <a:cxn ang="0">
                    <a:pos x="124" y="112"/>
                  </a:cxn>
                  <a:cxn ang="0">
                    <a:pos x="232" y="72"/>
                  </a:cxn>
                  <a:cxn ang="0">
                    <a:pos x="240" y="100"/>
                  </a:cxn>
                  <a:cxn ang="0">
                    <a:pos x="162" y="144"/>
                  </a:cxn>
                  <a:cxn ang="0">
                    <a:pos x="268" y="168"/>
                  </a:cxn>
                  <a:cxn ang="0">
                    <a:pos x="232" y="188"/>
                  </a:cxn>
                  <a:cxn ang="0">
                    <a:pos x="52" y="200"/>
                  </a:cxn>
                  <a:cxn ang="0">
                    <a:pos x="18" y="192"/>
                  </a:cxn>
                </a:cxnLst>
                <a:rect l="0" t="0" r="r" b="b"/>
                <a:pathLst>
                  <a:path w="268" h="200">
                    <a:moveTo>
                      <a:pt x="18" y="192"/>
                    </a:moveTo>
                    <a:lnTo>
                      <a:pt x="0" y="180"/>
                    </a:lnTo>
                    <a:lnTo>
                      <a:pt x="18" y="144"/>
                    </a:lnTo>
                    <a:lnTo>
                      <a:pt x="66" y="48"/>
                    </a:lnTo>
                    <a:lnTo>
                      <a:pt x="114" y="0"/>
                    </a:lnTo>
                    <a:lnTo>
                      <a:pt x="114" y="48"/>
                    </a:lnTo>
                    <a:lnTo>
                      <a:pt x="96" y="92"/>
                    </a:lnTo>
                    <a:lnTo>
                      <a:pt x="168" y="28"/>
                    </a:lnTo>
                    <a:lnTo>
                      <a:pt x="176" y="44"/>
                    </a:lnTo>
                    <a:lnTo>
                      <a:pt x="124" y="112"/>
                    </a:lnTo>
                    <a:lnTo>
                      <a:pt x="232" y="72"/>
                    </a:lnTo>
                    <a:lnTo>
                      <a:pt x="240" y="100"/>
                    </a:lnTo>
                    <a:lnTo>
                      <a:pt x="162" y="144"/>
                    </a:lnTo>
                    <a:lnTo>
                      <a:pt x="268" y="168"/>
                    </a:lnTo>
                    <a:lnTo>
                      <a:pt x="232" y="188"/>
                    </a:lnTo>
                    <a:lnTo>
                      <a:pt x="52" y="200"/>
                    </a:lnTo>
                    <a:lnTo>
                      <a:pt x="18" y="192"/>
                    </a:lnTo>
                    <a:close/>
                  </a:path>
                </a:pathLst>
              </a:custGeom>
              <a:solidFill>
                <a:srgbClr val="FF9900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15" name="Freeform 319"/>
              <p:cNvSpPr>
                <a:spLocks/>
              </p:cNvSpPr>
              <p:nvPr/>
            </p:nvSpPr>
            <p:spPr bwMode="auto">
              <a:xfrm rot="413846">
                <a:off x="3404" y="2437"/>
                <a:ext cx="135" cy="137"/>
              </a:xfrm>
              <a:custGeom>
                <a:avLst/>
                <a:gdLst/>
                <a:ahLst/>
                <a:cxnLst>
                  <a:cxn ang="0">
                    <a:pos x="18" y="192"/>
                  </a:cxn>
                  <a:cxn ang="0">
                    <a:pos x="0" y="180"/>
                  </a:cxn>
                  <a:cxn ang="0">
                    <a:pos x="18" y="144"/>
                  </a:cxn>
                  <a:cxn ang="0">
                    <a:pos x="66" y="48"/>
                  </a:cxn>
                  <a:cxn ang="0">
                    <a:pos x="114" y="0"/>
                  </a:cxn>
                  <a:cxn ang="0">
                    <a:pos x="114" y="48"/>
                  </a:cxn>
                  <a:cxn ang="0">
                    <a:pos x="96" y="92"/>
                  </a:cxn>
                  <a:cxn ang="0">
                    <a:pos x="168" y="28"/>
                  </a:cxn>
                  <a:cxn ang="0">
                    <a:pos x="176" y="44"/>
                  </a:cxn>
                  <a:cxn ang="0">
                    <a:pos x="124" y="112"/>
                  </a:cxn>
                  <a:cxn ang="0">
                    <a:pos x="232" y="72"/>
                  </a:cxn>
                  <a:cxn ang="0">
                    <a:pos x="240" y="100"/>
                  </a:cxn>
                  <a:cxn ang="0">
                    <a:pos x="162" y="144"/>
                  </a:cxn>
                  <a:cxn ang="0">
                    <a:pos x="268" y="168"/>
                  </a:cxn>
                  <a:cxn ang="0">
                    <a:pos x="232" y="188"/>
                  </a:cxn>
                  <a:cxn ang="0">
                    <a:pos x="52" y="200"/>
                  </a:cxn>
                  <a:cxn ang="0">
                    <a:pos x="18" y="192"/>
                  </a:cxn>
                </a:cxnLst>
                <a:rect l="0" t="0" r="r" b="b"/>
                <a:pathLst>
                  <a:path w="268" h="200">
                    <a:moveTo>
                      <a:pt x="18" y="192"/>
                    </a:moveTo>
                    <a:lnTo>
                      <a:pt x="0" y="180"/>
                    </a:lnTo>
                    <a:lnTo>
                      <a:pt x="18" y="144"/>
                    </a:lnTo>
                    <a:lnTo>
                      <a:pt x="66" y="48"/>
                    </a:lnTo>
                    <a:lnTo>
                      <a:pt x="114" y="0"/>
                    </a:lnTo>
                    <a:lnTo>
                      <a:pt x="114" y="48"/>
                    </a:lnTo>
                    <a:lnTo>
                      <a:pt x="96" y="92"/>
                    </a:lnTo>
                    <a:lnTo>
                      <a:pt x="168" y="28"/>
                    </a:lnTo>
                    <a:lnTo>
                      <a:pt x="176" y="44"/>
                    </a:lnTo>
                    <a:lnTo>
                      <a:pt x="124" y="112"/>
                    </a:lnTo>
                    <a:lnTo>
                      <a:pt x="232" y="72"/>
                    </a:lnTo>
                    <a:lnTo>
                      <a:pt x="240" y="100"/>
                    </a:lnTo>
                    <a:lnTo>
                      <a:pt x="162" y="144"/>
                    </a:lnTo>
                    <a:lnTo>
                      <a:pt x="268" y="168"/>
                    </a:lnTo>
                    <a:lnTo>
                      <a:pt x="232" y="188"/>
                    </a:lnTo>
                    <a:lnTo>
                      <a:pt x="52" y="200"/>
                    </a:lnTo>
                    <a:lnTo>
                      <a:pt x="18" y="192"/>
                    </a:lnTo>
                    <a:close/>
                  </a:path>
                </a:pathLst>
              </a:custGeom>
              <a:solidFill>
                <a:srgbClr val="FF9900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16" name="Freeform 320"/>
              <p:cNvSpPr>
                <a:spLocks/>
              </p:cNvSpPr>
              <p:nvPr/>
            </p:nvSpPr>
            <p:spPr bwMode="auto">
              <a:xfrm rot="413846">
                <a:off x="3348" y="2496"/>
                <a:ext cx="135" cy="136"/>
              </a:xfrm>
              <a:custGeom>
                <a:avLst/>
                <a:gdLst/>
                <a:ahLst/>
                <a:cxnLst>
                  <a:cxn ang="0">
                    <a:pos x="18" y="192"/>
                  </a:cxn>
                  <a:cxn ang="0">
                    <a:pos x="0" y="180"/>
                  </a:cxn>
                  <a:cxn ang="0">
                    <a:pos x="18" y="144"/>
                  </a:cxn>
                  <a:cxn ang="0">
                    <a:pos x="66" y="48"/>
                  </a:cxn>
                  <a:cxn ang="0">
                    <a:pos x="114" y="0"/>
                  </a:cxn>
                  <a:cxn ang="0">
                    <a:pos x="114" y="48"/>
                  </a:cxn>
                  <a:cxn ang="0">
                    <a:pos x="96" y="92"/>
                  </a:cxn>
                  <a:cxn ang="0">
                    <a:pos x="168" y="28"/>
                  </a:cxn>
                  <a:cxn ang="0">
                    <a:pos x="176" y="44"/>
                  </a:cxn>
                  <a:cxn ang="0">
                    <a:pos x="124" y="112"/>
                  </a:cxn>
                  <a:cxn ang="0">
                    <a:pos x="232" y="72"/>
                  </a:cxn>
                  <a:cxn ang="0">
                    <a:pos x="240" y="100"/>
                  </a:cxn>
                  <a:cxn ang="0">
                    <a:pos x="162" y="144"/>
                  </a:cxn>
                  <a:cxn ang="0">
                    <a:pos x="268" y="168"/>
                  </a:cxn>
                  <a:cxn ang="0">
                    <a:pos x="232" y="188"/>
                  </a:cxn>
                  <a:cxn ang="0">
                    <a:pos x="52" y="200"/>
                  </a:cxn>
                  <a:cxn ang="0">
                    <a:pos x="18" y="192"/>
                  </a:cxn>
                </a:cxnLst>
                <a:rect l="0" t="0" r="r" b="b"/>
                <a:pathLst>
                  <a:path w="268" h="200">
                    <a:moveTo>
                      <a:pt x="18" y="192"/>
                    </a:moveTo>
                    <a:lnTo>
                      <a:pt x="0" y="180"/>
                    </a:lnTo>
                    <a:lnTo>
                      <a:pt x="18" y="144"/>
                    </a:lnTo>
                    <a:lnTo>
                      <a:pt x="66" y="48"/>
                    </a:lnTo>
                    <a:lnTo>
                      <a:pt x="114" y="0"/>
                    </a:lnTo>
                    <a:lnTo>
                      <a:pt x="114" y="48"/>
                    </a:lnTo>
                    <a:lnTo>
                      <a:pt x="96" y="92"/>
                    </a:lnTo>
                    <a:lnTo>
                      <a:pt x="168" y="28"/>
                    </a:lnTo>
                    <a:lnTo>
                      <a:pt x="176" y="44"/>
                    </a:lnTo>
                    <a:lnTo>
                      <a:pt x="124" y="112"/>
                    </a:lnTo>
                    <a:lnTo>
                      <a:pt x="232" y="72"/>
                    </a:lnTo>
                    <a:lnTo>
                      <a:pt x="240" y="100"/>
                    </a:lnTo>
                    <a:lnTo>
                      <a:pt x="162" y="144"/>
                    </a:lnTo>
                    <a:lnTo>
                      <a:pt x="268" y="168"/>
                    </a:lnTo>
                    <a:lnTo>
                      <a:pt x="232" y="188"/>
                    </a:lnTo>
                    <a:lnTo>
                      <a:pt x="52" y="200"/>
                    </a:lnTo>
                    <a:lnTo>
                      <a:pt x="18" y="192"/>
                    </a:lnTo>
                    <a:close/>
                  </a:path>
                </a:pathLst>
              </a:custGeom>
              <a:solidFill>
                <a:srgbClr val="FF9900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17" name="Freeform 321"/>
              <p:cNvSpPr>
                <a:spLocks/>
              </p:cNvSpPr>
              <p:nvPr/>
            </p:nvSpPr>
            <p:spPr bwMode="auto">
              <a:xfrm flipH="1">
                <a:off x="2880" y="2064"/>
                <a:ext cx="339" cy="405"/>
              </a:xfrm>
              <a:custGeom>
                <a:avLst/>
                <a:gdLst/>
                <a:ahLst/>
                <a:cxnLst>
                  <a:cxn ang="0">
                    <a:pos x="40" y="576"/>
                  </a:cxn>
                  <a:cxn ang="0">
                    <a:pos x="472" y="432"/>
                  </a:cxn>
                  <a:cxn ang="0">
                    <a:pos x="664" y="48"/>
                  </a:cxn>
                  <a:cxn ang="0">
                    <a:pos x="424" y="144"/>
                  </a:cxn>
                  <a:cxn ang="0">
                    <a:pos x="232" y="336"/>
                  </a:cxn>
                  <a:cxn ang="0">
                    <a:pos x="40" y="576"/>
                  </a:cxn>
                </a:cxnLst>
                <a:rect l="0" t="0" r="r" b="b"/>
                <a:pathLst>
                  <a:path w="672" h="592">
                    <a:moveTo>
                      <a:pt x="40" y="576"/>
                    </a:moveTo>
                    <a:cubicBezTo>
                      <a:pt x="80" y="592"/>
                      <a:pt x="368" y="520"/>
                      <a:pt x="472" y="432"/>
                    </a:cubicBezTo>
                    <a:cubicBezTo>
                      <a:pt x="576" y="344"/>
                      <a:pt x="672" y="96"/>
                      <a:pt x="664" y="48"/>
                    </a:cubicBezTo>
                    <a:cubicBezTo>
                      <a:pt x="656" y="0"/>
                      <a:pt x="496" y="96"/>
                      <a:pt x="424" y="144"/>
                    </a:cubicBezTo>
                    <a:cubicBezTo>
                      <a:pt x="352" y="192"/>
                      <a:pt x="296" y="264"/>
                      <a:pt x="232" y="336"/>
                    </a:cubicBezTo>
                    <a:cubicBezTo>
                      <a:pt x="168" y="408"/>
                      <a:pt x="0" y="560"/>
                      <a:pt x="40" y="576"/>
                    </a:cubicBez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18" name="Freeform 322"/>
              <p:cNvSpPr>
                <a:spLocks/>
              </p:cNvSpPr>
              <p:nvPr/>
            </p:nvSpPr>
            <p:spPr bwMode="auto">
              <a:xfrm flipH="1">
                <a:off x="3195" y="2458"/>
                <a:ext cx="77" cy="854"/>
              </a:xfrm>
              <a:custGeom>
                <a:avLst/>
                <a:gdLst/>
                <a:ahLst/>
                <a:cxnLst>
                  <a:cxn ang="0">
                    <a:pos x="104" y="1248"/>
                  </a:cxn>
                  <a:cxn ang="0">
                    <a:pos x="8" y="672"/>
                  </a:cxn>
                  <a:cxn ang="0">
                    <a:pos x="152" y="0"/>
                  </a:cxn>
                </a:cxnLst>
                <a:rect l="0" t="0" r="r" b="b"/>
                <a:pathLst>
                  <a:path w="152" h="1248">
                    <a:moveTo>
                      <a:pt x="104" y="1248"/>
                    </a:moveTo>
                    <a:cubicBezTo>
                      <a:pt x="52" y="1064"/>
                      <a:pt x="0" y="880"/>
                      <a:pt x="8" y="672"/>
                    </a:cubicBezTo>
                    <a:cubicBezTo>
                      <a:pt x="16" y="464"/>
                      <a:pt x="84" y="232"/>
                      <a:pt x="152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19" name="Freeform 323"/>
              <p:cNvSpPr>
                <a:spLocks/>
              </p:cNvSpPr>
              <p:nvPr/>
            </p:nvSpPr>
            <p:spPr bwMode="auto">
              <a:xfrm flipH="1">
                <a:off x="2928" y="2097"/>
                <a:ext cx="49" cy="55"/>
              </a:xfrm>
              <a:custGeom>
                <a:avLst/>
                <a:gdLst/>
                <a:ahLst/>
                <a:cxnLst>
                  <a:cxn ang="0">
                    <a:pos x="16" y="216"/>
                  </a:cxn>
                  <a:cxn ang="0">
                    <a:pos x="160" y="24"/>
                  </a:cxn>
                  <a:cxn ang="0">
                    <a:pos x="256" y="72"/>
                  </a:cxn>
                  <a:cxn ang="0">
                    <a:pos x="16" y="216"/>
                  </a:cxn>
                </a:cxnLst>
                <a:rect l="0" t="0" r="r" b="b"/>
                <a:pathLst>
                  <a:path w="280" h="224">
                    <a:moveTo>
                      <a:pt x="16" y="216"/>
                    </a:moveTo>
                    <a:cubicBezTo>
                      <a:pt x="0" y="208"/>
                      <a:pt x="120" y="48"/>
                      <a:pt x="160" y="24"/>
                    </a:cubicBezTo>
                    <a:cubicBezTo>
                      <a:pt x="200" y="0"/>
                      <a:pt x="280" y="40"/>
                      <a:pt x="256" y="72"/>
                    </a:cubicBezTo>
                    <a:cubicBezTo>
                      <a:pt x="232" y="104"/>
                      <a:pt x="32" y="224"/>
                      <a:pt x="16" y="216"/>
                    </a:cubicBezTo>
                    <a:close/>
                  </a:path>
                </a:pathLst>
              </a:custGeom>
              <a:solidFill>
                <a:srgbClr val="FF9900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20" name="Freeform 324"/>
              <p:cNvSpPr>
                <a:spLocks/>
              </p:cNvSpPr>
              <p:nvPr/>
            </p:nvSpPr>
            <p:spPr bwMode="auto">
              <a:xfrm rot="-7542402">
                <a:off x="2875" y="2143"/>
                <a:ext cx="65" cy="40"/>
              </a:xfrm>
              <a:custGeom>
                <a:avLst/>
                <a:gdLst/>
                <a:ahLst/>
                <a:cxnLst>
                  <a:cxn ang="0">
                    <a:pos x="16" y="216"/>
                  </a:cxn>
                  <a:cxn ang="0">
                    <a:pos x="160" y="24"/>
                  </a:cxn>
                  <a:cxn ang="0">
                    <a:pos x="256" y="72"/>
                  </a:cxn>
                  <a:cxn ang="0">
                    <a:pos x="16" y="216"/>
                  </a:cxn>
                </a:cxnLst>
                <a:rect l="0" t="0" r="r" b="b"/>
                <a:pathLst>
                  <a:path w="280" h="224">
                    <a:moveTo>
                      <a:pt x="16" y="216"/>
                    </a:moveTo>
                    <a:cubicBezTo>
                      <a:pt x="0" y="208"/>
                      <a:pt x="120" y="48"/>
                      <a:pt x="160" y="24"/>
                    </a:cubicBezTo>
                    <a:cubicBezTo>
                      <a:pt x="200" y="0"/>
                      <a:pt x="280" y="40"/>
                      <a:pt x="256" y="72"/>
                    </a:cubicBezTo>
                    <a:cubicBezTo>
                      <a:pt x="232" y="104"/>
                      <a:pt x="32" y="224"/>
                      <a:pt x="16" y="216"/>
                    </a:cubicBezTo>
                    <a:close/>
                  </a:path>
                </a:pathLst>
              </a:custGeom>
              <a:solidFill>
                <a:srgbClr val="FF9900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21" name="Freeform 325"/>
              <p:cNvSpPr>
                <a:spLocks/>
              </p:cNvSpPr>
              <p:nvPr/>
            </p:nvSpPr>
            <p:spPr bwMode="auto">
              <a:xfrm rot="-7542402">
                <a:off x="2867" y="2110"/>
                <a:ext cx="66" cy="40"/>
              </a:xfrm>
              <a:custGeom>
                <a:avLst/>
                <a:gdLst/>
                <a:ahLst/>
                <a:cxnLst>
                  <a:cxn ang="0">
                    <a:pos x="16" y="216"/>
                  </a:cxn>
                  <a:cxn ang="0">
                    <a:pos x="160" y="24"/>
                  </a:cxn>
                  <a:cxn ang="0">
                    <a:pos x="256" y="72"/>
                  </a:cxn>
                  <a:cxn ang="0">
                    <a:pos x="16" y="216"/>
                  </a:cxn>
                </a:cxnLst>
                <a:rect l="0" t="0" r="r" b="b"/>
                <a:pathLst>
                  <a:path w="280" h="224">
                    <a:moveTo>
                      <a:pt x="16" y="216"/>
                    </a:moveTo>
                    <a:cubicBezTo>
                      <a:pt x="0" y="208"/>
                      <a:pt x="120" y="48"/>
                      <a:pt x="160" y="24"/>
                    </a:cubicBezTo>
                    <a:cubicBezTo>
                      <a:pt x="200" y="0"/>
                      <a:pt x="280" y="40"/>
                      <a:pt x="256" y="72"/>
                    </a:cubicBezTo>
                    <a:cubicBezTo>
                      <a:pt x="232" y="104"/>
                      <a:pt x="32" y="224"/>
                      <a:pt x="16" y="216"/>
                    </a:cubicBezTo>
                    <a:close/>
                  </a:path>
                </a:pathLst>
              </a:custGeom>
              <a:solidFill>
                <a:srgbClr val="FF9900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22" name="Freeform 326"/>
              <p:cNvSpPr>
                <a:spLocks/>
              </p:cNvSpPr>
              <p:nvPr/>
            </p:nvSpPr>
            <p:spPr bwMode="auto">
              <a:xfrm rot="-7542402">
                <a:off x="2875" y="2077"/>
                <a:ext cx="66" cy="40"/>
              </a:xfrm>
              <a:custGeom>
                <a:avLst/>
                <a:gdLst/>
                <a:ahLst/>
                <a:cxnLst>
                  <a:cxn ang="0">
                    <a:pos x="16" y="216"/>
                  </a:cxn>
                  <a:cxn ang="0">
                    <a:pos x="160" y="24"/>
                  </a:cxn>
                  <a:cxn ang="0">
                    <a:pos x="256" y="72"/>
                  </a:cxn>
                  <a:cxn ang="0">
                    <a:pos x="16" y="216"/>
                  </a:cxn>
                </a:cxnLst>
                <a:rect l="0" t="0" r="r" b="b"/>
                <a:pathLst>
                  <a:path w="280" h="224">
                    <a:moveTo>
                      <a:pt x="16" y="216"/>
                    </a:moveTo>
                    <a:cubicBezTo>
                      <a:pt x="0" y="208"/>
                      <a:pt x="120" y="48"/>
                      <a:pt x="160" y="24"/>
                    </a:cubicBezTo>
                    <a:cubicBezTo>
                      <a:pt x="200" y="0"/>
                      <a:pt x="280" y="40"/>
                      <a:pt x="256" y="72"/>
                    </a:cubicBezTo>
                    <a:cubicBezTo>
                      <a:pt x="232" y="104"/>
                      <a:pt x="32" y="224"/>
                      <a:pt x="16" y="216"/>
                    </a:cubicBezTo>
                    <a:close/>
                  </a:path>
                </a:pathLst>
              </a:custGeom>
              <a:solidFill>
                <a:srgbClr val="FF9900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23" name="Freeform 327"/>
              <p:cNvSpPr>
                <a:spLocks/>
              </p:cNvSpPr>
              <p:nvPr/>
            </p:nvSpPr>
            <p:spPr bwMode="auto">
              <a:xfrm flipH="1">
                <a:off x="2928" y="2097"/>
                <a:ext cx="49" cy="55"/>
              </a:xfrm>
              <a:custGeom>
                <a:avLst/>
                <a:gdLst/>
                <a:ahLst/>
                <a:cxnLst>
                  <a:cxn ang="0">
                    <a:pos x="16" y="216"/>
                  </a:cxn>
                  <a:cxn ang="0">
                    <a:pos x="160" y="24"/>
                  </a:cxn>
                  <a:cxn ang="0">
                    <a:pos x="256" y="72"/>
                  </a:cxn>
                  <a:cxn ang="0">
                    <a:pos x="16" y="216"/>
                  </a:cxn>
                </a:cxnLst>
                <a:rect l="0" t="0" r="r" b="b"/>
                <a:pathLst>
                  <a:path w="280" h="224">
                    <a:moveTo>
                      <a:pt x="16" y="216"/>
                    </a:moveTo>
                    <a:cubicBezTo>
                      <a:pt x="0" y="208"/>
                      <a:pt x="120" y="48"/>
                      <a:pt x="160" y="24"/>
                    </a:cubicBezTo>
                    <a:cubicBezTo>
                      <a:pt x="200" y="0"/>
                      <a:pt x="280" y="40"/>
                      <a:pt x="256" y="72"/>
                    </a:cubicBezTo>
                    <a:cubicBezTo>
                      <a:pt x="232" y="104"/>
                      <a:pt x="32" y="224"/>
                      <a:pt x="16" y="216"/>
                    </a:cubicBezTo>
                    <a:close/>
                  </a:path>
                </a:pathLst>
              </a:custGeom>
              <a:solidFill>
                <a:srgbClr val="FF9900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24" name="Freeform 328"/>
              <p:cNvSpPr>
                <a:spLocks/>
              </p:cNvSpPr>
              <p:nvPr/>
            </p:nvSpPr>
            <p:spPr bwMode="auto">
              <a:xfrm rot="-7542402">
                <a:off x="2900" y="2109"/>
                <a:ext cx="66" cy="41"/>
              </a:xfrm>
              <a:custGeom>
                <a:avLst/>
                <a:gdLst/>
                <a:ahLst/>
                <a:cxnLst>
                  <a:cxn ang="0">
                    <a:pos x="16" y="216"/>
                  </a:cxn>
                  <a:cxn ang="0">
                    <a:pos x="160" y="24"/>
                  </a:cxn>
                  <a:cxn ang="0">
                    <a:pos x="256" y="72"/>
                  </a:cxn>
                  <a:cxn ang="0">
                    <a:pos x="16" y="216"/>
                  </a:cxn>
                </a:cxnLst>
                <a:rect l="0" t="0" r="r" b="b"/>
                <a:pathLst>
                  <a:path w="280" h="224">
                    <a:moveTo>
                      <a:pt x="16" y="216"/>
                    </a:moveTo>
                    <a:cubicBezTo>
                      <a:pt x="0" y="208"/>
                      <a:pt x="120" y="48"/>
                      <a:pt x="160" y="24"/>
                    </a:cubicBezTo>
                    <a:cubicBezTo>
                      <a:pt x="200" y="0"/>
                      <a:pt x="280" y="40"/>
                      <a:pt x="256" y="72"/>
                    </a:cubicBezTo>
                    <a:cubicBezTo>
                      <a:pt x="232" y="104"/>
                      <a:pt x="32" y="224"/>
                      <a:pt x="16" y="216"/>
                    </a:cubicBezTo>
                    <a:close/>
                  </a:path>
                </a:pathLst>
              </a:custGeom>
              <a:solidFill>
                <a:srgbClr val="FF9900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25" name="Freeform 329"/>
              <p:cNvSpPr>
                <a:spLocks/>
              </p:cNvSpPr>
              <p:nvPr/>
            </p:nvSpPr>
            <p:spPr bwMode="auto">
              <a:xfrm rot="-7542402">
                <a:off x="2924" y="2143"/>
                <a:ext cx="65" cy="40"/>
              </a:xfrm>
              <a:custGeom>
                <a:avLst/>
                <a:gdLst/>
                <a:ahLst/>
                <a:cxnLst>
                  <a:cxn ang="0">
                    <a:pos x="16" y="216"/>
                  </a:cxn>
                  <a:cxn ang="0">
                    <a:pos x="160" y="24"/>
                  </a:cxn>
                  <a:cxn ang="0">
                    <a:pos x="256" y="72"/>
                  </a:cxn>
                  <a:cxn ang="0">
                    <a:pos x="16" y="216"/>
                  </a:cxn>
                </a:cxnLst>
                <a:rect l="0" t="0" r="r" b="b"/>
                <a:pathLst>
                  <a:path w="280" h="224">
                    <a:moveTo>
                      <a:pt x="16" y="216"/>
                    </a:moveTo>
                    <a:cubicBezTo>
                      <a:pt x="0" y="208"/>
                      <a:pt x="120" y="48"/>
                      <a:pt x="160" y="24"/>
                    </a:cubicBezTo>
                    <a:cubicBezTo>
                      <a:pt x="200" y="0"/>
                      <a:pt x="280" y="40"/>
                      <a:pt x="256" y="72"/>
                    </a:cubicBezTo>
                    <a:cubicBezTo>
                      <a:pt x="232" y="104"/>
                      <a:pt x="32" y="224"/>
                      <a:pt x="16" y="216"/>
                    </a:cubicBezTo>
                    <a:close/>
                  </a:path>
                </a:pathLst>
              </a:custGeom>
              <a:solidFill>
                <a:srgbClr val="FF9900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26" name="Freeform 330"/>
              <p:cNvSpPr>
                <a:spLocks/>
              </p:cNvSpPr>
              <p:nvPr/>
            </p:nvSpPr>
            <p:spPr bwMode="auto">
              <a:xfrm flipH="1">
                <a:off x="2890" y="2097"/>
                <a:ext cx="135" cy="137"/>
              </a:xfrm>
              <a:custGeom>
                <a:avLst/>
                <a:gdLst/>
                <a:ahLst/>
                <a:cxnLst>
                  <a:cxn ang="0">
                    <a:pos x="18" y="192"/>
                  </a:cxn>
                  <a:cxn ang="0">
                    <a:pos x="0" y="180"/>
                  </a:cxn>
                  <a:cxn ang="0">
                    <a:pos x="18" y="144"/>
                  </a:cxn>
                  <a:cxn ang="0">
                    <a:pos x="66" y="48"/>
                  </a:cxn>
                  <a:cxn ang="0">
                    <a:pos x="114" y="0"/>
                  </a:cxn>
                  <a:cxn ang="0">
                    <a:pos x="114" y="48"/>
                  </a:cxn>
                  <a:cxn ang="0">
                    <a:pos x="96" y="92"/>
                  </a:cxn>
                  <a:cxn ang="0">
                    <a:pos x="168" y="28"/>
                  </a:cxn>
                  <a:cxn ang="0">
                    <a:pos x="176" y="44"/>
                  </a:cxn>
                  <a:cxn ang="0">
                    <a:pos x="124" y="112"/>
                  </a:cxn>
                  <a:cxn ang="0">
                    <a:pos x="232" y="72"/>
                  </a:cxn>
                  <a:cxn ang="0">
                    <a:pos x="240" y="100"/>
                  </a:cxn>
                  <a:cxn ang="0">
                    <a:pos x="162" y="144"/>
                  </a:cxn>
                  <a:cxn ang="0">
                    <a:pos x="268" y="168"/>
                  </a:cxn>
                  <a:cxn ang="0">
                    <a:pos x="232" y="188"/>
                  </a:cxn>
                  <a:cxn ang="0">
                    <a:pos x="52" y="200"/>
                  </a:cxn>
                  <a:cxn ang="0">
                    <a:pos x="18" y="192"/>
                  </a:cxn>
                </a:cxnLst>
                <a:rect l="0" t="0" r="r" b="b"/>
                <a:pathLst>
                  <a:path w="268" h="200">
                    <a:moveTo>
                      <a:pt x="18" y="192"/>
                    </a:moveTo>
                    <a:lnTo>
                      <a:pt x="0" y="180"/>
                    </a:lnTo>
                    <a:lnTo>
                      <a:pt x="18" y="144"/>
                    </a:lnTo>
                    <a:lnTo>
                      <a:pt x="66" y="48"/>
                    </a:lnTo>
                    <a:lnTo>
                      <a:pt x="114" y="0"/>
                    </a:lnTo>
                    <a:lnTo>
                      <a:pt x="114" y="48"/>
                    </a:lnTo>
                    <a:lnTo>
                      <a:pt x="96" y="92"/>
                    </a:lnTo>
                    <a:lnTo>
                      <a:pt x="168" y="28"/>
                    </a:lnTo>
                    <a:lnTo>
                      <a:pt x="176" y="44"/>
                    </a:lnTo>
                    <a:lnTo>
                      <a:pt x="124" y="112"/>
                    </a:lnTo>
                    <a:lnTo>
                      <a:pt x="232" y="72"/>
                    </a:lnTo>
                    <a:lnTo>
                      <a:pt x="240" y="100"/>
                    </a:lnTo>
                    <a:lnTo>
                      <a:pt x="162" y="144"/>
                    </a:lnTo>
                    <a:lnTo>
                      <a:pt x="268" y="168"/>
                    </a:lnTo>
                    <a:lnTo>
                      <a:pt x="232" y="188"/>
                    </a:lnTo>
                    <a:lnTo>
                      <a:pt x="52" y="200"/>
                    </a:lnTo>
                    <a:lnTo>
                      <a:pt x="18" y="192"/>
                    </a:lnTo>
                    <a:close/>
                  </a:path>
                </a:pathLst>
              </a:custGeom>
              <a:solidFill>
                <a:srgbClr val="FF9900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27" name="Freeform 331"/>
              <p:cNvSpPr>
                <a:spLocks/>
              </p:cNvSpPr>
              <p:nvPr/>
            </p:nvSpPr>
            <p:spPr bwMode="auto">
              <a:xfrm flipH="1">
                <a:off x="2904" y="2130"/>
                <a:ext cx="194" cy="197"/>
              </a:xfrm>
              <a:custGeom>
                <a:avLst/>
                <a:gdLst/>
                <a:ahLst/>
                <a:cxnLst>
                  <a:cxn ang="0">
                    <a:pos x="18" y="192"/>
                  </a:cxn>
                  <a:cxn ang="0">
                    <a:pos x="0" y="180"/>
                  </a:cxn>
                  <a:cxn ang="0">
                    <a:pos x="18" y="144"/>
                  </a:cxn>
                  <a:cxn ang="0">
                    <a:pos x="66" y="48"/>
                  </a:cxn>
                  <a:cxn ang="0">
                    <a:pos x="114" y="0"/>
                  </a:cxn>
                  <a:cxn ang="0">
                    <a:pos x="114" y="48"/>
                  </a:cxn>
                  <a:cxn ang="0">
                    <a:pos x="96" y="92"/>
                  </a:cxn>
                  <a:cxn ang="0">
                    <a:pos x="168" y="28"/>
                  </a:cxn>
                  <a:cxn ang="0">
                    <a:pos x="176" y="44"/>
                  </a:cxn>
                  <a:cxn ang="0">
                    <a:pos x="124" y="112"/>
                  </a:cxn>
                  <a:cxn ang="0">
                    <a:pos x="232" y="72"/>
                  </a:cxn>
                  <a:cxn ang="0">
                    <a:pos x="240" y="100"/>
                  </a:cxn>
                  <a:cxn ang="0">
                    <a:pos x="162" y="144"/>
                  </a:cxn>
                  <a:cxn ang="0">
                    <a:pos x="268" y="168"/>
                  </a:cxn>
                  <a:cxn ang="0">
                    <a:pos x="232" y="188"/>
                  </a:cxn>
                  <a:cxn ang="0">
                    <a:pos x="52" y="200"/>
                  </a:cxn>
                  <a:cxn ang="0">
                    <a:pos x="18" y="192"/>
                  </a:cxn>
                </a:cxnLst>
                <a:rect l="0" t="0" r="r" b="b"/>
                <a:pathLst>
                  <a:path w="268" h="200">
                    <a:moveTo>
                      <a:pt x="18" y="192"/>
                    </a:moveTo>
                    <a:lnTo>
                      <a:pt x="0" y="180"/>
                    </a:lnTo>
                    <a:lnTo>
                      <a:pt x="18" y="144"/>
                    </a:lnTo>
                    <a:lnTo>
                      <a:pt x="66" y="48"/>
                    </a:lnTo>
                    <a:lnTo>
                      <a:pt x="114" y="0"/>
                    </a:lnTo>
                    <a:lnTo>
                      <a:pt x="114" y="48"/>
                    </a:lnTo>
                    <a:lnTo>
                      <a:pt x="96" y="92"/>
                    </a:lnTo>
                    <a:lnTo>
                      <a:pt x="168" y="28"/>
                    </a:lnTo>
                    <a:lnTo>
                      <a:pt x="176" y="44"/>
                    </a:lnTo>
                    <a:lnTo>
                      <a:pt x="124" y="112"/>
                    </a:lnTo>
                    <a:lnTo>
                      <a:pt x="232" y="72"/>
                    </a:lnTo>
                    <a:lnTo>
                      <a:pt x="240" y="100"/>
                    </a:lnTo>
                    <a:lnTo>
                      <a:pt x="162" y="144"/>
                    </a:lnTo>
                    <a:lnTo>
                      <a:pt x="268" y="168"/>
                    </a:lnTo>
                    <a:lnTo>
                      <a:pt x="232" y="188"/>
                    </a:lnTo>
                    <a:lnTo>
                      <a:pt x="52" y="200"/>
                    </a:lnTo>
                    <a:lnTo>
                      <a:pt x="18" y="192"/>
                    </a:lnTo>
                    <a:close/>
                  </a:path>
                </a:pathLst>
              </a:custGeom>
              <a:solidFill>
                <a:srgbClr val="FF9900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28" name="Freeform 332"/>
              <p:cNvSpPr>
                <a:spLocks/>
              </p:cNvSpPr>
              <p:nvPr/>
            </p:nvSpPr>
            <p:spPr bwMode="auto">
              <a:xfrm flipH="1">
                <a:off x="2953" y="2195"/>
                <a:ext cx="194" cy="197"/>
              </a:xfrm>
              <a:custGeom>
                <a:avLst/>
                <a:gdLst/>
                <a:ahLst/>
                <a:cxnLst>
                  <a:cxn ang="0">
                    <a:pos x="18" y="192"/>
                  </a:cxn>
                  <a:cxn ang="0">
                    <a:pos x="0" y="180"/>
                  </a:cxn>
                  <a:cxn ang="0">
                    <a:pos x="18" y="144"/>
                  </a:cxn>
                  <a:cxn ang="0">
                    <a:pos x="66" y="48"/>
                  </a:cxn>
                  <a:cxn ang="0">
                    <a:pos x="114" y="0"/>
                  </a:cxn>
                  <a:cxn ang="0">
                    <a:pos x="114" y="48"/>
                  </a:cxn>
                  <a:cxn ang="0">
                    <a:pos x="96" y="92"/>
                  </a:cxn>
                  <a:cxn ang="0">
                    <a:pos x="168" y="28"/>
                  </a:cxn>
                  <a:cxn ang="0">
                    <a:pos x="176" y="44"/>
                  </a:cxn>
                  <a:cxn ang="0">
                    <a:pos x="124" y="112"/>
                  </a:cxn>
                  <a:cxn ang="0">
                    <a:pos x="232" y="72"/>
                  </a:cxn>
                  <a:cxn ang="0">
                    <a:pos x="240" y="100"/>
                  </a:cxn>
                  <a:cxn ang="0">
                    <a:pos x="162" y="144"/>
                  </a:cxn>
                  <a:cxn ang="0">
                    <a:pos x="268" y="168"/>
                  </a:cxn>
                  <a:cxn ang="0">
                    <a:pos x="232" y="188"/>
                  </a:cxn>
                  <a:cxn ang="0">
                    <a:pos x="52" y="200"/>
                  </a:cxn>
                  <a:cxn ang="0">
                    <a:pos x="18" y="192"/>
                  </a:cxn>
                </a:cxnLst>
                <a:rect l="0" t="0" r="r" b="b"/>
                <a:pathLst>
                  <a:path w="268" h="200">
                    <a:moveTo>
                      <a:pt x="18" y="192"/>
                    </a:moveTo>
                    <a:lnTo>
                      <a:pt x="0" y="180"/>
                    </a:lnTo>
                    <a:lnTo>
                      <a:pt x="18" y="144"/>
                    </a:lnTo>
                    <a:lnTo>
                      <a:pt x="66" y="48"/>
                    </a:lnTo>
                    <a:lnTo>
                      <a:pt x="114" y="0"/>
                    </a:lnTo>
                    <a:lnTo>
                      <a:pt x="114" y="48"/>
                    </a:lnTo>
                    <a:lnTo>
                      <a:pt x="96" y="92"/>
                    </a:lnTo>
                    <a:lnTo>
                      <a:pt x="168" y="28"/>
                    </a:lnTo>
                    <a:lnTo>
                      <a:pt x="176" y="44"/>
                    </a:lnTo>
                    <a:lnTo>
                      <a:pt x="124" y="112"/>
                    </a:lnTo>
                    <a:lnTo>
                      <a:pt x="232" y="72"/>
                    </a:lnTo>
                    <a:lnTo>
                      <a:pt x="240" y="100"/>
                    </a:lnTo>
                    <a:lnTo>
                      <a:pt x="162" y="144"/>
                    </a:lnTo>
                    <a:lnTo>
                      <a:pt x="268" y="168"/>
                    </a:lnTo>
                    <a:lnTo>
                      <a:pt x="232" y="188"/>
                    </a:lnTo>
                    <a:lnTo>
                      <a:pt x="52" y="200"/>
                    </a:lnTo>
                    <a:lnTo>
                      <a:pt x="18" y="192"/>
                    </a:lnTo>
                    <a:close/>
                  </a:path>
                </a:pathLst>
              </a:custGeom>
              <a:solidFill>
                <a:srgbClr val="FF9900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29" name="Freeform 333"/>
              <p:cNvSpPr>
                <a:spLocks/>
              </p:cNvSpPr>
              <p:nvPr/>
            </p:nvSpPr>
            <p:spPr bwMode="auto">
              <a:xfrm flipH="1">
                <a:off x="3036" y="2294"/>
                <a:ext cx="135" cy="137"/>
              </a:xfrm>
              <a:custGeom>
                <a:avLst/>
                <a:gdLst/>
                <a:ahLst/>
                <a:cxnLst>
                  <a:cxn ang="0">
                    <a:pos x="18" y="192"/>
                  </a:cxn>
                  <a:cxn ang="0">
                    <a:pos x="0" y="180"/>
                  </a:cxn>
                  <a:cxn ang="0">
                    <a:pos x="18" y="144"/>
                  </a:cxn>
                  <a:cxn ang="0">
                    <a:pos x="66" y="48"/>
                  </a:cxn>
                  <a:cxn ang="0">
                    <a:pos x="114" y="0"/>
                  </a:cxn>
                  <a:cxn ang="0">
                    <a:pos x="114" y="48"/>
                  </a:cxn>
                  <a:cxn ang="0">
                    <a:pos x="96" y="92"/>
                  </a:cxn>
                  <a:cxn ang="0">
                    <a:pos x="168" y="28"/>
                  </a:cxn>
                  <a:cxn ang="0">
                    <a:pos x="176" y="44"/>
                  </a:cxn>
                  <a:cxn ang="0">
                    <a:pos x="124" y="112"/>
                  </a:cxn>
                  <a:cxn ang="0">
                    <a:pos x="232" y="72"/>
                  </a:cxn>
                  <a:cxn ang="0">
                    <a:pos x="240" y="100"/>
                  </a:cxn>
                  <a:cxn ang="0">
                    <a:pos x="162" y="144"/>
                  </a:cxn>
                  <a:cxn ang="0">
                    <a:pos x="268" y="168"/>
                  </a:cxn>
                  <a:cxn ang="0">
                    <a:pos x="232" y="188"/>
                  </a:cxn>
                  <a:cxn ang="0">
                    <a:pos x="52" y="200"/>
                  </a:cxn>
                  <a:cxn ang="0">
                    <a:pos x="18" y="192"/>
                  </a:cxn>
                </a:cxnLst>
                <a:rect l="0" t="0" r="r" b="b"/>
                <a:pathLst>
                  <a:path w="268" h="200">
                    <a:moveTo>
                      <a:pt x="18" y="192"/>
                    </a:moveTo>
                    <a:lnTo>
                      <a:pt x="0" y="180"/>
                    </a:lnTo>
                    <a:lnTo>
                      <a:pt x="18" y="144"/>
                    </a:lnTo>
                    <a:lnTo>
                      <a:pt x="66" y="48"/>
                    </a:lnTo>
                    <a:lnTo>
                      <a:pt x="114" y="0"/>
                    </a:lnTo>
                    <a:lnTo>
                      <a:pt x="114" y="48"/>
                    </a:lnTo>
                    <a:lnTo>
                      <a:pt x="96" y="92"/>
                    </a:lnTo>
                    <a:lnTo>
                      <a:pt x="168" y="28"/>
                    </a:lnTo>
                    <a:lnTo>
                      <a:pt x="176" y="44"/>
                    </a:lnTo>
                    <a:lnTo>
                      <a:pt x="124" y="112"/>
                    </a:lnTo>
                    <a:lnTo>
                      <a:pt x="232" y="72"/>
                    </a:lnTo>
                    <a:lnTo>
                      <a:pt x="240" y="100"/>
                    </a:lnTo>
                    <a:lnTo>
                      <a:pt x="162" y="144"/>
                    </a:lnTo>
                    <a:lnTo>
                      <a:pt x="268" y="168"/>
                    </a:lnTo>
                    <a:lnTo>
                      <a:pt x="232" y="188"/>
                    </a:lnTo>
                    <a:lnTo>
                      <a:pt x="52" y="200"/>
                    </a:lnTo>
                    <a:lnTo>
                      <a:pt x="18" y="192"/>
                    </a:lnTo>
                    <a:close/>
                  </a:path>
                </a:pathLst>
              </a:custGeom>
              <a:solidFill>
                <a:srgbClr val="FF9900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30" name="Freeform 334"/>
              <p:cNvSpPr>
                <a:spLocks/>
              </p:cNvSpPr>
              <p:nvPr/>
            </p:nvSpPr>
            <p:spPr bwMode="auto">
              <a:xfrm flipH="1">
                <a:off x="3084" y="2360"/>
                <a:ext cx="135" cy="136"/>
              </a:xfrm>
              <a:custGeom>
                <a:avLst/>
                <a:gdLst/>
                <a:ahLst/>
                <a:cxnLst>
                  <a:cxn ang="0">
                    <a:pos x="18" y="192"/>
                  </a:cxn>
                  <a:cxn ang="0">
                    <a:pos x="0" y="180"/>
                  </a:cxn>
                  <a:cxn ang="0">
                    <a:pos x="18" y="144"/>
                  </a:cxn>
                  <a:cxn ang="0">
                    <a:pos x="66" y="48"/>
                  </a:cxn>
                  <a:cxn ang="0">
                    <a:pos x="114" y="0"/>
                  </a:cxn>
                  <a:cxn ang="0">
                    <a:pos x="114" y="48"/>
                  </a:cxn>
                  <a:cxn ang="0">
                    <a:pos x="96" y="92"/>
                  </a:cxn>
                  <a:cxn ang="0">
                    <a:pos x="168" y="28"/>
                  </a:cxn>
                  <a:cxn ang="0">
                    <a:pos x="176" y="44"/>
                  </a:cxn>
                  <a:cxn ang="0">
                    <a:pos x="124" y="112"/>
                  </a:cxn>
                  <a:cxn ang="0">
                    <a:pos x="232" y="72"/>
                  </a:cxn>
                  <a:cxn ang="0">
                    <a:pos x="240" y="100"/>
                  </a:cxn>
                  <a:cxn ang="0">
                    <a:pos x="162" y="144"/>
                  </a:cxn>
                  <a:cxn ang="0">
                    <a:pos x="268" y="168"/>
                  </a:cxn>
                  <a:cxn ang="0">
                    <a:pos x="232" y="188"/>
                  </a:cxn>
                  <a:cxn ang="0">
                    <a:pos x="52" y="200"/>
                  </a:cxn>
                  <a:cxn ang="0">
                    <a:pos x="18" y="192"/>
                  </a:cxn>
                </a:cxnLst>
                <a:rect l="0" t="0" r="r" b="b"/>
                <a:pathLst>
                  <a:path w="268" h="200">
                    <a:moveTo>
                      <a:pt x="18" y="192"/>
                    </a:moveTo>
                    <a:lnTo>
                      <a:pt x="0" y="180"/>
                    </a:lnTo>
                    <a:lnTo>
                      <a:pt x="18" y="144"/>
                    </a:lnTo>
                    <a:lnTo>
                      <a:pt x="66" y="48"/>
                    </a:lnTo>
                    <a:lnTo>
                      <a:pt x="114" y="0"/>
                    </a:lnTo>
                    <a:lnTo>
                      <a:pt x="114" y="48"/>
                    </a:lnTo>
                    <a:lnTo>
                      <a:pt x="96" y="92"/>
                    </a:lnTo>
                    <a:lnTo>
                      <a:pt x="168" y="28"/>
                    </a:lnTo>
                    <a:lnTo>
                      <a:pt x="176" y="44"/>
                    </a:lnTo>
                    <a:lnTo>
                      <a:pt x="124" y="112"/>
                    </a:lnTo>
                    <a:lnTo>
                      <a:pt x="232" y="72"/>
                    </a:lnTo>
                    <a:lnTo>
                      <a:pt x="240" y="100"/>
                    </a:lnTo>
                    <a:lnTo>
                      <a:pt x="162" y="144"/>
                    </a:lnTo>
                    <a:lnTo>
                      <a:pt x="268" y="168"/>
                    </a:lnTo>
                    <a:lnTo>
                      <a:pt x="232" y="188"/>
                    </a:lnTo>
                    <a:lnTo>
                      <a:pt x="52" y="200"/>
                    </a:lnTo>
                    <a:lnTo>
                      <a:pt x="18" y="192"/>
                    </a:lnTo>
                    <a:close/>
                  </a:path>
                </a:pathLst>
              </a:custGeom>
              <a:solidFill>
                <a:srgbClr val="FF9900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4431" name="Group 335"/>
              <p:cNvGrpSpPr>
                <a:grpSpLocks/>
              </p:cNvGrpSpPr>
              <p:nvPr/>
            </p:nvGrpSpPr>
            <p:grpSpPr bwMode="auto">
              <a:xfrm>
                <a:off x="2832" y="2256"/>
                <a:ext cx="392" cy="1248"/>
                <a:chOff x="2832" y="2256"/>
                <a:chExt cx="392" cy="1248"/>
              </a:xfrm>
            </p:grpSpPr>
            <p:sp>
              <p:nvSpPr>
                <p:cNvPr id="4432" name="Freeform 336"/>
                <p:cNvSpPr>
                  <a:spLocks/>
                </p:cNvSpPr>
                <p:nvPr/>
              </p:nvSpPr>
              <p:spPr bwMode="auto">
                <a:xfrm flipH="1">
                  <a:off x="2832" y="2256"/>
                  <a:ext cx="339" cy="405"/>
                </a:xfrm>
                <a:custGeom>
                  <a:avLst/>
                  <a:gdLst/>
                  <a:ahLst/>
                  <a:cxnLst>
                    <a:cxn ang="0">
                      <a:pos x="40" y="576"/>
                    </a:cxn>
                    <a:cxn ang="0">
                      <a:pos x="472" y="432"/>
                    </a:cxn>
                    <a:cxn ang="0">
                      <a:pos x="664" y="48"/>
                    </a:cxn>
                    <a:cxn ang="0">
                      <a:pos x="424" y="144"/>
                    </a:cxn>
                    <a:cxn ang="0">
                      <a:pos x="232" y="336"/>
                    </a:cxn>
                    <a:cxn ang="0">
                      <a:pos x="40" y="576"/>
                    </a:cxn>
                  </a:cxnLst>
                  <a:rect l="0" t="0" r="r" b="b"/>
                  <a:pathLst>
                    <a:path w="672" h="592">
                      <a:moveTo>
                        <a:pt x="40" y="576"/>
                      </a:moveTo>
                      <a:cubicBezTo>
                        <a:pt x="80" y="592"/>
                        <a:pt x="368" y="520"/>
                        <a:pt x="472" y="432"/>
                      </a:cubicBezTo>
                      <a:cubicBezTo>
                        <a:pt x="576" y="344"/>
                        <a:pt x="672" y="96"/>
                        <a:pt x="664" y="48"/>
                      </a:cubicBezTo>
                      <a:cubicBezTo>
                        <a:pt x="656" y="0"/>
                        <a:pt x="496" y="96"/>
                        <a:pt x="424" y="144"/>
                      </a:cubicBezTo>
                      <a:cubicBezTo>
                        <a:pt x="352" y="192"/>
                        <a:pt x="296" y="264"/>
                        <a:pt x="232" y="336"/>
                      </a:cubicBezTo>
                      <a:cubicBezTo>
                        <a:pt x="168" y="408"/>
                        <a:pt x="0" y="560"/>
                        <a:pt x="40" y="57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33" name="Freeform 337"/>
                <p:cNvSpPr>
                  <a:spLocks/>
                </p:cNvSpPr>
                <p:nvPr/>
              </p:nvSpPr>
              <p:spPr bwMode="auto">
                <a:xfrm flipH="1">
                  <a:off x="3147" y="2650"/>
                  <a:ext cx="77" cy="854"/>
                </a:xfrm>
                <a:custGeom>
                  <a:avLst/>
                  <a:gdLst/>
                  <a:ahLst/>
                  <a:cxnLst>
                    <a:cxn ang="0">
                      <a:pos x="104" y="1248"/>
                    </a:cxn>
                    <a:cxn ang="0">
                      <a:pos x="8" y="672"/>
                    </a:cxn>
                    <a:cxn ang="0">
                      <a:pos x="152" y="0"/>
                    </a:cxn>
                  </a:cxnLst>
                  <a:rect l="0" t="0" r="r" b="b"/>
                  <a:pathLst>
                    <a:path w="152" h="1248">
                      <a:moveTo>
                        <a:pt x="104" y="1248"/>
                      </a:moveTo>
                      <a:cubicBezTo>
                        <a:pt x="52" y="1064"/>
                        <a:pt x="0" y="880"/>
                        <a:pt x="8" y="672"/>
                      </a:cubicBezTo>
                      <a:cubicBezTo>
                        <a:pt x="16" y="464"/>
                        <a:pt x="84" y="232"/>
                        <a:pt x="15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34" name="Freeform 338"/>
                <p:cNvSpPr>
                  <a:spLocks/>
                </p:cNvSpPr>
                <p:nvPr/>
              </p:nvSpPr>
              <p:spPr bwMode="auto">
                <a:xfrm flipH="1">
                  <a:off x="2880" y="2289"/>
                  <a:ext cx="49" cy="55"/>
                </a:xfrm>
                <a:custGeom>
                  <a:avLst/>
                  <a:gdLst/>
                  <a:ahLst/>
                  <a:cxnLst>
                    <a:cxn ang="0">
                      <a:pos x="16" y="216"/>
                    </a:cxn>
                    <a:cxn ang="0">
                      <a:pos x="160" y="24"/>
                    </a:cxn>
                    <a:cxn ang="0">
                      <a:pos x="256" y="72"/>
                    </a:cxn>
                    <a:cxn ang="0">
                      <a:pos x="16" y="216"/>
                    </a:cxn>
                  </a:cxnLst>
                  <a:rect l="0" t="0" r="r" b="b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35" name="Freeform 339"/>
                <p:cNvSpPr>
                  <a:spLocks/>
                </p:cNvSpPr>
                <p:nvPr/>
              </p:nvSpPr>
              <p:spPr bwMode="auto">
                <a:xfrm rot="-7542402">
                  <a:off x="2827" y="2335"/>
                  <a:ext cx="65" cy="40"/>
                </a:xfrm>
                <a:custGeom>
                  <a:avLst/>
                  <a:gdLst/>
                  <a:ahLst/>
                  <a:cxnLst>
                    <a:cxn ang="0">
                      <a:pos x="16" y="216"/>
                    </a:cxn>
                    <a:cxn ang="0">
                      <a:pos x="160" y="24"/>
                    </a:cxn>
                    <a:cxn ang="0">
                      <a:pos x="256" y="72"/>
                    </a:cxn>
                    <a:cxn ang="0">
                      <a:pos x="16" y="216"/>
                    </a:cxn>
                  </a:cxnLst>
                  <a:rect l="0" t="0" r="r" b="b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36" name="Freeform 340"/>
                <p:cNvSpPr>
                  <a:spLocks/>
                </p:cNvSpPr>
                <p:nvPr/>
              </p:nvSpPr>
              <p:spPr bwMode="auto">
                <a:xfrm rot="-7542402">
                  <a:off x="2819" y="2302"/>
                  <a:ext cx="66" cy="40"/>
                </a:xfrm>
                <a:custGeom>
                  <a:avLst/>
                  <a:gdLst/>
                  <a:ahLst/>
                  <a:cxnLst>
                    <a:cxn ang="0">
                      <a:pos x="16" y="216"/>
                    </a:cxn>
                    <a:cxn ang="0">
                      <a:pos x="160" y="24"/>
                    </a:cxn>
                    <a:cxn ang="0">
                      <a:pos x="256" y="72"/>
                    </a:cxn>
                    <a:cxn ang="0">
                      <a:pos x="16" y="216"/>
                    </a:cxn>
                  </a:cxnLst>
                  <a:rect l="0" t="0" r="r" b="b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37" name="Freeform 341"/>
                <p:cNvSpPr>
                  <a:spLocks/>
                </p:cNvSpPr>
                <p:nvPr/>
              </p:nvSpPr>
              <p:spPr bwMode="auto">
                <a:xfrm rot="-7542402">
                  <a:off x="2827" y="2269"/>
                  <a:ext cx="66" cy="40"/>
                </a:xfrm>
                <a:custGeom>
                  <a:avLst/>
                  <a:gdLst/>
                  <a:ahLst/>
                  <a:cxnLst>
                    <a:cxn ang="0">
                      <a:pos x="16" y="216"/>
                    </a:cxn>
                    <a:cxn ang="0">
                      <a:pos x="160" y="24"/>
                    </a:cxn>
                    <a:cxn ang="0">
                      <a:pos x="256" y="72"/>
                    </a:cxn>
                    <a:cxn ang="0">
                      <a:pos x="16" y="216"/>
                    </a:cxn>
                  </a:cxnLst>
                  <a:rect l="0" t="0" r="r" b="b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38" name="Freeform 342"/>
                <p:cNvSpPr>
                  <a:spLocks/>
                </p:cNvSpPr>
                <p:nvPr/>
              </p:nvSpPr>
              <p:spPr bwMode="auto">
                <a:xfrm flipH="1">
                  <a:off x="2880" y="2289"/>
                  <a:ext cx="49" cy="55"/>
                </a:xfrm>
                <a:custGeom>
                  <a:avLst/>
                  <a:gdLst/>
                  <a:ahLst/>
                  <a:cxnLst>
                    <a:cxn ang="0">
                      <a:pos x="16" y="216"/>
                    </a:cxn>
                    <a:cxn ang="0">
                      <a:pos x="160" y="24"/>
                    </a:cxn>
                    <a:cxn ang="0">
                      <a:pos x="256" y="72"/>
                    </a:cxn>
                    <a:cxn ang="0">
                      <a:pos x="16" y="216"/>
                    </a:cxn>
                  </a:cxnLst>
                  <a:rect l="0" t="0" r="r" b="b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39" name="Freeform 343"/>
                <p:cNvSpPr>
                  <a:spLocks/>
                </p:cNvSpPr>
                <p:nvPr/>
              </p:nvSpPr>
              <p:spPr bwMode="auto">
                <a:xfrm rot="-7542402">
                  <a:off x="2852" y="2301"/>
                  <a:ext cx="66" cy="41"/>
                </a:xfrm>
                <a:custGeom>
                  <a:avLst/>
                  <a:gdLst/>
                  <a:ahLst/>
                  <a:cxnLst>
                    <a:cxn ang="0">
                      <a:pos x="16" y="216"/>
                    </a:cxn>
                    <a:cxn ang="0">
                      <a:pos x="160" y="24"/>
                    </a:cxn>
                    <a:cxn ang="0">
                      <a:pos x="256" y="72"/>
                    </a:cxn>
                    <a:cxn ang="0">
                      <a:pos x="16" y="216"/>
                    </a:cxn>
                  </a:cxnLst>
                  <a:rect l="0" t="0" r="r" b="b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40" name="Freeform 344"/>
                <p:cNvSpPr>
                  <a:spLocks/>
                </p:cNvSpPr>
                <p:nvPr/>
              </p:nvSpPr>
              <p:spPr bwMode="auto">
                <a:xfrm rot="-7542402">
                  <a:off x="2876" y="2335"/>
                  <a:ext cx="65" cy="40"/>
                </a:xfrm>
                <a:custGeom>
                  <a:avLst/>
                  <a:gdLst/>
                  <a:ahLst/>
                  <a:cxnLst>
                    <a:cxn ang="0">
                      <a:pos x="16" y="216"/>
                    </a:cxn>
                    <a:cxn ang="0">
                      <a:pos x="160" y="24"/>
                    </a:cxn>
                    <a:cxn ang="0">
                      <a:pos x="256" y="72"/>
                    </a:cxn>
                    <a:cxn ang="0">
                      <a:pos x="16" y="216"/>
                    </a:cxn>
                  </a:cxnLst>
                  <a:rect l="0" t="0" r="r" b="b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41" name="Freeform 345"/>
                <p:cNvSpPr>
                  <a:spLocks/>
                </p:cNvSpPr>
                <p:nvPr/>
              </p:nvSpPr>
              <p:spPr bwMode="auto">
                <a:xfrm flipH="1">
                  <a:off x="2842" y="2289"/>
                  <a:ext cx="135" cy="137"/>
                </a:xfrm>
                <a:custGeom>
                  <a:avLst/>
                  <a:gdLst/>
                  <a:ahLst/>
                  <a:cxnLst>
                    <a:cxn ang="0">
                      <a:pos x="18" y="192"/>
                    </a:cxn>
                    <a:cxn ang="0">
                      <a:pos x="0" y="180"/>
                    </a:cxn>
                    <a:cxn ang="0">
                      <a:pos x="18" y="144"/>
                    </a:cxn>
                    <a:cxn ang="0">
                      <a:pos x="66" y="48"/>
                    </a:cxn>
                    <a:cxn ang="0">
                      <a:pos x="114" y="0"/>
                    </a:cxn>
                    <a:cxn ang="0">
                      <a:pos x="114" y="48"/>
                    </a:cxn>
                    <a:cxn ang="0">
                      <a:pos x="96" y="92"/>
                    </a:cxn>
                    <a:cxn ang="0">
                      <a:pos x="168" y="28"/>
                    </a:cxn>
                    <a:cxn ang="0">
                      <a:pos x="176" y="44"/>
                    </a:cxn>
                    <a:cxn ang="0">
                      <a:pos x="124" y="112"/>
                    </a:cxn>
                    <a:cxn ang="0">
                      <a:pos x="232" y="72"/>
                    </a:cxn>
                    <a:cxn ang="0">
                      <a:pos x="240" y="100"/>
                    </a:cxn>
                    <a:cxn ang="0">
                      <a:pos x="162" y="144"/>
                    </a:cxn>
                    <a:cxn ang="0">
                      <a:pos x="268" y="168"/>
                    </a:cxn>
                    <a:cxn ang="0">
                      <a:pos x="232" y="188"/>
                    </a:cxn>
                    <a:cxn ang="0">
                      <a:pos x="52" y="200"/>
                    </a:cxn>
                    <a:cxn ang="0">
                      <a:pos x="18" y="192"/>
                    </a:cxn>
                  </a:cxnLst>
                  <a:rect l="0" t="0" r="r" b="b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42" name="Freeform 346"/>
                <p:cNvSpPr>
                  <a:spLocks/>
                </p:cNvSpPr>
                <p:nvPr/>
              </p:nvSpPr>
              <p:spPr bwMode="auto">
                <a:xfrm flipH="1">
                  <a:off x="2856" y="2322"/>
                  <a:ext cx="194" cy="197"/>
                </a:xfrm>
                <a:custGeom>
                  <a:avLst/>
                  <a:gdLst/>
                  <a:ahLst/>
                  <a:cxnLst>
                    <a:cxn ang="0">
                      <a:pos x="18" y="192"/>
                    </a:cxn>
                    <a:cxn ang="0">
                      <a:pos x="0" y="180"/>
                    </a:cxn>
                    <a:cxn ang="0">
                      <a:pos x="18" y="144"/>
                    </a:cxn>
                    <a:cxn ang="0">
                      <a:pos x="66" y="48"/>
                    </a:cxn>
                    <a:cxn ang="0">
                      <a:pos x="114" y="0"/>
                    </a:cxn>
                    <a:cxn ang="0">
                      <a:pos x="114" y="48"/>
                    </a:cxn>
                    <a:cxn ang="0">
                      <a:pos x="96" y="92"/>
                    </a:cxn>
                    <a:cxn ang="0">
                      <a:pos x="168" y="28"/>
                    </a:cxn>
                    <a:cxn ang="0">
                      <a:pos x="176" y="44"/>
                    </a:cxn>
                    <a:cxn ang="0">
                      <a:pos x="124" y="112"/>
                    </a:cxn>
                    <a:cxn ang="0">
                      <a:pos x="232" y="72"/>
                    </a:cxn>
                    <a:cxn ang="0">
                      <a:pos x="240" y="100"/>
                    </a:cxn>
                    <a:cxn ang="0">
                      <a:pos x="162" y="144"/>
                    </a:cxn>
                    <a:cxn ang="0">
                      <a:pos x="268" y="168"/>
                    </a:cxn>
                    <a:cxn ang="0">
                      <a:pos x="232" y="188"/>
                    </a:cxn>
                    <a:cxn ang="0">
                      <a:pos x="52" y="200"/>
                    </a:cxn>
                    <a:cxn ang="0">
                      <a:pos x="18" y="192"/>
                    </a:cxn>
                  </a:cxnLst>
                  <a:rect l="0" t="0" r="r" b="b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43" name="Freeform 347"/>
                <p:cNvSpPr>
                  <a:spLocks/>
                </p:cNvSpPr>
                <p:nvPr/>
              </p:nvSpPr>
              <p:spPr bwMode="auto">
                <a:xfrm flipH="1">
                  <a:off x="2905" y="2387"/>
                  <a:ext cx="194" cy="197"/>
                </a:xfrm>
                <a:custGeom>
                  <a:avLst/>
                  <a:gdLst/>
                  <a:ahLst/>
                  <a:cxnLst>
                    <a:cxn ang="0">
                      <a:pos x="18" y="192"/>
                    </a:cxn>
                    <a:cxn ang="0">
                      <a:pos x="0" y="180"/>
                    </a:cxn>
                    <a:cxn ang="0">
                      <a:pos x="18" y="144"/>
                    </a:cxn>
                    <a:cxn ang="0">
                      <a:pos x="66" y="48"/>
                    </a:cxn>
                    <a:cxn ang="0">
                      <a:pos x="114" y="0"/>
                    </a:cxn>
                    <a:cxn ang="0">
                      <a:pos x="114" y="48"/>
                    </a:cxn>
                    <a:cxn ang="0">
                      <a:pos x="96" y="92"/>
                    </a:cxn>
                    <a:cxn ang="0">
                      <a:pos x="168" y="28"/>
                    </a:cxn>
                    <a:cxn ang="0">
                      <a:pos x="176" y="44"/>
                    </a:cxn>
                    <a:cxn ang="0">
                      <a:pos x="124" y="112"/>
                    </a:cxn>
                    <a:cxn ang="0">
                      <a:pos x="232" y="72"/>
                    </a:cxn>
                    <a:cxn ang="0">
                      <a:pos x="240" y="100"/>
                    </a:cxn>
                    <a:cxn ang="0">
                      <a:pos x="162" y="144"/>
                    </a:cxn>
                    <a:cxn ang="0">
                      <a:pos x="268" y="168"/>
                    </a:cxn>
                    <a:cxn ang="0">
                      <a:pos x="232" y="188"/>
                    </a:cxn>
                    <a:cxn ang="0">
                      <a:pos x="52" y="200"/>
                    </a:cxn>
                    <a:cxn ang="0">
                      <a:pos x="18" y="192"/>
                    </a:cxn>
                  </a:cxnLst>
                  <a:rect l="0" t="0" r="r" b="b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44" name="Freeform 348"/>
                <p:cNvSpPr>
                  <a:spLocks/>
                </p:cNvSpPr>
                <p:nvPr/>
              </p:nvSpPr>
              <p:spPr bwMode="auto">
                <a:xfrm flipH="1">
                  <a:off x="2988" y="2486"/>
                  <a:ext cx="135" cy="137"/>
                </a:xfrm>
                <a:custGeom>
                  <a:avLst/>
                  <a:gdLst/>
                  <a:ahLst/>
                  <a:cxnLst>
                    <a:cxn ang="0">
                      <a:pos x="18" y="192"/>
                    </a:cxn>
                    <a:cxn ang="0">
                      <a:pos x="0" y="180"/>
                    </a:cxn>
                    <a:cxn ang="0">
                      <a:pos x="18" y="144"/>
                    </a:cxn>
                    <a:cxn ang="0">
                      <a:pos x="66" y="48"/>
                    </a:cxn>
                    <a:cxn ang="0">
                      <a:pos x="114" y="0"/>
                    </a:cxn>
                    <a:cxn ang="0">
                      <a:pos x="114" y="48"/>
                    </a:cxn>
                    <a:cxn ang="0">
                      <a:pos x="96" y="92"/>
                    </a:cxn>
                    <a:cxn ang="0">
                      <a:pos x="168" y="28"/>
                    </a:cxn>
                    <a:cxn ang="0">
                      <a:pos x="176" y="44"/>
                    </a:cxn>
                    <a:cxn ang="0">
                      <a:pos x="124" y="112"/>
                    </a:cxn>
                    <a:cxn ang="0">
                      <a:pos x="232" y="72"/>
                    </a:cxn>
                    <a:cxn ang="0">
                      <a:pos x="240" y="100"/>
                    </a:cxn>
                    <a:cxn ang="0">
                      <a:pos x="162" y="144"/>
                    </a:cxn>
                    <a:cxn ang="0">
                      <a:pos x="268" y="168"/>
                    </a:cxn>
                    <a:cxn ang="0">
                      <a:pos x="232" y="188"/>
                    </a:cxn>
                    <a:cxn ang="0">
                      <a:pos x="52" y="200"/>
                    </a:cxn>
                    <a:cxn ang="0">
                      <a:pos x="18" y="192"/>
                    </a:cxn>
                  </a:cxnLst>
                  <a:rect l="0" t="0" r="r" b="b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45" name="Freeform 349"/>
                <p:cNvSpPr>
                  <a:spLocks/>
                </p:cNvSpPr>
                <p:nvPr/>
              </p:nvSpPr>
              <p:spPr bwMode="auto">
                <a:xfrm flipH="1">
                  <a:off x="3036" y="2552"/>
                  <a:ext cx="135" cy="136"/>
                </a:xfrm>
                <a:custGeom>
                  <a:avLst/>
                  <a:gdLst/>
                  <a:ahLst/>
                  <a:cxnLst>
                    <a:cxn ang="0">
                      <a:pos x="18" y="192"/>
                    </a:cxn>
                    <a:cxn ang="0">
                      <a:pos x="0" y="180"/>
                    </a:cxn>
                    <a:cxn ang="0">
                      <a:pos x="18" y="144"/>
                    </a:cxn>
                    <a:cxn ang="0">
                      <a:pos x="66" y="48"/>
                    </a:cxn>
                    <a:cxn ang="0">
                      <a:pos x="114" y="0"/>
                    </a:cxn>
                    <a:cxn ang="0">
                      <a:pos x="114" y="48"/>
                    </a:cxn>
                    <a:cxn ang="0">
                      <a:pos x="96" y="92"/>
                    </a:cxn>
                    <a:cxn ang="0">
                      <a:pos x="168" y="28"/>
                    </a:cxn>
                    <a:cxn ang="0">
                      <a:pos x="176" y="44"/>
                    </a:cxn>
                    <a:cxn ang="0">
                      <a:pos x="124" y="112"/>
                    </a:cxn>
                    <a:cxn ang="0">
                      <a:pos x="232" y="72"/>
                    </a:cxn>
                    <a:cxn ang="0">
                      <a:pos x="240" y="100"/>
                    </a:cxn>
                    <a:cxn ang="0">
                      <a:pos x="162" y="144"/>
                    </a:cxn>
                    <a:cxn ang="0">
                      <a:pos x="268" y="168"/>
                    </a:cxn>
                    <a:cxn ang="0">
                      <a:pos x="232" y="188"/>
                    </a:cxn>
                    <a:cxn ang="0">
                      <a:pos x="52" y="200"/>
                    </a:cxn>
                    <a:cxn ang="0">
                      <a:pos x="18" y="192"/>
                    </a:cxn>
                  </a:cxnLst>
                  <a:rect l="0" t="0" r="r" b="b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4448" name="AutoShape 35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58200" y="6248400"/>
            <a:ext cx="457200" cy="457200"/>
          </a:xfrm>
          <a:prstGeom prst="actionButtonForwardNext">
            <a:avLst/>
          </a:prstGeom>
          <a:gradFill rotWithShape="1">
            <a:gsLst>
              <a:gs pos="0">
                <a:schemeClr val="bg1"/>
              </a:gs>
              <a:gs pos="100000">
                <a:srgbClr val="0099FF"/>
              </a:gs>
            </a:gsLst>
            <a:path path="rect">
              <a:fillToRect l="50000" t="50000" r="50000" b="50000"/>
            </a:path>
          </a:gradFill>
          <a:ln w="57150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203" name="Group 107"/>
          <p:cNvGrpSpPr>
            <a:grpSpLocks/>
          </p:cNvGrpSpPr>
          <p:nvPr/>
        </p:nvGrpSpPr>
        <p:grpSpPr bwMode="auto">
          <a:xfrm>
            <a:off x="9478963" y="3200400"/>
            <a:ext cx="5151437" cy="1295400"/>
            <a:chOff x="4051" y="2016"/>
            <a:chExt cx="3245" cy="816"/>
          </a:xfrm>
        </p:grpSpPr>
        <p:grpSp>
          <p:nvGrpSpPr>
            <p:cNvPr id="4129" name="Group 33"/>
            <p:cNvGrpSpPr>
              <a:grpSpLocks/>
            </p:cNvGrpSpPr>
            <p:nvPr/>
          </p:nvGrpSpPr>
          <p:grpSpPr bwMode="auto">
            <a:xfrm>
              <a:off x="4051" y="2016"/>
              <a:ext cx="1267" cy="753"/>
              <a:chOff x="1152" y="516"/>
              <a:chExt cx="3714" cy="2208"/>
            </a:xfrm>
          </p:grpSpPr>
          <p:sp>
            <p:nvSpPr>
              <p:cNvPr id="4114" name="Freeform 18"/>
              <p:cNvSpPr>
                <a:spLocks/>
              </p:cNvSpPr>
              <p:nvPr/>
            </p:nvSpPr>
            <p:spPr bwMode="auto">
              <a:xfrm>
                <a:off x="1152" y="576"/>
                <a:ext cx="3714" cy="2148"/>
              </a:xfrm>
              <a:custGeom>
                <a:avLst/>
                <a:gdLst/>
                <a:ahLst/>
                <a:cxnLst>
                  <a:cxn ang="0">
                    <a:pos x="3120" y="960"/>
                  </a:cxn>
                  <a:cxn ang="0">
                    <a:pos x="3168" y="96"/>
                  </a:cxn>
                  <a:cxn ang="0">
                    <a:pos x="1872" y="0"/>
                  </a:cxn>
                  <a:cxn ang="0">
                    <a:pos x="1638" y="876"/>
                  </a:cxn>
                  <a:cxn ang="0">
                    <a:pos x="768" y="864"/>
                  </a:cxn>
                  <a:cxn ang="0">
                    <a:pos x="0" y="816"/>
                  </a:cxn>
                  <a:cxn ang="0">
                    <a:pos x="0" y="1056"/>
                  </a:cxn>
                  <a:cxn ang="0">
                    <a:pos x="96" y="1056"/>
                  </a:cxn>
                  <a:cxn ang="0">
                    <a:pos x="96" y="1776"/>
                  </a:cxn>
                  <a:cxn ang="0">
                    <a:pos x="102" y="1896"/>
                  </a:cxn>
                  <a:cxn ang="0">
                    <a:pos x="342" y="1944"/>
                  </a:cxn>
                  <a:cxn ang="0">
                    <a:pos x="450" y="2016"/>
                  </a:cxn>
                  <a:cxn ang="0">
                    <a:pos x="558" y="2112"/>
                  </a:cxn>
                  <a:cxn ang="0">
                    <a:pos x="750" y="2148"/>
                  </a:cxn>
                  <a:cxn ang="0">
                    <a:pos x="858" y="1884"/>
                  </a:cxn>
                  <a:cxn ang="0">
                    <a:pos x="1074" y="1896"/>
                  </a:cxn>
                  <a:cxn ang="0">
                    <a:pos x="1248" y="1824"/>
                  </a:cxn>
                  <a:cxn ang="0">
                    <a:pos x="1584" y="1968"/>
                  </a:cxn>
                  <a:cxn ang="0">
                    <a:pos x="1584" y="1824"/>
                  </a:cxn>
                  <a:cxn ang="0">
                    <a:pos x="1776" y="1872"/>
                  </a:cxn>
                  <a:cxn ang="0">
                    <a:pos x="1824" y="1680"/>
                  </a:cxn>
                  <a:cxn ang="0">
                    <a:pos x="1872" y="1536"/>
                  </a:cxn>
                  <a:cxn ang="0">
                    <a:pos x="1968" y="1440"/>
                  </a:cxn>
                  <a:cxn ang="0">
                    <a:pos x="2160" y="1248"/>
                  </a:cxn>
                  <a:cxn ang="0">
                    <a:pos x="2352" y="1152"/>
                  </a:cxn>
                  <a:cxn ang="0">
                    <a:pos x="2592" y="1056"/>
                  </a:cxn>
                  <a:cxn ang="0">
                    <a:pos x="2880" y="1056"/>
                  </a:cxn>
                  <a:cxn ang="0">
                    <a:pos x="3066" y="1104"/>
                  </a:cxn>
                  <a:cxn ang="0">
                    <a:pos x="3258" y="1188"/>
                  </a:cxn>
                  <a:cxn ang="0">
                    <a:pos x="3390" y="1272"/>
                  </a:cxn>
                  <a:cxn ang="0">
                    <a:pos x="3510" y="1392"/>
                  </a:cxn>
                  <a:cxn ang="0">
                    <a:pos x="3678" y="1596"/>
                  </a:cxn>
                  <a:cxn ang="0">
                    <a:pos x="3714" y="1584"/>
                  </a:cxn>
                  <a:cxn ang="0">
                    <a:pos x="3558" y="1332"/>
                  </a:cxn>
                  <a:cxn ang="0">
                    <a:pos x="3270" y="1068"/>
                  </a:cxn>
                  <a:cxn ang="0">
                    <a:pos x="3120" y="960"/>
                  </a:cxn>
                </a:cxnLst>
                <a:rect l="0" t="0" r="r" b="b"/>
                <a:pathLst>
                  <a:path w="3714" h="2148">
                    <a:moveTo>
                      <a:pt x="3120" y="960"/>
                    </a:moveTo>
                    <a:lnTo>
                      <a:pt x="3168" y="96"/>
                    </a:lnTo>
                    <a:lnTo>
                      <a:pt x="1872" y="0"/>
                    </a:lnTo>
                    <a:lnTo>
                      <a:pt x="1638" y="876"/>
                    </a:lnTo>
                    <a:lnTo>
                      <a:pt x="768" y="864"/>
                    </a:lnTo>
                    <a:lnTo>
                      <a:pt x="0" y="816"/>
                    </a:lnTo>
                    <a:lnTo>
                      <a:pt x="0" y="1056"/>
                    </a:lnTo>
                    <a:lnTo>
                      <a:pt x="96" y="1056"/>
                    </a:lnTo>
                    <a:lnTo>
                      <a:pt x="96" y="1776"/>
                    </a:lnTo>
                    <a:lnTo>
                      <a:pt x="102" y="1896"/>
                    </a:lnTo>
                    <a:lnTo>
                      <a:pt x="342" y="1944"/>
                    </a:lnTo>
                    <a:lnTo>
                      <a:pt x="450" y="2016"/>
                    </a:lnTo>
                    <a:lnTo>
                      <a:pt x="558" y="2112"/>
                    </a:lnTo>
                    <a:lnTo>
                      <a:pt x="750" y="2148"/>
                    </a:lnTo>
                    <a:lnTo>
                      <a:pt x="858" y="1884"/>
                    </a:lnTo>
                    <a:lnTo>
                      <a:pt x="1074" y="1896"/>
                    </a:lnTo>
                    <a:lnTo>
                      <a:pt x="1248" y="1824"/>
                    </a:lnTo>
                    <a:lnTo>
                      <a:pt x="1584" y="1968"/>
                    </a:lnTo>
                    <a:lnTo>
                      <a:pt x="1584" y="1824"/>
                    </a:lnTo>
                    <a:lnTo>
                      <a:pt x="1776" y="1872"/>
                    </a:lnTo>
                    <a:lnTo>
                      <a:pt x="1824" y="1680"/>
                    </a:lnTo>
                    <a:lnTo>
                      <a:pt x="1872" y="1536"/>
                    </a:lnTo>
                    <a:lnTo>
                      <a:pt x="1968" y="1440"/>
                    </a:lnTo>
                    <a:lnTo>
                      <a:pt x="2160" y="1248"/>
                    </a:lnTo>
                    <a:lnTo>
                      <a:pt x="2352" y="1152"/>
                    </a:lnTo>
                    <a:lnTo>
                      <a:pt x="2592" y="1056"/>
                    </a:lnTo>
                    <a:lnTo>
                      <a:pt x="2880" y="1056"/>
                    </a:lnTo>
                    <a:lnTo>
                      <a:pt x="3066" y="1104"/>
                    </a:lnTo>
                    <a:lnTo>
                      <a:pt x="3258" y="1188"/>
                    </a:lnTo>
                    <a:lnTo>
                      <a:pt x="3390" y="1272"/>
                    </a:lnTo>
                    <a:lnTo>
                      <a:pt x="3510" y="1392"/>
                    </a:lnTo>
                    <a:lnTo>
                      <a:pt x="3678" y="1596"/>
                    </a:lnTo>
                    <a:lnTo>
                      <a:pt x="3714" y="1584"/>
                    </a:lnTo>
                    <a:lnTo>
                      <a:pt x="3558" y="1332"/>
                    </a:lnTo>
                    <a:lnTo>
                      <a:pt x="3270" y="1068"/>
                    </a:lnTo>
                    <a:lnTo>
                      <a:pt x="3120" y="96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336600"/>
                  </a:gs>
                  <a:gs pos="50000">
                    <a:srgbClr val="333333"/>
                  </a:gs>
                  <a:gs pos="100000">
                    <a:srgbClr val="336600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5" name="Freeform 19"/>
              <p:cNvSpPr>
                <a:spLocks/>
              </p:cNvSpPr>
              <p:nvPr/>
            </p:nvSpPr>
            <p:spPr bwMode="auto">
              <a:xfrm>
                <a:off x="1152" y="1248"/>
                <a:ext cx="1680" cy="204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40" y="0"/>
                  </a:cxn>
                  <a:cxn ang="0">
                    <a:pos x="1680" y="96"/>
                  </a:cxn>
                  <a:cxn ang="0">
                    <a:pos x="1626" y="204"/>
                  </a:cxn>
                  <a:cxn ang="0">
                    <a:pos x="894" y="192"/>
                  </a:cxn>
                  <a:cxn ang="0">
                    <a:pos x="48" y="144"/>
                  </a:cxn>
                </a:cxnLst>
                <a:rect l="0" t="0" r="r" b="b"/>
                <a:pathLst>
                  <a:path w="1680" h="204">
                    <a:moveTo>
                      <a:pt x="0" y="144"/>
                    </a:moveTo>
                    <a:lnTo>
                      <a:pt x="240" y="0"/>
                    </a:lnTo>
                    <a:lnTo>
                      <a:pt x="1680" y="96"/>
                    </a:lnTo>
                    <a:lnTo>
                      <a:pt x="1626" y="204"/>
                    </a:lnTo>
                    <a:lnTo>
                      <a:pt x="894" y="192"/>
                    </a:lnTo>
                    <a:lnTo>
                      <a:pt x="48" y="144"/>
                    </a:lnTo>
                  </a:path>
                </a:pathLst>
              </a:custGeom>
              <a:solidFill>
                <a:srgbClr val="33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7" name="Freeform 21"/>
              <p:cNvSpPr>
                <a:spLocks/>
              </p:cNvSpPr>
              <p:nvPr/>
            </p:nvSpPr>
            <p:spPr bwMode="auto">
              <a:xfrm>
                <a:off x="1709" y="600"/>
                <a:ext cx="222" cy="498"/>
              </a:xfrm>
              <a:custGeom>
                <a:avLst/>
                <a:gdLst/>
                <a:ahLst/>
                <a:cxnLst>
                  <a:cxn ang="0">
                    <a:pos x="145" y="468"/>
                  </a:cxn>
                  <a:cxn ang="0">
                    <a:pos x="211" y="456"/>
                  </a:cxn>
                  <a:cxn ang="0">
                    <a:pos x="211" y="216"/>
                  </a:cxn>
                  <a:cxn ang="0">
                    <a:pos x="163" y="24"/>
                  </a:cxn>
                  <a:cxn ang="0">
                    <a:pos x="19" y="72"/>
                  </a:cxn>
                  <a:cxn ang="0">
                    <a:pos x="49" y="132"/>
                  </a:cxn>
                  <a:cxn ang="0">
                    <a:pos x="121" y="120"/>
                  </a:cxn>
                  <a:cxn ang="0">
                    <a:pos x="133" y="312"/>
                  </a:cxn>
                  <a:cxn ang="0">
                    <a:pos x="145" y="468"/>
                  </a:cxn>
                </a:cxnLst>
                <a:rect l="0" t="0" r="r" b="b"/>
                <a:pathLst>
                  <a:path w="222" h="498">
                    <a:moveTo>
                      <a:pt x="145" y="468"/>
                    </a:moveTo>
                    <a:cubicBezTo>
                      <a:pt x="158" y="492"/>
                      <a:pt x="200" y="498"/>
                      <a:pt x="211" y="456"/>
                    </a:cubicBezTo>
                    <a:cubicBezTo>
                      <a:pt x="222" y="414"/>
                      <a:pt x="219" y="288"/>
                      <a:pt x="211" y="216"/>
                    </a:cubicBezTo>
                    <a:cubicBezTo>
                      <a:pt x="203" y="144"/>
                      <a:pt x="195" y="48"/>
                      <a:pt x="163" y="24"/>
                    </a:cubicBezTo>
                    <a:cubicBezTo>
                      <a:pt x="131" y="0"/>
                      <a:pt x="38" y="54"/>
                      <a:pt x="19" y="72"/>
                    </a:cubicBezTo>
                    <a:cubicBezTo>
                      <a:pt x="0" y="90"/>
                      <a:pt x="32" y="124"/>
                      <a:pt x="49" y="132"/>
                    </a:cubicBezTo>
                    <a:cubicBezTo>
                      <a:pt x="66" y="140"/>
                      <a:pt x="107" y="90"/>
                      <a:pt x="121" y="120"/>
                    </a:cubicBezTo>
                    <a:cubicBezTo>
                      <a:pt x="135" y="150"/>
                      <a:pt x="129" y="254"/>
                      <a:pt x="133" y="312"/>
                    </a:cubicBezTo>
                    <a:cubicBezTo>
                      <a:pt x="137" y="370"/>
                      <a:pt x="132" y="444"/>
                      <a:pt x="145" y="46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0C0C0"/>
                  </a:gs>
                  <a:gs pos="50000">
                    <a:srgbClr val="5F5F5F"/>
                  </a:gs>
                  <a:gs pos="100000">
                    <a:srgbClr val="C0C0C0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8" name="Freeform 22"/>
              <p:cNvSpPr>
                <a:spLocks/>
              </p:cNvSpPr>
              <p:nvPr/>
            </p:nvSpPr>
            <p:spPr bwMode="auto">
              <a:xfrm>
                <a:off x="3018" y="516"/>
                <a:ext cx="1284" cy="180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24" y="0"/>
                  </a:cxn>
                  <a:cxn ang="0">
                    <a:pos x="1176" y="84"/>
                  </a:cxn>
                  <a:cxn ang="0">
                    <a:pos x="1284" y="180"/>
                  </a:cxn>
                  <a:cxn ang="0">
                    <a:pos x="12" y="72"/>
                  </a:cxn>
                </a:cxnLst>
                <a:rect l="0" t="0" r="r" b="b"/>
                <a:pathLst>
                  <a:path w="1284" h="180">
                    <a:moveTo>
                      <a:pt x="0" y="72"/>
                    </a:moveTo>
                    <a:lnTo>
                      <a:pt x="24" y="0"/>
                    </a:lnTo>
                    <a:lnTo>
                      <a:pt x="1176" y="84"/>
                    </a:lnTo>
                    <a:lnTo>
                      <a:pt x="1284" y="180"/>
                    </a:lnTo>
                    <a:lnTo>
                      <a:pt x="12" y="72"/>
                    </a:lnTo>
                  </a:path>
                </a:pathLst>
              </a:custGeom>
              <a:solidFill>
                <a:srgbClr val="33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9" name="Line 23"/>
              <p:cNvSpPr>
                <a:spLocks noChangeShapeType="1"/>
              </p:cNvSpPr>
              <p:nvPr/>
            </p:nvSpPr>
            <p:spPr bwMode="auto">
              <a:xfrm>
                <a:off x="1248" y="1632"/>
                <a:ext cx="153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6" name="Freeform 20"/>
              <p:cNvSpPr>
                <a:spLocks/>
              </p:cNvSpPr>
              <p:nvPr/>
            </p:nvSpPr>
            <p:spPr bwMode="auto">
              <a:xfrm>
                <a:off x="1728" y="1056"/>
                <a:ext cx="240" cy="744"/>
              </a:xfrm>
              <a:custGeom>
                <a:avLst/>
                <a:gdLst/>
                <a:ahLst/>
                <a:cxnLst>
                  <a:cxn ang="0">
                    <a:pos x="144" y="720"/>
                  </a:cxn>
                  <a:cxn ang="0">
                    <a:pos x="144" y="576"/>
                  </a:cxn>
                  <a:cxn ang="0">
                    <a:pos x="240" y="576"/>
                  </a:cxn>
                  <a:cxn ang="0">
                    <a:pos x="240" y="48"/>
                  </a:cxn>
                  <a:cxn ang="0">
                    <a:pos x="144" y="0"/>
                  </a:cxn>
                  <a:cxn ang="0">
                    <a:pos x="0" y="48"/>
                  </a:cxn>
                  <a:cxn ang="0">
                    <a:pos x="0" y="576"/>
                  </a:cxn>
                  <a:cxn ang="0">
                    <a:pos x="96" y="576"/>
                  </a:cxn>
                  <a:cxn ang="0">
                    <a:pos x="78" y="684"/>
                  </a:cxn>
                  <a:cxn ang="0">
                    <a:pos x="102" y="744"/>
                  </a:cxn>
                  <a:cxn ang="0">
                    <a:pos x="144" y="720"/>
                  </a:cxn>
                </a:cxnLst>
                <a:rect l="0" t="0" r="r" b="b"/>
                <a:pathLst>
                  <a:path w="240" h="744">
                    <a:moveTo>
                      <a:pt x="144" y="720"/>
                    </a:moveTo>
                    <a:lnTo>
                      <a:pt x="144" y="576"/>
                    </a:lnTo>
                    <a:lnTo>
                      <a:pt x="240" y="576"/>
                    </a:lnTo>
                    <a:lnTo>
                      <a:pt x="240" y="48"/>
                    </a:lnTo>
                    <a:lnTo>
                      <a:pt x="144" y="0"/>
                    </a:lnTo>
                    <a:lnTo>
                      <a:pt x="0" y="48"/>
                    </a:lnTo>
                    <a:lnTo>
                      <a:pt x="0" y="576"/>
                    </a:lnTo>
                    <a:lnTo>
                      <a:pt x="96" y="576"/>
                    </a:lnTo>
                    <a:lnTo>
                      <a:pt x="78" y="684"/>
                    </a:lnTo>
                    <a:lnTo>
                      <a:pt x="102" y="744"/>
                    </a:lnTo>
                    <a:lnTo>
                      <a:pt x="144" y="7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0C0C0"/>
                  </a:gs>
                  <a:gs pos="50000">
                    <a:srgbClr val="5F5F5F"/>
                  </a:gs>
                  <a:gs pos="100000">
                    <a:srgbClr val="C0C0C0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20" name="Freeform 24"/>
              <p:cNvSpPr>
                <a:spLocks/>
              </p:cNvSpPr>
              <p:nvPr/>
            </p:nvSpPr>
            <p:spPr bwMode="auto">
              <a:xfrm>
                <a:off x="2784" y="1440"/>
                <a:ext cx="1" cy="912"/>
              </a:xfrm>
              <a:custGeom>
                <a:avLst/>
                <a:gdLst/>
                <a:ahLst/>
                <a:cxnLst>
                  <a:cxn ang="0">
                    <a:pos x="0" y="912"/>
                  </a:cxn>
                  <a:cxn ang="0">
                    <a:pos x="0" y="288"/>
                  </a:cxn>
                  <a:cxn ang="0">
                    <a:pos x="0" y="0"/>
                  </a:cxn>
                </a:cxnLst>
                <a:rect l="0" t="0" r="r" b="b"/>
                <a:pathLst>
                  <a:path w="1" h="912">
                    <a:moveTo>
                      <a:pt x="0" y="912"/>
                    </a:moveTo>
                    <a:lnTo>
                      <a:pt x="0" y="288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21" name="Line 25"/>
              <p:cNvSpPr>
                <a:spLocks noChangeShapeType="1"/>
              </p:cNvSpPr>
              <p:nvPr/>
            </p:nvSpPr>
            <p:spPr bwMode="auto">
              <a:xfrm>
                <a:off x="2400" y="1680"/>
                <a:ext cx="0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22" name="Line 26"/>
              <p:cNvSpPr>
                <a:spLocks noChangeShapeType="1"/>
              </p:cNvSpPr>
              <p:nvPr/>
            </p:nvSpPr>
            <p:spPr bwMode="auto">
              <a:xfrm>
                <a:off x="1968" y="1680"/>
                <a:ext cx="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23" name="Freeform 27"/>
              <p:cNvSpPr>
                <a:spLocks/>
              </p:cNvSpPr>
              <p:nvPr/>
            </p:nvSpPr>
            <p:spPr bwMode="auto">
              <a:xfrm>
                <a:off x="3669" y="868"/>
                <a:ext cx="543" cy="540"/>
              </a:xfrm>
              <a:custGeom>
                <a:avLst/>
                <a:gdLst/>
                <a:ahLst/>
                <a:cxnLst>
                  <a:cxn ang="0">
                    <a:pos x="267" y="524"/>
                  </a:cxn>
                  <a:cxn ang="0">
                    <a:pos x="411" y="524"/>
                  </a:cxn>
                  <a:cxn ang="0">
                    <a:pos x="489" y="428"/>
                  </a:cxn>
                  <a:cxn ang="0">
                    <a:pos x="513" y="68"/>
                  </a:cxn>
                  <a:cxn ang="0">
                    <a:pos x="309" y="20"/>
                  </a:cxn>
                  <a:cxn ang="0">
                    <a:pos x="75" y="44"/>
                  </a:cxn>
                  <a:cxn ang="0">
                    <a:pos x="27" y="140"/>
                  </a:cxn>
                  <a:cxn ang="0">
                    <a:pos x="9" y="308"/>
                  </a:cxn>
                  <a:cxn ang="0">
                    <a:pos x="27" y="476"/>
                  </a:cxn>
                  <a:cxn ang="0">
                    <a:pos x="171" y="524"/>
                  </a:cxn>
                  <a:cxn ang="0">
                    <a:pos x="315" y="524"/>
                  </a:cxn>
                </a:cxnLst>
                <a:rect l="0" t="0" r="r" b="b"/>
                <a:pathLst>
                  <a:path w="543" h="540">
                    <a:moveTo>
                      <a:pt x="267" y="524"/>
                    </a:moveTo>
                    <a:cubicBezTo>
                      <a:pt x="323" y="536"/>
                      <a:pt x="374" y="540"/>
                      <a:pt x="411" y="524"/>
                    </a:cubicBezTo>
                    <a:cubicBezTo>
                      <a:pt x="448" y="508"/>
                      <a:pt x="472" y="504"/>
                      <a:pt x="489" y="428"/>
                    </a:cubicBezTo>
                    <a:cubicBezTo>
                      <a:pt x="506" y="352"/>
                      <a:pt x="543" y="136"/>
                      <a:pt x="513" y="68"/>
                    </a:cubicBezTo>
                    <a:cubicBezTo>
                      <a:pt x="483" y="0"/>
                      <a:pt x="382" y="24"/>
                      <a:pt x="309" y="20"/>
                    </a:cubicBezTo>
                    <a:cubicBezTo>
                      <a:pt x="236" y="16"/>
                      <a:pt x="122" y="24"/>
                      <a:pt x="75" y="44"/>
                    </a:cubicBezTo>
                    <a:cubicBezTo>
                      <a:pt x="28" y="64"/>
                      <a:pt x="38" y="96"/>
                      <a:pt x="27" y="140"/>
                    </a:cubicBezTo>
                    <a:cubicBezTo>
                      <a:pt x="16" y="184"/>
                      <a:pt x="9" y="252"/>
                      <a:pt x="9" y="308"/>
                    </a:cubicBezTo>
                    <a:cubicBezTo>
                      <a:pt x="9" y="364"/>
                      <a:pt x="0" y="440"/>
                      <a:pt x="27" y="476"/>
                    </a:cubicBezTo>
                    <a:cubicBezTo>
                      <a:pt x="54" y="512"/>
                      <a:pt x="123" y="516"/>
                      <a:pt x="171" y="524"/>
                    </a:cubicBezTo>
                    <a:cubicBezTo>
                      <a:pt x="219" y="532"/>
                      <a:pt x="267" y="528"/>
                      <a:pt x="315" y="524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24" name="Freeform 28"/>
              <p:cNvSpPr>
                <a:spLocks/>
              </p:cNvSpPr>
              <p:nvPr/>
            </p:nvSpPr>
            <p:spPr bwMode="auto">
              <a:xfrm>
                <a:off x="2949" y="808"/>
                <a:ext cx="562" cy="540"/>
              </a:xfrm>
              <a:custGeom>
                <a:avLst/>
                <a:gdLst/>
                <a:ahLst/>
                <a:cxnLst>
                  <a:cxn ang="0">
                    <a:pos x="363" y="8"/>
                  </a:cxn>
                  <a:cxn ang="0">
                    <a:pos x="513" y="32"/>
                  </a:cxn>
                  <a:cxn ang="0">
                    <a:pos x="555" y="104"/>
                  </a:cxn>
                  <a:cxn ang="0">
                    <a:pos x="555" y="296"/>
                  </a:cxn>
                  <a:cxn ang="0">
                    <a:pos x="537" y="500"/>
                  </a:cxn>
                  <a:cxn ang="0">
                    <a:pos x="411" y="536"/>
                  </a:cxn>
                  <a:cxn ang="0">
                    <a:pos x="189" y="512"/>
                  </a:cxn>
                  <a:cxn ang="0">
                    <a:pos x="27" y="488"/>
                  </a:cxn>
                  <a:cxn ang="0">
                    <a:pos x="27" y="392"/>
                  </a:cxn>
                  <a:cxn ang="0">
                    <a:pos x="105" y="212"/>
                  </a:cxn>
                  <a:cxn ang="0">
                    <a:pos x="171" y="56"/>
                  </a:cxn>
                  <a:cxn ang="0">
                    <a:pos x="219" y="8"/>
                  </a:cxn>
                  <a:cxn ang="0">
                    <a:pos x="363" y="8"/>
                  </a:cxn>
                </a:cxnLst>
                <a:rect l="0" t="0" r="r" b="b"/>
                <a:pathLst>
                  <a:path w="562" h="540">
                    <a:moveTo>
                      <a:pt x="363" y="8"/>
                    </a:moveTo>
                    <a:cubicBezTo>
                      <a:pt x="412" y="12"/>
                      <a:pt x="481" y="16"/>
                      <a:pt x="513" y="32"/>
                    </a:cubicBezTo>
                    <a:cubicBezTo>
                      <a:pt x="545" y="48"/>
                      <a:pt x="548" y="60"/>
                      <a:pt x="555" y="104"/>
                    </a:cubicBezTo>
                    <a:cubicBezTo>
                      <a:pt x="562" y="148"/>
                      <a:pt x="558" y="230"/>
                      <a:pt x="555" y="296"/>
                    </a:cubicBezTo>
                    <a:cubicBezTo>
                      <a:pt x="552" y="362"/>
                      <a:pt x="561" y="460"/>
                      <a:pt x="537" y="500"/>
                    </a:cubicBezTo>
                    <a:cubicBezTo>
                      <a:pt x="513" y="540"/>
                      <a:pt x="469" y="534"/>
                      <a:pt x="411" y="536"/>
                    </a:cubicBezTo>
                    <a:cubicBezTo>
                      <a:pt x="353" y="538"/>
                      <a:pt x="253" y="520"/>
                      <a:pt x="189" y="512"/>
                    </a:cubicBezTo>
                    <a:cubicBezTo>
                      <a:pt x="125" y="504"/>
                      <a:pt x="54" y="508"/>
                      <a:pt x="27" y="488"/>
                    </a:cubicBezTo>
                    <a:cubicBezTo>
                      <a:pt x="0" y="468"/>
                      <a:pt x="14" y="438"/>
                      <a:pt x="27" y="392"/>
                    </a:cubicBezTo>
                    <a:cubicBezTo>
                      <a:pt x="40" y="346"/>
                      <a:pt x="81" y="268"/>
                      <a:pt x="105" y="212"/>
                    </a:cubicBezTo>
                    <a:cubicBezTo>
                      <a:pt x="129" y="156"/>
                      <a:pt x="152" y="90"/>
                      <a:pt x="171" y="56"/>
                    </a:cubicBezTo>
                    <a:cubicBezTo>
                      <a:pt x="190" y="22"/>
                      <a:pt x="187" y="16"/>
                      <a:pt x="219" y="8"/>
                    </a:cubicBezTo>
                    <a:cubicBezTo>
                      <a:pt x="251" y="0"/>
                      <a:pt x="315" y="8"/>
                      <a:pt x="363" y="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25" name="Freeform 29"/>
              <p:cNvSpPr>
                <a:spLocks/>
              </p:cNvSpPr>
              <p:nvPr/>
            </p:nvSpPr>
            <p:spPr bwMode="auto">
              <a:xfrm>
                <a:off x="2865" y="1344"/>
                <a:ext cx="504" cy="400"/>
              </a:xfrm>
              <a:custGeom>
                <a:avLst/>
                <a:gdLst/>
                <a:ahLst/>
                <a:cxnLst>
                  <a:cxn ang="0">
                    <a:pos x="111" y="384"/>
                  </a:cxn>
                  <a:cxn ang="0">
                    <a:pos x="207" y="384"/>
                  </a:cxn>
                  <a:cxn ang="0">
                    <a:pos x="303" y="288"/>
                  </a:cxn>
                  <a:cxn ang="0">
                    <a:pos x="447" y="192"/>
                  </a:cxn>
                  <a:cxn ang="0">
                    <a:pos x="495" y="144"/>
                  </a:cxn>
                  <a:cxn ang="0">
                    <a:pos x="477" y="72"/>
                  </a:cxn>
                  <a:cxn ang="0">
                    <a:pos x="333" y="36"/>
                  </a:cxn>
                  <a:cxn ang="0">
                    <a:pos x="213" y="24"/>
                  </a:cxn>
                  <a:cxn ang="0">
                    <a:pos x="69" y="12"/>
                  </a:cxn>
                  <a:cxn ang="0">
                    <a:pos x="15" y="96"/>
                  </a:cxn>
                  <a:cxn ang="0">
                    <a:pos x="9" y="240"/>
                  </a:cxn>
                  <a:cxn ang="0">
                    <a:pos x="9" y="336"/>
                  </a:cxn>
                  <a:cxn ang="0">
                    <a:pos x="63" y="384"/>
                  </a:cxn>
                  <a:cxn ang="0">
                    <a:pos x="159" y="384"/>
                  </a:cxn>
                </a:cxnLst>
                <a:rect l="0" t="0" r="r" b="b"/>
                <a:pathLst>
                  <a:path w="504" h="400">
                    <a:moveTo>
                      <a:pt x="111" y="384"/>
                    </a:moveTo>
                    <a:cubicBezTo>
                      <a:pt x="143" y="392"/>
                      <a:pt x="175" y="400"/>
                      <a:pt x="207" y="384"/>
                    </a:cubicBezTo>
                    <a:cubicBezTo>
                      <a:pt x="239" y="368"/>
                      <a:pt x="263" y="320"/>
                      <a:pt x="303" y="288"/>
                    </a:cubicBezTo>
                    <a:cubicBezTo>
                      <a:pt x="343" y="256"/>
                      <a:pt x="415" y="216"/>
                      <a:pt x="447" y="192"/>
                    </a:cubicBezTo>
                    <a:cubicBezTo>
                      <a:pt x="479" y="168"/>
                      <a:pt x="490" y="164"/>
                      <a:pt x="495" y="144"/>
                    </a:cubicBezTo>
                    <a:cubicBezTo>
                      <a:pt x="500" y="124"/>
                      <a:pt x="504" y="90"/>
                      <a:pt x="477" y="72"/>
                    </a:cubicBezTo>
                    <a:cubicBezTo>
                      <a:pt x="450" y="54"/>
                      <a:pt x="377" y="44"/>
                      <a:pt x="333" y="36"/>
                    </a:cubicBezTo>
                    <a:cubicBezTo>
                      <a:pt x="289" y="28"/>
                      <a:pt x="257" y="28"/>
                      <a:pt x="213" y="24"/>
                    </a:cubicBezTo>
                    <a:cubicBezTo>
                      <a:pt x="169" y="20"/>
                      <a:pt x="102" y="0"/>
                      <a:pt x="69" y="12"/>
                    </a:cubicBezTo>
                    <a:cubicBezTo>
                      <a:pt x="36" y="24"/>
                      <a:pt x="25" y="58"/>
                      <a:pt x="15" y="96"/>
                    </a:cubicBezTo>
                    <a:cubicBezTo>
                      <a:pt x="5" y="134"/>
                      <a:pt x="10" y="200"/>
                      <a:pt x="9" y="240"/>
                    </a:cubicBezTo>
                    <a:cubicBezTo>
                      <a:pt x="8" y="280"/>
                      <a:pt x="0" y="312"/>
                      <a:pt x="9" y="336"/>
                    </a:cubicBezTo>
                    <a:cubicBezTo>
                      <a:pt x="18" y="360"/>
                      <a:pt x="38" y="376"/>
                      <a:pt x="63" y="384"/>
                    </a:cubicBezTo>
                    <a:cubicBezTo>
                      <a:pt x="88" y="392"/>
                      <a:pt x="119" y="392"/>
                      <a:pt x="159" y="384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26" name="Freeform 30"/>
              <p:cNvSpPr>
                <a:spLocks/>
              </p:cNvSpPr>
              <p:nvPr/>
            </p:nvSpPr>
            <p:spPr bwMode="auto">
              <a:xfrm>
                <a:off x="2910" y="1587"/>
                <a:ext cx="1890" cy="849"/>
              </a:xfrm>
              <a:custGeom>
                <a:avLst/>
                <a:gdLst/>
                <a:ahLst/>
                <a:cxnLst>
                  <a:cxn ang="0">
                    <a:pos x="0" y="849"/>
                  </a:cxn>
                  <a:cxn ang="0">
                    <a:pos x="120" y="525"/>
                  </a:cxn>
                  <a:cxn ang="0">
                    <a:pos x="348" y="261"/>
                  </a:cxn>
                  <a:cxn ang="0">
                    <a:pos x="690" y="73"/>
                  </a:cxn>
                  <a:cxn ang="0">
                    <a:pos x="1116" y="21"/>
                  </a:cxn>
                  <a:cxn ang="0">
                    <a:pos x="1572" y="201"/>
                  </a:cxn>
                  <a:cxn ang="0">
                    <a:pos x="1890" y="553"/>
                  </a:cxn>
                </a:cxnLst>
                <a:rect l="0" t="0" r="r" b="b"/>
                <a:pathLst>
                  <a:path w="1890" h="849">
                    <a:moveTo>
                      <a:pt x="0" y="849"/>
                    </a:moveTo>
                    <a:cubicBezTo>
                      <a:pt x="18" y="795"/>
                      <a:pt x="62" y="623"/>
                      <a:pt x="120" y="525"/>
                    </a:cubicBezTo>
                    <a:cubicBezTo>
                      <a:pt x="178" y="427"/>
                      <a:pt x="253" y="336"/>
                      <a:pt x="348" y="261"/>
                    </a:cubicBezTo>
                    <a:cubicBezTo>
                      <a:pt x="443" y="186"/>
                      <a:pt x="562" y="113"/>
                      <a:pt x="690" y="73"/>
                    </a:cubicBezTo>
                    <a:cubicBezTo>
                      <a:pt x="818" y="33"/>
                      <a:pt x="969" y="0"/>
                      <a:pt x="1116" y="21"/>
                    </a:cubicBezTo>
                    <a:cubicBezTo>
                      <a:pt x="1263" y="42"/>
                      <a:pt x="1443" y="112"/>
                      <a:pt x="1572" y="201"/>
                    </a:cubicBezTo>
                    <a:cubicBezTo>
                      <a:pt x="1701" y="290"/>
                      <a:pt x="1824" y="480"/>
                      <a:pt x="1890" y="553"/>
                    </a:cubicBezTo>
                  </a:path>
                </a:pathLst>
              </a:custGeom>
              <a:noFill/>
              <a:ln w="76200" cmpd="sng">
                <a:solidFill>
                  <a:srgbClr val="33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27" name="Freeform 31"/>
              <p:cNvSpPr>
                <a:spLocks/>
              </p:cNvSpPr>
              <p:nvPr/>
            </p:nvSpPr>
            <p:spPr bwMode="auto">
              <a:xfrm>
                <a:off x="1728" y="1104"/>
                <a:ext cx="246" cy="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4" y="36"/>
                  </a:cxn>
                  <a:cxn ang="0">
                    <a:pos x="246" y="24"/>
                  </a:cxn>
                </a:cxnLst>
                <a:rect l="0" t="0" r="r" b="b"/>
                <a:pathLst>
                  <a:path w="246" h="40">
                    <a:moveTo>
                      <a:pt x="0" y="0"/>
                    </a:moveTo>
                    <a:cubicBezTo>
                      <a:pt x="19" y="6"/>
                      <a:pt x="73" y="32"/>
                      <a:pt x="114" y="36"/>
                    </a:cubicBezTo>
                    <a:cubicBezTo>
                      <a:pt x="155" y="40"/>
                      <a:pt x="219" y="26"/>
                      <a:pt x="246" y="2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28" name="Freeform 32"/>
              <p:cNvSpPr>
                <a:spLocks/>
              </p:cNvSpPr>
              <p:nvPr/>
            </p:nvSpPr>
            <p:spPr bwMode="auto">
              <a:xfrm>
                <a:off x="1728" y="1054"/>
                <a:ext cx="234" cy="62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138" y="2"/>
                  </a:cxn>
                  <a:cxn ang="0">
                    <a:pos x="234" y="62"/>
                  </a:cxn>
                </a:cxnLst>
                <a:rect l="0" t="0" r="r" b="b"/>
                <a:pathLst>
                  <a:path w="234" h="62">
                    <a:moveTo>
                      <a:pt x="0" y="50"/>
                    </a:moveTo>
                    <a:cubicBezTo>
                      <a:pt x="23" y="42"/>
                      <a:pt x="99" y="0"/>
                      <a:pt x="138" y="2"/>
                    </a:cubicBezTo>
                    <a:cubicBezTo>
                      <a:pt x="177" y="4"/>
                      <a:pt x="214" y="50"/>
                      <a:pt x="234" y="6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199" name="Group 103"/>
            <p:cNvGrpSpPr>
              <a:grpSpLocks/>
            </p:cNvGrpSpPr>
            <p:nvPr/>
          </p:nvGrpSpPr>
          <p:grpSpPr bwMode="auto">
            <a:xfrm>
              <a:off x="5568" y="2160"/>
              <a:ext cx="1728" cy="672"/>
              <a:chOff x="3744" y="2592"/>
              <a:chExt cx="1728" cy="672"/>
            </a:xfrm>
          </p:grpSpPr>
          <p:sp>
            <p:nvSpPr>
              <p:cNvPr id="4186" name="Freeform 90" descr="Дуб"/>
              <p:cNvSpPr>
                <a:spLocks/>
              </p:cNvSpPr>
              <p:nvPr/>
            </p:nvSpPr>
            <p:spPr bwMode="auto">
              <a:xfrm>
                <a:off x="3744" y="2592"/>
                <a:ext cx="1728" cy="672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1728" y="0"/>
                  </a:cxn>
                  <a:cxn ang="0">
                    <a:pos x="1680" y="672"/>
                  </a:cxn>
                  <a:cxn ang="0">
                    <a:pos x="0" y="672"/>
                  </a:cxn>
                  <a:cxn ang="0">
                    <a:pos x="0" y="48"/>
                  </a:cxn>
                </a:cxnLst>
                <a:rect l="0" t="0" r="r" b="b"/>
                <a:pathLst>
                  <a:path w="1728" h="672">
                    <a:moveTo>
                      <a:pt x="0" y="48"/>
                    </a:moveTo>
                    <a:lnTo>
                      <a:pt x="1728" y="0"/>
                    </a:lnTo>
                    <a:lnTo>
                      <a:pt x="1680" y="672"/>
                    </a:lnTo>
                    <a:lnTo>
                      <a:pt x="0" y="672"/>
                    </a:lnTo>
                    <a:lnTo>
                      <a:pt x="0" y="48"/>
                    </a:lnTo>
                    <a:close/>
                  </a:path>
                </a:pathLst>
              </a:custGeom>
              <a:blipFill dpi="0" rotWithShape="1">
                <a:blip r:embed="rId9" cstate="print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4189" name="Group 93"/>
              <p:cNvGrpSpPr>
                <a:grpSpLocks/>
              </p:cNvGrpSpPr>
              <p:nvPr/>
            </p:nvGrpSpPr>
            <p:grpSpPr bwMode="auto">
              <a:xfrm>
                <a:off x="3744" y="3072"/>
                <a:ext cx="1688" cy="144"/>
                <a:chOff x="3744" y="3024"/>
                <a:chExt cx="1688" cy="144"/>
              </a:xfrm>
            </p:grpSpPr>
            <p:sp>
              <p:nvSpPr>
                <p:cNvPr id="4187" name="Freeform 91"/>
                <p:cNvSpPr>
                  <a:spLocks/>
                </p:cNvSpPr>
                <p:nvPr/>
              </p:nvSpPr>
              <p:spPr bwMode="auto">
                <a:xfrm>
                  <a:off x="3744" y="3128"/>
                  <a:ext cx="1688" cy="40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80" y="40"/>
                    </a:cxn>
                    <a:cxn ang="0">
                      <a:pos x="1688" y="0"/>
                    </a:cxn>
                    <a:cxn ang="0">
                      <a:pos x="8" y="16"/>
                    </a:cxn>
                  </a:cxnLst>
                  <a:rect l="0" t="0" r="r" b="b"/>
                  <a:pathLst>
                    <a:path w="1688" h="40">
                      <a:moveTo>
                        <a:pt x="0" y="40"/>
                      </a:moveTo>
                      <a:lnTo>
                        <a:pt x="1680" y="40"/>
                      </a:lnTo>
                      <a:lnTo>
                        <a:pt x="1688" y="0"/>
                      </a:lnTo>
                      <a:lnTo>
                        <a:pt x="8" y="16"/>
                      </a:lnTo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88" name="Freeform 92"/>
                <p:cNvSpPr>
                  <a:spLocks/>
                </p:cNvSpPr>
                <p:nvPr/>
              </p:nvSpPr>
              <p:spPr bwMode="auto">
                <a:xfrm flipH="1">
                  <a:off x="3744" y="3024"/>
                  <a:ext cx="1688" cy="40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80" y="40"/>
                    </a:cxn>
                    <a:cxn ang="0">
                      <a:pos x="1688" y="0"/>
                    </a:cxn>
                    <a:cxn ang="0">
                      <a:pos x="8" y="16"/>
                    </a:cxn>
                  </a:cxnLst>
                  <a:rect l="0" t="0" r="r" b="b"/>
                  <a:pathLst>
                    <a:path w="1688" h="40">
                      <a:moveTo>
                        <a:pt x="0" y="40"/>
                      </a:moveTo>
                      <a:lnTo>
                        <a:pt x="1680" y="40"/>
                      </a:lnTo>
                      <a:lnTo>
                        <a:pt x="1688" y="0"/>
                      </a:lnTo>
                      <a:lnTo>
                        <a:pt x="8" y="16"/>
                      </a:lnTo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4190" name="Group 94"/>
              <p:cNvGrpSpPr>
                <a:grpSpLocks/>
              </p:cNvGrpSpPr>
              <p:nvPr/>
            </p:nvGrpSpPr>
            <p:grpSpPr bwMode="auto">
              <a:xfrm>
                <a:off x="3744" y="2880"/>
                <a:ext cx="1688" cy="144"/>
                <a:chOff x="3744" y="3024"/>
                <a:chExt cx="1688" cy="144"/>
              </a:xfrm>
            </p:grpSpPr>
            <p:sp>
              <p:nvSpPr>
                <p:cNvPr id="4191" name="Freeform 95"/>
                <p:cNvSpPr>
                  <a:spLocks/>
                </p:cNvSpPr>
                <p:nvPr/>
              </p:nvSpPr>
              <p:spPr bwMode="auto">
                <a:xfrm>
                  <a:off x="3744" y="3128"/>
                  <a:ext cx="1688" cy="40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80" y="40"/>
                    </a:cxn>
                    <a:cxn ang="0">
                      <a:pos x="1688" y="0"/>
                    </a:cxn>
                    <a:cxn ang="0">
                      <a:pos x="8" y="16"/>
                    </a:cxn>
                  </a:cxnLst>
                  <a:rect l="0" t="0" r="r" b="b"/>
                  <a:pathLst>
                    <a:path w="1688" h="40">
                      <a:moveTo>
                        <a:pt x="0" y="40"/>
                      </a:moveTo>
                      <a:lnTo>
                        <a:pt x="1680" y="40"/>
                      </a:lnTo>
                      <a:lnTo>
                        <a:pt x="1688" y="0"/>
                      </a:lnTo>
                      <a:lnTo>
                        <a:pt x="8" y="16"/>
                      </a:lnTo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92" name="Freeform 96"/>
                <p:cNvSpPr>
                  <a:spLocks/>
                </p:cNvSpPr>
                <p:nvPr/>
              </p:nvSpPr>
              <p:spPr bwMode="auto">
                <a:xfrm flipH="1">
                  <a:off x="3744" y="3024"/>
                  <a:ext cx="1688" cy="40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80" y="40"/>
                    </a:cxn>
                    <a:cxn ang="0">
                      <a:pos x="1688" y="0"/>
                    </a:cxn>
                    <a:cxn ang="0">
                      <a:pos x="8" y="16"/>
                    </a:cxn>
                  </a:cxnLst>
                  <a:rect l="0" t="0" r="r" b="b"/>
                  <a:pathLst>
                    <a:path w="1688" h="40">
                      <a:moveTo>
                        <a:pt x="0" y="40"/>
                      </a:moveTo>
                      <a:lnTo>
                        <a:pt x="1680" y="40"/>
                      </a:lnTo>
                      <a:lnTo>
                        <a:pt x="1688" y="0"/>
                      </a:lnTo>
                      <a:lnTo>
                        <a:pt x="8" y="16"/>
                      </a:lnTo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4196" name="Group 100"/>
              <p:cNvGrpSpPr>
                <a:grpSpLocks/>
              </p:cNvGrpSpPr>
              <p:nvPr/>
            </p:nvGrpSpPr>
            <p:grpSpPr bwMode="auto">
              <a:xfrm>
                <a:off x="3744" y="2688"/>
                <a:ext cx="1688" cy="144"/>
                <a:chOff x="3744" y="3024"/>
                <a:chExt cx="1688" cy="144"/>
              </a:xfrm>
            </p:grpSpPr>
            <p:sp>
              <p:nvSpPr>
                <p:cNvPr id="4197" name="Freeform 101"/>
                <p:cNvSpPr>
                  <a:spLocks/>
                </p:cNvSpPr>
                <p:nvPr/>
              </p:nvSpPr>
              <p:spPr bwMode="auto">
                <a:xfrm>
                  <a:off x="3744" y="3128"/>
                  <a:ext cx="1688" cy="40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80" y="40"/>
                    </a:cxn>
                    <a:cxn ang="0">
                      <a:pos x="1688" y="0"/>
                    </a:cxn>
                    <a:cxn ang="0">
                      <a:pos x="8" y="16"/>
                    </a:cxn>
                  </a:cxnLst>
                  <a:rect l="0" t="0" r="r" b="b"/>
                  <a:pathLst>
                    <a:path w="1688" h="40">
                      <a:moveTo>
                        <a:pt x="0" y="40"/>
                      </a:moveTo>
                      <a:lnTo>
                        <a:pt x="1680" y="40"/>
                      </a:lnTo>
                      <a:lnTo>
                        <a:pt x="1688" y="0"/>
                      </a:lnTo>
                      <a:lnTo>
                        <a:pt x="8" y="16"/>
                      </a:lnTo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98" name="Freeform 102"/>
                <p:cNvSpPr>
                  <a:spLocks/>
                </p:cNvSpPr>
                <p:nvPr/>
              </p:nvSpPr>
              <p:spPr bwMode="auto">
                <a:xfrm flipH="1">
                  <a:off x="3744" y="3024"/>
                  <a:ext cx="1688" cy="40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80" y="40"/>
                    </a:cxn>
                    <a:cxn ang="0">
                      <a:pos x="1688" y="0"/>
                    </a:cxn>
                    <a:cxn ang="0">
                      <a:pos x="8" y="16"/>
                    </a:cxn>
                  </a:cxnLst>
                  <a:rect l="0" t="0" r="r" b="b"/>
                  <a:pathLst>
                    <a:path w="1688" h="40">
                      <a:moveTo>
                        <a:pt x="0" y="40"/>
                      </a:moveTo>
                      <a:lnTo>
                        <a:pt x="1680" y="40"/>
                      </a:lnTo>
                      <a:lnTo>
                        <a:pt x="1688" y="0"/>
                      </a:lnTo>
                      <a:lnTo>
                        <a:pt x="8" y="16"/>
                      </a:lnTo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4202" name="Group 106"/>
            <p:cNvGrpSpPr>
              <a:grpSpLocks/>
            </p:cNvGrpSpPr>
            <p:nvPr/>
          </p:nvGrpSpPr>
          <p:grpSpPr bwMode="auto">
            <a:xfrm>
              <a:off x="5280" y="2448"/>
              <a:ext cx="336" cy="144"/>
              <a:chOff x="5952" y="3936"/>
              <a:chExt cx="464" cy="136"/>
            </a:xfrm>
          </p:grpSpPr>
          <p:sp>
            <p:nvSpPr>
              <p:cNvPr id="4200" name="Freeform 104"/>
              <p:cNvSpPr>
                <a:spLocks/>
              </p:cNvSpPr>
              <p:nvPr/>
            </p:nvSpPr>
            <p:spPr bwMode="auto">
              <a:xfrm rot="1707694">
                <a:off x="5952" y="3936"/>
                <a:ext cx="272" cy="136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96" y="56"/>
                  </a:cxn>
                  <a:cxn ang="0">
                    <a:pos x="192" y="104"/>
                  </a:cxn>
                  <a:cxn ang="0">
                    <a:pos x="272" y="40"/>
                  </a:cxn>
                  <a:cxn ang="0">
                    <a:pos x="192" y="0"/>
                  </a:cxn>
                </a:cxnLst>
                <a:rect l="0" t="0" r="r" b="b"/>
                <a:pathLst>
                  <a:path w="272" h="136">
                    <a:moveTo>
                      <a:pt x="0" y="136"/>
                    </a:moveTo>
                    <a:cubicBezTo>
                      <a:pt x="16" y="123"/>
                      <a:pt x="64" y="61"/>
                      <a:pt x="96" y="56"/>
                    </a:cubicBezTo>
                    <a:cubicBezTo>
                      <a:pt x="128" y="51"/>
                      <a:pt x="163" y="107"/>
                      <a:pt x="192" y="104"/>
                    </a:cubicBezTo>
                    <a:cubicBezTo>
                      <a:pt x="221" y="101"/>
                      <a:pt x="272" y="57"/>
                      <a:pt x="272" y="40"/>
                    </a:cubicBezTo>
                    <a:cubicBezTo>
                      <a:pt x="272" y="23"/>
                      <a:pt x="209" y="8"/>
                      <a:pt x="192" y="0"/>
                    </a:cubicBez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01" name="Freeform 105"/>
              <p:cNvSpPr>
                <a:spLocks/>
              </p:cNvSpPr>
              <p:nvPr/>
            </p:nvSpPr>
            <p:spPr bwMode="auto">
              <a:xfrm rot="19892306" flipH="1">
                <a:off x="6144" y="3936"/>
                <a:ext cx="272" cy="136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96" y="56"/>
                  </a:cxn>
                  <a:cxn ang="0">
                    <a:pos x="192" y="104"/>
                  </a:cxn>
                  <a:cxn ang="0">
                    <a:pos x="272" y="40"/>
                  </a:cxn>
                  <a:cxn ang="0">
                    <a:pos x="192" y="0"/>
                  </a:cxn>
                </a:cxnLst>
                <a:rect l="0" t="0" r="r" b="b"/>
                <a:pathLst>
                  <a:path w="272" h="136">
                    <a:moveTo>
                      <a:pt x="0" y="136"/>
                    </a:moveTo>
                    <a:cubicBezTo>
                      <a:pt x="16" y="123"/>
                      <a:pt x="64" y="61"/>
                      <a:pt x="96" y="56"/>
                    </a:cubicBezTo>
                    <a:cubicBezTo>
                      <a:pt x="128" y="51"/>
                      <a:pt x="163" y="107"/>
                      <a:pt x="192" y="104"/>
                    </a:cubicBezTo>
                    <a:cubicBezTo>
                      <a:pt x="221" y="101"/>
                      <a:pt x="272" y="57"/>
                      <a:pt x="272" y="40"/>
                    </a:cubicBezTo>
                    <a:cubicBezTo>
                      <a:pt x="272" y="23"/>
                      <a:pt x="209" y="8"/>
                      <a:pt x="192" y="0"/>
                    </a:cubicBez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4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4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8" dur="2000" fill="hold"/>
                                        <p:tgtEl>
                                          <p:spTgt spid="4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2000" fill="hold"/>
                                        <p:tgtEl>
                                          <p:spTgt spid="4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2" dur="2000" fill="hold"/>
                                        <p:tgtEl>
                                          <p:spTgt spid="4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4" dur="2000" fill="hold"/>
                                        <p:tgtEl>
                                          <p:spTgt spid="42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89166 0 " pathEditMode="relative" ptsTypes="AA">
                                      <p:cBhvr>
                                        <p:cTn id="36" dur="5000" fill="hold"/>
                                        <p:tgtEl>
                                          <p:spTgt spid="4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89166 0 " pathEditMode="relative" ptsTypes="AA">
                                      <p:cBhvr>
                                        <p:cTn id="38" dur="5000" fill="hold"/>
                                        <p:tgtEl>
                                          <p:spTgt spid="4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89166 0 " pathEditMode="relative" ptsTypes="AA">
                                      <p:cBhvr>
                                        <p:cTn id="40" dur="5000" fill="hold"/>
                                        <p:tgtEl>
                                          <p:spTgt spid="4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89166 0 " pathEditMode="relative" ptsTypes="AA">
                                      <p:cBhvr>
                                        <p:cTn id="42" dur="5000" fill="hold"/>
                                        <p:tgtEl>
                                          <p:spTgt spid="4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89166 0 " pathEditMode="relative" ptsTypes="AA">
                                      <p:cBhvr>
                                        <p:cTn id="44" dur="5000" fill="hold"/>
                                        <p:tgtEl>
                                          <p:spTgt spid="4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C -0.07222 0.00324 -0.14427 0.00648 -0.19236 0.02268 C -0.24028 0.03912 -0.25781 0.06458 -0.28837 0.09792 C -0.31875 0.13102 -0.35295 0.18542 -0.37569 0.22199 C -0.39844 0.25833 -0.41701 0.30092 -0.425 0.31667 " pathEditMode="relative" rAng="0" ptsTypes="aaaaA">
                                      <p:cBhvr>
                                        <p:cTn id="50" dur="2000" fill="hold"/>
                                        <p:tgtEl>
                                          <p:spTgt spid="44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" y="1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4 -2.22222E-6 C 0.01094 -0.18194 0.01719 -0.36366 0.01511 -0.46666 C 0.0132 -0.56991 0.00174 -0.5868 -0.00659 -0.61921 C -0.01475 -0.65162 -0.02361 -0.65301 -0.03385 -0.66088 C -0.04427 -0.66852 -0.05798 -0.67222 -0.06857 -0.66551 C -0.07934 -0.65856 -0.09496 -0.66458 -0.09757 -0.61921 C -0.1 -0.57384 -0.09236 -0.48356 -0.08455 -0.39282 " pathEditMode="relative" rAng="0" ptsTypes="aaaaaaA">
                                      <p:cBhvr>
                                        <p:cTn id="53" dur="2000" fill="hold"/>
                                        <p:tgtEl>
                                          <p:spTgt spid="44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-3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49"/>
                  </p:tgtEl>
                </p:cond>
              </p:nextCondLst>
            </p:seq>
          </p:childTnLst>
        </p:cTn>
      </p:par>
    </p:tnLst>
    <p:bldLst>
      <p:bldP spid="41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94" name="Freeform 322"/>
          <p:cNvSpPr>
            <a:spLocks/>
          </p:cNvSpPr>
          <p:nvPr/>
        </p:nvSpPr>
        <p:spPr bwMode="auto">
          <a:xfrm>
            <a:off x="-76200" y="4038600"/>
            <a:ext cx="9753600" cy="2819400"/>
          </a:xfrm>
          <a:custGeom>
            <a:avLst/>
            <a:gdLst/>
            <a:ahLst/>
            <a:cxnLst>
              <a:cxn ang="0">
                <a:pos x="48" y="1536"/>
              </a:cxn>
              <a:cxn ang="0">
                <a:pos x="672" y="0"/>
              </a:cxn>
              <a:cxn ang="0">
                <a:pos x="5424" y="0"/>
              </a:cxn>
              <a:cxn ang="0">
                <a:pos x="4704" y="1632"/>
              </a:cxn>
              <a:cxn ang="0">
                <a:pos x="0" y="1680"/>
              </a:cxn>
              <a:cxn ang="0">
                <a:pos x="48" y="1536"/>
              </a:cxn>
            </a:cxnLst>
            <a:rect l="0" t="0" r="r" b="b"/>
            <a:pathLst>
              <a:path w="5424" h="1680">
                <a:moveTo>
                  <a:pt x="48" y="1536"/>
                </a:moveTo>
                <a:lnTo>
                  <a:pt x="672" y="0"/>
                </a:lnTo>
                <a:lnTo>
                  <a:pt x="5424" y="0"/>
                </a:lnTo>
                <a:lnTo>
                  <a:pt x="4704" y="1632"/>
                </a:lnTo>
                <a:lnTo>
                  <a:pt x="0" y="1680"/>
                </a:lnTo>
                <a:lnTo>
                  <a:pt x="48" y="1536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50000">
                <a:srgbClr val="99FF66"/>
              </a:gs>
              <a:gs pos="100000">
                <a:schemeClr val="bg1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674" name="Freeform 2"/>
          <p:cNvSpPr>
            <a:spLocks/>
          </p:cNvSpPr>
          <p:nvPr/>
        </p:nvSpPr>
        <p:spPr bwMode="auto">
          <a:xfrm>
            <a:off x="-304800" y="0"/>
            <a:ext cx="9677400" cy="1828800"/>
          </a:xfrm>
          <a:custGeom>
            <a:avLst/>
            <a:gdLst/>
            <a:ahLst/>
            <a:cxnLst>
              <a:cxn ang="0">
                <a:pos x="0" y="1656"/>
              </a:cxn>
              <a:cxn ang="0">
                <a:pos x="728" y="0"/>
              </a:cxn>
              <a:cxn ang="0">
                <a:pos x="5456" y="8"/>
              </a:cxn>
              <a:cxn ang="0">
                <a:pos x="4760" y="1632"/>
              </a:cxn>
              <a:cxn ang="0">
                <a:pos x="0" y="1672"/>
              </a:cxn>
              <a:cxn ang="0">
                <a:pos x="0" y="1656"/>
              </a:cxn>
            </a:cxnLst>
            <a:rect l="0" t="0" r="r" b="b"/>
            <a:pathLst>
              <a:path w="5456" h="1672">
                <a:moveTo>
                  <a:pt x="0" y="1656"/>
                </a:moveTo>
                <a:lnTo>
                  <a:pt x="728" y="0"/>
                </a:lnTo>
                <a:lnTo>
                  <a:pt x="5456" y="8"/>
                </a:lnTo>
                <a:lnTo>
                  <a:pt x="4760" y="1632"/>
                </a:lnTo>
                <a:lnTo>
                  <a:pt x="0" y="1672"/>
                </a:lnTo>
                <a:lnTo>
                  <a:pt x="0" y="1656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50000">
                <a:srgbClr val="99FF66"/>
              </a:gs>
              <a:gs pos="100000">
                <a:schemeClr val="bg1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67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324600" y="6248400"/>
            <a:ext cx="1600200" cy="457200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66FFFF"/>
              </a:gs>
            </a:gsLst>
            <a:path path="rect">
              <a:fillToRect l="50000" t="50000" r="50000" b="50000"/>
            </a:path>
          </a:gradFill>
          <a:ln w="9525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latin typeface="Times New Roman" pitchFamily="18" charset="0"/>
              </a:rPr>
              <a:t>Показать</a:t>
            </a:r>
          </a:p>
        </p:txBody>
      </p:sp>
      <p:sp>
        <p:nvSpPr>
          <p:cNvPr id="28677" name="Freeform 5"/>
          <p:cNvSpPr>
            <a:spLocks/>
          </p:cNvSpPr>
          <p:nvPr/>
        </p:nvSpPr>
        <p:spPr bwMode="auto">
          <a:xfrm>
            <a:off x="-152400" y="1981200"/>
            <a:ext cx="9753600" cy="1828800"/>
          </a:xfrm>
          <a:custGeom>
            <a:avLst/>
            <a:gdLst/>
            <a:ahLst/>
            <a:cxnLst>
              <a:cxn ang="0">
                <a:pos x="48" y="1536"/>
              </a:cxn>
              <a:cxn ang="0">
                <a:pos x="672" y="0"/>
              </a:cxn>
              <a:cxn ang="0">
                <a:pos x="5424" y="0"/>
              </a:cxn>
              <a:cxn ang="0">
                <a:pos x="4704" y="1632"/>
              </a:cxn>
              <a:cxn ang="0">
                <a:pos x="0" y="1680"/>
              </a:cxn>
              <a:cxn ang="0">
                <a:pos x="48" y="1536"/>
              </a:cxn>
            </a:cxnLst>
            <a:rect l="0" t="0" r="r" b="b"/>
            <a:pathLst>
              <a:path w="5424" h="1680">
                <a:moveTo>
                  <a:pt x="48" y="1536"/>
                </a:moveTo>
                <a:lnTo>
                  <a:pt x="672" y="0"/>
                </a:lnTo>
                <a:lnTo>
                  <a:pt x="5424" y="0"/>
                </a:lnTo>
                <a:lnTo>
                  <a:pt x="4704" y="1632"/>
                </a:lnTo>
                <a:lnTo>
                  <a:pt x="0" y="1680"/>
                </a:lnTo>
                <a:lnTo>
                  <a:pt x="48" y="1536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50000">
                <a:srgbClr val="99FF66"/>
              </a:gs>
              <a:gs pos="100000">
                <a:schemeClr val="bg1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8987" name="Group 315"/>
          <p:cNvGrpSpPr>
            <a:grpSpLocks/>
          </p:cNvGrpSpPr>
          <p:nvPr/>
        </p:nvGrpSpPr>
        <p:grpSpPr bwMode="auto">
          <a:xfrm>
            <a:off x="1447800" y="2286000"/>
            <a:ext cx="2133600" cy="1295400"/>
            <a:chOff x="960" y="3168"/>
            <a:chExt cx="1344" cy="816"/>
          </a:xfrm>
        </p:grpSpPr>
        <p:sp>
          <p:nvSpPr>
            <p:cNvPr id="28749" name="Text Box 77"/>
            <p:cNvSpPr txBox="1">
              <a:spLocks noChangeArrowheads="1"/>
            </p:cNvSpPr>
            <p:nvPr/>
          </p:nvSpPr>
          <p:spPr bwMode="auto">
            <a:xfrm>
              <a:off x="960" y="3360"/>
              <a:ext cx="108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на     га </a:t>
              </a:r>
            </a:p>
          </p:txBody>
        </p:sp>
        <p:sp>
          <p:nvSpPr>
            <p:cNvPr id="28750" name="Oval 78"/>
            <p:cNvSpPr>
              <a:spLocks noChangeArrowheads="1"/>
            </p:cNvSpPr>
            <p:nvPr/>
          </p:nvSpPr>
          <p:spPr bwMode="auto">
            <a:xfrm>
              <a:off x="1872" y="3216"/>
              <a:ext cx="432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66FFFF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2"/>
              </a:solidFill>
              <a:round/>
              <a:headEnd type="none" w="lg" len="lg"/>
              <a:tailEnd type="none" w="lg" len="lg"/>
            </a:ln>
            <a:effectLst>
              <a:outerShdw dist="107763" dir="18900000" algn="ctr" rotWithShape="0">
                <a:srgbClr val="0000FF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5400" b="1">
                  <a:solidFill>
                    <a:srgbClr val="FF0000"/>
                  </a:solidFill>
                  <a:latin typeface="Times New Roman" pitchFamily="18" charset="0"/>
                </a:rPr>
                <a:t>&lt;</a:t>
              </a:r>
              <a:endParaRPr lang="ru-RU" sz="5400" b="1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28751" name="Object 79"/>
            <p:cNvGraphicFramePr>
              <a:graphicFrameLocks noChangeAspect="1"/>
            </p:cNvGraphicFramePr>
            <p:nvPr/>
          </p:nvGraphicFramePr>
          <p:xfrm>
            <a:off x="1313" y="3168"/>
            <a:ext cx="316" cy="816"/>
          </p:xfrm>
          <a:graphic>
            <a:graphicData uri="http://schemas.openxmlformats.org/presentationml/2006/ole">
              <p:oleObj spid="_x0000_s28751" name="Формула" r:id="rId4" imgW="152280" imgH="393480" progId="Equation.3">
                <p:embed/>
              </p:oleObj>
            </a:graphicData>
          </a:graphic>
        </p:graphicFrame>
      </p:grpSp>
      <p:sp>
        <p:nvSpPr>
          <p:cNvPr id="28852" name="Oval 180"/>
          <p:cNvSpPr>
            <a:spLocks noChangeArrowheads="1"/>
          </p:cNvSpPr>
          <p:nvPr/>
        </p:nvSpPr>
        <p:spPr bwMode="auto">
          <a:xfrm>
            <a:off x="228600" y="2514600"/>
            <a:ext cx="1066800" cy="914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33CC33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ObliqueTopRight">
              <a:rot lat="20999999" lon="20999999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99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66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II</a:t>
            </a:r>
            <a:endParaRPr lang="ru-RU" sz="6600" b="1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8953" name="AutoShape 28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924800" y="6248400"/>
            <a:ext cx="457200" cy="457200"/>
          </a:xfrm>
          <a:prstGeom prst="actionButtonForwardNext">
            <a:avLst/>
          </a:prstGeom>
          <a:gradFill rotWithShape="1">
            <a:gsLst>
              <a:gs pos="0">
                <a:schemeClr val="bg1"/>
              </a:gs>
              <a:gs pos="100000">
                <a:srgbClr val="0099FF"/>
              </a:gs>
            </a:gsLst>
            <a:path path="rect">
              <a:fillToRect l="50000" t="50000" r="50000" b="50000"/>
            </a:path>
          </a:gradFill>
          <a:ln w="57150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9010" name="Group 338"/>
          <p:cNvGrpSpPr>
            <a:grpSpLocks/>
          </p:cNvGrpSpPr>
          <p:nvPr/>
        </p:nvGrpSpPr>
        <p:grpSpPr bwMode="auto">
          <a:xfrm>
            <a:off x="152400" y="130175"/>
            <a:ext cx="2895600" cy="1470025"/>
            <a:chOff x="96" y="82"/>
            <a:chExt cx="1824" cy="926"/>
          </a:xfrm>
        </p:grpSpPr>
        <p:sp>
          <p:nvSpPr>
            <p:cNvPr id="28853" name="Oval 181"/>
            <p:cNvSpPr>
              <a:spLocks noChangeArrowheads="1"/>
            </p:cNvSpPr>
            <p:nvPr/>
          </p:nvSpPr>
          <p:spPr bwMode="auto">
            <a:xfrm>
              <a:off x="96" y="144"/>
              <a:ext cx="624" cy="57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33CC33"/>
                </a:gs>
              </a:gsLst>
              <a:path path="shape">
                <a:fillToRect l="50000" t="50000" r="50000" b="50000"/>
              </a:path>
            </a:gradFill>
            <a:ln w="9525">
              <a:round/>
              <a:headEnd/>
              <a:tailEnd/>
            </a:ln>
            <a:effectLst/>
            <a:scene3d>
              <a:camera prst="legacyObliqueTopRight">
                <a:rot lat="20999999" lon="20999999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9900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r>
                <a:rPr lang="en-US" sz="6600" b="1">
                  <a:solidFill>
                    <a:srgbClr val="0066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I</a:t>
              </a:r>
              <a:endParaRPr lang="ru-RU" sz="66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graphicFrame>
          <p:nvGraphicFramePr>
            <p:cNvPr id="28986" name="Object 314"/>
            <p:cNvGraphicFramePr>
              <a:graphicFrameLocks noChangeAspect="1"/>
            </p:cNvGraphicFramePr>
            <p:nvPr/>
          </p:nvGraphicFramePr>
          <p:xfrm>
            <a:off x="816" y="82"/>
            <a:ext cx="1104" cy="926"/>
          </p:xfrm>
          <a:graphic>
            <a:graphicData uri="http://schemas.openxmlformats.org/presentationml/2006/ole">
              <p:oleObj spid="_x0000_s28986" name="Формула" r:id="rId5" imgW="469800" imgH="393480" progId="Equation.3">
                <p:embed/>
              </p:oleObj>
            </a:graphicData>
          </a:graphic>
        </p:graphicFrame>
      </p:grpSp>
      <p:sp>
        <p:nvSpPr>
          <p:cNvPr id="28988" name="AutoShape 316"/>
          <p:cNvSpPr>
            <a:spLocks noChangeArrowheads="1"/>
          </p:cNvSpPr>
          <p:nvPr/>
        </p:nvSpPr>
        <p:spPr bwMode="auto">
          <a:xfrm flipV="1">
            <a:off x="3733800" y="152400"/>
            <a:ext cx="990600" cy="2514600"/>
          </a:xfrm>
          <a:prstGeom prst="curvedLeftArrow">
            <a:avLst>
              <a:gd name="adj1" fmla="val 50769"/>
              <a:gd name="adj2" fmla="val 101538"/>
              <a:gd name="adj3" fmla="val 33333"/>
            </a:avLst>
          </a:prstGeom>
          <a:gradFill rotWithShape="1">
            <a:gsLst>
              <a:gs pos="0">
                <a:srgbClr val="CCFF99"/>
              </a:gs>
              <a:gs pos="50000">
                <a:srgbClr val="33CC33"/>
              </a:gs>
              <a:gs pos="100000">
                <a:srgbClr val="CCFF99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8993" name="Group 321"/>
          <p:cNvGrpSpPr>
            <a:grpSpLocks/>
          </p:cNvGrpSpPr>
          <p:nvPr/>
        </p:nvGrpSpPr>
        <p:grpSpPr bwMode="auto">
          <a:xfrm>
            <a:off x="1371600" y="5029200"/>
            <a:ext cx="2667000" cy="1295400"/>
            <a:chOff x="864" y="3072"/>
            <a:chExt cx="1680" cy="816"/>
          </a:xfrm>
        </p:grpSpPr>
        <p:sp>
          <p:nvSpPr>
            <p:cNvPr id="28991" name="Oval 319"/>
            <p:cNvSpPr>
              <a:spLocks noChangeArrowheads="1"/>
            </p:cNvSpPr>
            <p:nvPr/>
          </p:nvSpPr>
          <p:spPr bwMode="auto">
            <a:xfrm>
              <a:off x="2112" y="3120"/>
              <a:ext cx="432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66FFFF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2"/>
              </a:solidFill>
              <a:round/>
              <a:headEnd type="none" w="lg" len="lg"/>
              <a:tailEnd type="none" w="lg" len="lg"/>
            </a:ln>
            <a:effectLst>
              <a:outerShdw dist="107763" dir="18900000" algn="ctr" rotWithShape="0">
                <a:srgbClr val="0000FF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5400" b="1">
                  <a:solidFill>
                    <a:srgbClr val="FF0000"/>
                  </a:solidFill>
                  <a:latin typeface="Times New Roman" pitchFamily="18" charset="0"/>
                </a:rPr>
                <a:t>&gt;</a:t>
              </a:r>
              <a:endParaRPr lang="ru-RU" sz="5400" b="1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28990" name="Text Box 318"/>
            <p:cNvSpPr txBox="1">
              <a:spLocks noChangeArrowheads="1"/>
            </p:cNvSpPr>
            <p:nvPr/>
          </p:nvSpPr>
          <p:spPr bwMode="auto">
            <a:xfrm>
              <a:off x="864" y="3264"/>
              <a:ext cx="1479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в        раза </a:t>
              </a:r>
            </a:p>
          </p:txBody>
        </p:sp>
        <p:graphicFrame>
          <p:nvGraphicFramePr>
            <p:cNvPr id="28992" name="Object 320"/>
            <p:cNvGraphicFramePr>
              <a:graphicFrameLocks noChangeAspect="1"/>
            </p:cNvGraphicFramePr>
            <p:nvPr/>
          </p:nvGraphicFramePr>
          <p:xfrm>
            <a:off x="1125" y="3072"/>
            <a:ext cx="500" cy="816"/>
          </p:xfrm>
          <a:graphic>
            <a:graphicData uri="http://schemas.openxmlformats.org/presentationml/2006/ole">
              <p:oleObj spid="_x0000_s28992" name="Формула" r:id="rId6" imgW="241200" imgH="393480" progId="Equation.3">
                <p:embed/>
              </p:oleObj>
            </a:graphicData>
          </a:graphic>
        </p:graphicFrame>
      </p:grpSp>
      <p:sp>
        <p:nvSpPr>
          <p:cNvPr id="28995" name="AutoShape 323"/>
          <p:cNvSpPr>
            <a:spLocks noChangeArrowheads="1"/>
          </p:cNvSpPr>
          <p:nvPr/>
        </p:nvSpPr>
        <p:spPr bwMode="auto">
          <a:xfrm flipV="1">
            <a:off x="4038600" y="2667000"/>
            <a:ext cx="990600" cy="2514600"/>
          </a:xfrm>
          <a:prstGeom prst="curvedLeftArrow">
            <a:avLst>
              <a:gd name="adj1" fmla="val 50769"/>
              <a:gd name="adj2" fmla="val 101538"/>
              <a:gd name="adj3" fmla="val 33333"/>
            </a:avLst>
          </a:prstGeom>
          <a:gradFill rotWithShape="1">
            <a:gsLst>
              <a:gs pos="0">
                <a:srgbClr val="CCFF99"/>
              </a:gs>
              <a:gs pos="50000">
                <a:srgbClr val="33CC33"/>
              </a:gs>
              <a:gs pos="100000">
                <a:srgbClr val="CCFF99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996" name="Oval 324"/>
          <p:cNvSpPr>
            <a:spLocks noChangeArrowheads="1"/>
          </p:cNvSpPr>
          <p:nvPr/>
        </p:nvSpPr>
        <p:spPr bwMode="auto">
          <a:xfrm>
            <a:off x="152400" y="4800600"/>
            <a:ext cx="1219200" cy="1066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33CC33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ObliqueTopRight">
              <a:rot lat="20999999" lon="20999999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99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66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III</a:t>
            </a:r>
            <a:endParaRPr lang="ru-RU" sz="6600" b="1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28698" name="Group 26"/>
          <p:cNvGrpSpPr>
            <a:grpSpLocks/>
          </p:cNvGrpSpPr>
          <p:nvPr/>
        </p:nvGrpSpPr>
        <p:grpSpPr bwMode="auto">
          <a:xfrm flipH="1">
            <a:off x="-2112963" y="762000"/>
            <a:ext cx="1092200" cy="1090613"/>
            <a:chOff x="2880" y="2016"/>
            <a:chExt cx="2016" cy="2016"/>
          </a:xfrm>
        </p:grpSpPr>
        <p:sp>
          <p:nvSpPr>
            <p:cNvPr id="28699" name="Oval 27"/>
            <p:cNvSpPr>
              <a:spLocks noChangeArrowheads="1"/>
            </p:cNvSpPr>
            <p:nvPr/>
          </p:nvSpPr>
          <p:spPr bwMode="auto">
            <a:xfrm>
              <a:off x="2880" y="2016"/>
              <a:ext cx="2016" cy="2016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700" name="Oval 28"/>
            <p:cNvSpPr>
              <a:spLocks noChangeArrowheads="1"/>
            </p:cNvSpPr>
            <p:nvPr/>
          </p:nvSpPr>
          <p:spPr bwMode="auto">
            <a:xfrm>
              <a:off x="3224" y="2359"/>
              <a:ext cx="1328" cy="1329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>
                <a:solidFill>
                  <a:srgbClr val="0033CC"/>
                </a:solidFill>
              </a:endParaRPr>
            </a:p>
          </p:txBody>
        </p:sp>
        <p:sp>
          <p:nvSpPr>
            <p:cNvPr id="28701" name="Oval 29"/>
            <p:cNvSpPr>
              <a:spLocks noChangeArrowheads="1"/>
            </p:cNvSpPr>
            <p:nvPr/>
          </p:nvSpPr>
          <p:spPr bwMode="auto">
            <a:xfrm>
              <a:off x="3323" y="2458"/>
              <a:ext cx="1130" cy="113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702" name="Oval 30"/>
            <p:cNvSpPr>
              <a:spLocks noChangeArrowheads="1"/>
            </p:cNvSpPr>
            <p:nvPr/>
          </p:nvSpPr>
          <p:spPr bwMode="auto">
            <a:xfrm>
              <a:off x="3863" y="2507"/>
              <a:ext cx="50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703" name="Oval 31"/>
            <p:cNvSpPr>
              <a:spLocks noChangeArrowheads="1"/>
            </p:cNvSpPr>
            <p:nvPr/>
          </p:nvSpPr>
          <p:spPr bwMode="auto">
            <a:xfrm>
              <a:off x="4355" y="3048"/>
              <a:ext cx="49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704" name="Oval 32"/>
            <p:cNvSpPr>
              <a:spLocks noChangeArrowheads="1"/>
            </p:cNvSpPr>
            <p:nvPr/>
          </p:nvSpPr>
          <p:spPr bwMode="auto">
            <a:xfrm>
              <a:off x="3863" y="3491"/>
              <a:ext cx="50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705" name="Oval 33"/>
            <p:cNvSpPr>
              <a:spLocks noChangeArrowheads="1"/>
            </p:cNvSpPr>
            <p:nvPr/>
          </p:nvSpPr>
          <p:spPr bwMode="auto">
            <a:xfrm>
              <a:off x="3372" y="3048"/>
              <a:ext cx="49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706" name="Oval 34"/>
            <p:cNvSpPr>
              <a:spLocks noChangeArrowheads="1"/>
            </p:cNvSpPr>
            <p:nvPr/>
          </p:nvSpPr>
          <p:spPr bwMode="auto">
            <a:xfrm>
              <a:off x="4208" y="2704"/>
              <a:ext cx="49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707" name="Oval 35"/>
            <p:cNvSpPr>
              <a:spLocks noChangeArrowheads="1"/>
            </p:cNvSpPr>
            <p:nvPr/>
          </p:nvSpPr>
          <p:spPr bwMode="auto">
            <a:xfrm>
              <a:off x="3519" y="3343"/>
              <a:ext cx="49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708" name="Oval 36"/>
            <p:cNvSpPr>
              <a:spLocks noChangeArrowheads="1"/>
            </p:cNvSpPr>
            <p:nvPr/>
          </p:nvSpPr>
          <p:spPr bwMode="auto">
            <a:xfrm>
              <a:off x="3519" y="2704"/>
              <a:ext cx="49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709" name="Oval 37"/>
            <p:cNvSpPr>
              <a:spLocks noChangeArrowheads="1"/>
            </p:cNvSpPr>
            <p:nvPr/>
          </p:nvSpPr>
          <p:spPr bwMode="auto">
            <a:xfrm>
              <a:off x="4208" y="3343"/>
              <a:ext cx="49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9009" name="Group 337"/>
          <p:cNvGrpSpPr>
            <a:grpSpLocks/>
          </p:cNvGrpSpPr>
          <p:nvPr/>
        </p:nvGrpSpPr>
        <p:grpSpPr bwMode="auto">
          <a:xfrm flipH="1">
            <a:off x="-4114800" y="152400"/>
            <a:ext cx="4008437" cy="1905000"/>
            <a:chOff x="5971" y="2016"/>
            <a:chExt cx="2525" cy="1200"/>
          </a:xfrm>
        </p:grpSpPr>
        <p:grpSp>
          <p:nvGrpSpPr>
            <p:cNvPr id="28982" name="Group 310"/>
            <p:cNvGrpSpPr>
              <a:grpSpLocks/>
            </p:cNvGrpSpPr>
            <p:nvPr/>
          </p:nvGrpSpPr>
          <p:grpSpPr bwMode="auto">
            <a:xfrm>
              <a:off x="7200" y="2448"/>
              <a:ext cx="336" cy="144"/>
              <a:chOff x="5952" y="3936"/>
              <a:chExt cx="464" cy="136"/>
            </a:xfrm>
          </p:grpSpPr>
          <p:sp>
            <p:nvSpPr>
              <p:cNvPr id="28983" name="Freeform 311"/>
              <p:cNvSpPr>
                <a:spLocks/>
              </p:cNvSpPr>
              <p:nvPr/>
            </p:nvSpPr>
            <p:spPr bwMode="auto">
              <a:xfrm rot="1707694">
                <a:off x="5952" y="3936"/>
                <a:ext cx="272" cy="136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96" y="56"/>
                  </a:cxn>
                  <a:cxn ang="0">
                    <a:pos x="192" y="104"/>
                  </a:cxn>
                  <a:cxn ang="0">
                    <a:pos x="272" y="40"/>
                  </a:cxn>
                  <a:cxn ang="0">
                    <a:pos x="192" y="0"/>
                  </a:cxn>
                </a:cxnLst>
                <a:rect l="0" t="0" r="r" b="b"/>
                <a:pathLst>
                  <a:path w="272" h="136">
                    <a:moveTo>
                      <a:pt x="0" y="136"/>
                    </a:moveTo>
                    <a:cubicBezTo>
                      <a:pt x="16" y="123"/>
                      <a:pt x="64" y="61"/>
                      <a:pt x="96" y="56"/>
                    </a:cubicBezTo>
                    <a:cubicBezTo>
                      <a:pt x="128" y="51"/>
                      <a:pt x="163" y="107"/>
                      <a:pt x="192" y="104"/>
                    </a:cubicBezTo>
                    <a:cubicBezTo>
                      <a:pt x="221" y="101"/>
                      <a:pt x="272" y="57"/>
                      <a:pt x="272" y="40"/>
                    </a:cubicBezTo>
                    <a:cubicBezTo>
                      <a:pt x="272" y="23"/>
                      <a:pt x="209" y="8"/>
                      <a:pt x="192" y="0"/>
                    </a:cubicBez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984" name="Freeform 312"/>
              <p:cNvSpPr>
                <a:spLocks/>
              </p:cNvSpPr>
              <p:nvPr/>
            </p:nvSpPr>
            <p:spPr bwMode="auto">
              <a:xfrm rot="19892306" flipH="1">
                <a:off x="6144" y="3936"/>
                <a:ext cx="272" cy="136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96" y="56"/>
                  </a:cxn>
                  <a:cxn ang="0">
                    <a:pos x="192" y="104"/>
                  </a:cxn>
                  <a:cxn ang="0">
                    <a:pos x="272" y="40"/>
                  </a:cxn>
                  <a:cxn ang="0">
                    <a:pos x="192" y="0"/>
                  </a:cxn>
                </a:cxnLst>
                <a:rect l="0" t="0" r="r" b="b"/>
                <a:pathLst>
                  <a:path w="272" h="136">
                    <a:moveTo>
                      <a:pt x="0" y="136"/>
                    </a:moveTo>
                    <a:cubicBezTo>
                      <a:pt x="16" y="123"/>
                      <a:pt x="64" y="61"/>
                      <a:pt x="96" y="56"/>
                    </a:cubicBezTo>
                    <a:cubicBezTo>
                      <a:pt x="128" y="51"/>
                      <a:pt x="163" y="107"/>
                      <a:pt x="192" y="104"/>
                    </a:cubicBezTo>
                    <a:cubicBezTo>
                      <a:pt x="221" y="101"/>
                      <a:pt x="272" y="57"/>
                      <a:pt x="272" y="40"/>
                    </a:cubicBezTo>
                    <a:cubicBezTo>
                      <a:pt x="272" y="23"/>
                      <a:pt x="209" y="8"/>
                      <a:pt x="192" y="0"/>
                    </a:cubicBez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9008" name="Group 336"/>
            <p:cNvGrpSpPr>
              <a:grpSpLocks/>
            </p:cNvGrpSpPr>
            <p:nvPr/>
          </p:nvGrpSpPr>
          <p:grpSpPr bwMode="auto">
            <a:xfrm>
              <a:off x="5971" y="2016"/>
              <a:ext cx="2525" cy="1200"/>
              <a:chOff x="5971" y="2016"/>
              <a:chExt cx="2525" cy="1200"/>
            </a:xfrm>
          </p:grpSpPr>
          <p:grpSp>
            <p:nvGrpSpPr>
              <p:cNvPr id="28955" name="Group 283"/>
              <p:cNvGrpSpPr>
                <a:grpSpLocks/>
              </p:cNvGrpSpPr>
              <p:nvPr/>
            </p:nvGrpSpPr>
            <p:grpSpPr bwMode="auto">
              <a:xfrm>
                <a:off x="5971" y="2016"/>
                <a:ext cx="1267" cy="753"/>
                <a:chOff x="1152" y="516"/>
                <a:chExt cx="3714" cy="2208"/>
              </a:xfrm>
            </p:grpSpPr>
            <p:sp>
              <p:nvSpPr>
                <p:cNvPr id="28956" name="Freeform 284"/>
                <p:cNvSpPr>
                  <a:spLocks/>
                </p:cNvSpPr>
                <p:nvPr/>
              </p:nvSpPr>
              <p:spPr bwMode="auto">
                <a:xfrm>
                  <a:off x="1152" y="576"/>
                  <a:ext cx="3714" cy="2148"/>
                </a:xfrm>
                <a:custGeom>
                  <a:avLst/>
                  <a:gdLst/>
                  <a:ahLst/>
                  <a:cxnLst>
                    <a:cxn ang="0">
                      <a:pos x="3120" y="960"/>
                    </a:cxn>
                    <a:cxn ang="0">
                      <a:pos x="3168" y="96"/>
                    </a:cxn>
                    <a:cxn ang="0">
                      <a:pos x="1872" y="0"/>
                    </a:cxn>
                    <a:cxn ang="0">
                      <a:pos x="1638" y="876"/>
                    </a:cxn>
                    <a:cxn ang="0">
                      <a:pos x="768" y="864"/>
                    </a:cxn>
                    <a:cxn ang="0">
                      <a:pos x="0" y="816"/>
                    </a:cxn>
                    <a:cxn ang="0">
                      <a:pos x="0" y="1056"/>
                    </a:cxn>
                    <a:cxn ang="0">
                      <a:pos x="96" y="1056"/>
                    </a:cxn>
                    <a:cxn ang="0">
                      <a:pos x="96" y="1776"/>
                    </a:cxn>
                    <a:cxn ang="0">
                      <a:pos x="102" y="1896"/>
                    </a:cxn>
                    <a:cxn ang="0">
                      <a:pos x="342" y="1944"/>
                    </a:cxn>
                    <a:cxn ang="0">
                      <a:pos x="450" y="2016"/>
                    </a:cxn>
                    <a:cxn ang="0">
                      <a:pos x="558" y="2112"/>
                    </a:cxn>
                    <a:cxn ang="0">
                      <a:pos x="750" y="2148"/>
                    </a:cxn>
                    <a:cxn ang="0">
                      <a:pos x="858" y="1884"/>
                    </a:cxn>
                    <a:cxn ang="0">
                      <a:pos x="1074" y="1896"/>
                    </a:cxn>
                    <a:cxn ang="0">
                      <a:pos x="1248" y="1824"/>
                    </a:cxn>
                    <a:cxn ang="0">
                      <a:pos x="1584" y="1968"/>
                    </a:cxn>
                    <a:cxn ang="0">
                      <a:pos x="1584" y="1824"/>
                    </a:cxn>
                    <a:cxn ang="0">
                      <a:pos x="1776" y="1872"/>
                    </a:cxn>
                    <a:cxn ang="0">
                      <a:pos x="1824" y="1680"/>
                    </a:cxn>
                    <a:cxn ang="0">
                      <a:pos x="1872" y="1536"/>
                    </a:cxn>
                    <a:cxn ang="0">
                      <a:pos x="1968" y="1440"/>
                    </a:cxn>
                    <a:cxn ang="0">
                      <a:pos x="2160" y="1248"/>
                    </a:cxn>
                    <a:cxn ang="0">
                      <a:pos x="2352" y="1152"/>
                    </a:cxn>
                    <a:cxn ang="0">
                      <a:pos x="2592" y="1056"/>
                    </a:cxn>
                    <a:cxn ang="0">
                      <a:pos x="2880" y="1056"/>
                    </a:cxn>
                    <a:cxn ang="0">
                      <a:pos x="3066" y="1104"/>
                    </a:cxn>
                    <a:cxn ang="0">
                      <a:pos x="3258" y="1188"/>
                    </a:cxn>
                    <a:cxn ang="0">
                      <a:pos x="3390" y="1272"/>
                    </a:cxn>
                    <a:cxn ang="0">
                      <a:pos x="3510" y="1392"/>
                    </a:cxn>
                    <a:cxn ang="0">
                      <a:pos x="3678" y="1596"/>
                    </a:cxn>
                    <a:cxn ang="0">
                      <a:pos x="3714" y="1584"/>
                    </a:cxn>
                    <a:cxn ang="0">
                      <a:pos x="3558" y="1332"/>
                    </a:cxn>
                    <a:cxn ang="0">
                      <a:pos x="3270" y="1068"/>
                    </a:cxn>
                    <a:cxn ang="0">
                      <a:pos x="3120" y="960"/>
                    </a:cxn>
                  </a:cxnLst>
                  <a:rect l="0" t="0" r="r" b="b"/>
                  <a:pathLst>
                    <a:path w="3714" h="2148">
                      <a:moveTo>
                        <a:pt x="3120" y="960"/>
                      </a:moveTo>
                      <a:lnTo>
                        <a:pt x="3168" y="96"/>
                      </a:lnTo>
                      <a:lnTo>
                        <a:pt x="1872" y="0"/>
                      </a:lnTo>
                      <a:lnTo>
                        <a:pt x="1638" y="876"/>
                      </a:lnTo>
                      <a:lnTo>
                        <a:pt x="768" y="864"/>
                      </a:lnTo>
                      <a:lnTo>
                        <a:pt x="0" y="816"/>
                      </a:lnTo>
                      <a:lnTo>
                        <a:pt x="0" y="1056"/>
                      </a:lnTo>
                      <a:lnTo>
                        <a:pt x="96" y="1056"/>
                      </a:lnTo>
                      <a:lnTo>
                        <a:pt x="96" y="1776"/>
                      </a:lnTo>
                      <a:lnTo>
                        <a:pt x="102" y="1896"/>
                      </a:lnTo>
                      <a:lnTo>
                        <a:pt x="342" y="1944"/>
                      </a:lnTo>
                      <a:lnTo>
                        <a:pt x="450" y="2016"/>
                      </a:lnTo>
                      <a:lnTo>
                        <a:pt x="558" y="2112"/>
                      </a:lnTo>
                      <a:lnTo>
                        <a:pt x="750" y="2148"/>
                      </a:lnTo>
                      <a:lnTo>
                        <a:pt x="858" y="1884"/>
                      </a:lnTo>
                      <a:lnTo>
                        <a:pt x="1074" y="1896"/>
                      </a:lnTo>
                      <a:lnTo>
                        <a:pt x="1248" y="1824"/>
                      </a:lnTo>
                      <a:lnTo>
                        <a:pt x="1584" y="1968"/>
                      </a:lnTo>
                      <a:lnTo>
                        <a:pt x="1584" y="1824"/>
                      </a:lnTo>
                      <a:lnTo>
                        <a:pt x="1776" y="1872"/>
                      </a:lnTo>
                      <a:lnTo>
                        <a:pt x="1824" y="1680"/>
                      </a:lnTo>
                      <a:lnTo>
                        <a:pt x="1872" y="1536"/>
                      </a:lnTo>
                      <a:lnTo>
                        <a:pt x="1968" y="1440"/>
                      </a:lnTo>
                      <a:lnTo>
                        <a:pt x="2160" y="1248"/>
                      </a:lnTo>
                      <a:lnTo>
                        <a:pt x="2352" y="1152"/>
                      </a:lnTo>
                      <a:lnTo>
                        <a:pt x="2592" y="1056"/>
                      </a:lnTo>
                      <a:lnTo>
                        <a:pt x="2880" y="1056"/>
                      </a:lnTo>
                      <a:lnTo>
                        <a:pt x="3066" y="1104"/>
                      </a:lnTo>
                      <a:lnTo>
                        <a:pt x="3258" y="1188"/>
                      </a:lnTo>
                      <a:lnTo>
                        <a:pt x="3390" y="1272"/>
                      </a:lnTo>
                      <a:lnTo>
                        <a:pt x="3510" y="1392"/>
                      </a:lnTo>
                      <a:lnTo>
                        <a:pt x="3678" y="1596"/>
                      </a:lnTo>
                      <a:lnTo>
                        <a:pt x="3714" y="1584"/>
                      </a:lnTo>
                      <a:lnTo>
                        <a:pt x="3558" y="1332"/>
                      </a:lnTo>
                      <a:lnTo>
                        <a:pt x="3270" y="1068"/>
                      </a:lnTo>
                      <a:lnTo>
                        <a:pt x="3120" y="96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36600"/>
                    </a:gs>
                    <a:gs pos="50000">
                      <a:srgbClr val="333333"/>
                    </a:gs>
                    <a:gs pos="100000">
                      <a:srgbClr val="336600"/>
                    </a:gs>
                  </a:gsLst>
                  <a:lin ang="189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8957" name="Freeform 285"/>
                <p:cNvSpPr>
                  <a:spLocks/>
                </p:cNvSpPr>
                <p:nvPr/>
              </p:nvSpPr>
              <p:spPr bwMode="auto">
                <a:xfrm>
                  <a:off x="1152" y="1248"/>
                  <a:ext cx="1680" cy="204"/>
                </a:xfrm>
                <a:custGeom>
                  <a:avLst/>
                  <a:gdLst/>
                  <a:ahLst/>
                  <a:cxnLst>
                    <a:cxn ang="0">
                      <a:pos x="0" y="144"/>
                    </a:cxn>
                    <a:cxn ang="0">
                      <a:pos x="240" y="0"/>
                    </a:cxn>
                    <a:cxn ang="0">
                      <a:pos x="1680" y="96"/>
                    </a:cxn>
                    <a:cxn ang="0">
                      <a:pos x="1626" y="204"/>
                    </a:cxn>
                    <a:cxn ang="0">
                      <a:pos x="894" y="192"/>
                    </a:cxn>
                    <a:cxn ang="0">
                      <a:pos x="48" y="144"/>
                    </a:cxn>
                  </a:cxnLst>
                  <a:rect l="0" t="0" r="r" b="b"/>
                  <a:pathLst>
                    <a:path w="1680" h="204">
                      <a:moveTo>
                        <a:pt x="0" y="144"/>
                      </a:moveTo>
                      <a:lnTo>
                        <a:pt x="240" y="0"/>
                      </a:lnTo>
                      <a:lnTo>
                        <a:pt x="1680" y="96"/>
                      </a:lnTo>
                      <a:lnTo>
                        <a:pt x="1626" y="204"/>
                      </a:lnTo>
                      <a:lnTo>
                        <a:pt x="894" y="192"/>
                      </a:lnTo>
                      <a:lnTo>
                        <a:pt x="48" y="144"/>
                      </a:lnTo>
                    </a:path>
                  </a:pathLst>
                </a:custGeom>
                <a:solidFill>
                  <a:srgbClr val="33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8958" name="Freeform 286"/>
                <p:cNvSpPr>
                  <a:spLocks/>
                </p:cNvSpPr>
                <p:nvPr/>
              </p:nvSpPr>
              <p:spPr bwMode="auto">
                <a:xfrm>
                  <a:off x="1709" y="600"/>
                  <a:ext cx="222" cy="498"/>
                </a:xfrm>
                <a:custGeom>
                  <a:avLst/>
                  <a:gdLst/>
                  <a:ahLst/>
                  <a:cxnLst>
                    <a:cxn ang="0">
                      <a:pos x="145" y="468"/>
                    </a:cxn>
                    <a:cxn ang="0">
                      <a:pos x="211" y="456"/>
                    </a:cxn>
                    <a:cxn ang="0">
                      <a:pos x="211" y="216"/>
                    </a:cxn>
                    <a:cxn ang="0">
                      <a:pos x="163" y="24"/>
                    </a:cxn>
                    <a:cxn ang="0">
                      <a:pos x="19" y="72"/>
                    </a:cxn>
                    <a:cxn ang="0">
                      <a:pos x="49" y="132"/>
                    </a:cxn>
                    <a:cxn ang="0">
                      <a:pos x="121" y="120"/>
                    </a:cxn>
                    <a:cxn ang="0">
                      <a:pos x="133" y="312"/>
                    </a:cxn>
                    <a:cxn ang="0">
                      <a:pos x="145" y="468"/>
                    </a:cxn>
                  </a:cxnLst>
                  <a:rect l="0" t="0" r="r" b="b"/>
                  <a:pathLst>
                    <a:path w="222" h="498">
                      <a:moveTo>
                        <a:pt x="145" y="468"/>
                      </a:moveTo>
                      <a:cubicBezTo>
                        <a:pt x="158" y="492"/>
                        <a:pt x="200" y="498"/>
                        <a:pt x="211" y="456"/>
                      </a:cubicBezTo>
                      <a:cubicBezTo>
                        <a:pt x="222" y="414"/>
                        <a:pt x="219" y="288"/>
                        <a:pt x="211" y="216"/>
                      </a:cubicBezTo>
                      <a:cubicBezTo>
                        <a:pt x="203" y="144"/>
                        <a:pt x="195" y="48"/>
                        <a:pt x="163" y="24"/>
                      </a:cubicBezTo>
                      <a:cubicBezTo>
                        <a:pt x="131" y="0"/>
                        <a:pt x="38" y="54"/>
                        <a:pt x="19" y="72"/>
                      </a:cubicBezTo>
                      <a:cubicBezTo>
                        <a:pt x="0" y="90"/>
                        <a:pt x="32" y="124"/>
                        <a:pt x="49" y="132"/>
                      </a:cubicBezTo>
                      <a:cubicBezTo>
                        <a:pt x="66" y="140"/>
                        <a:pt x="107" y="90"/>
                        <a:pt x="121" y="120"/>
                      </a:cubicBezTo>
                      <a:cubicBezTo>
                        <a:pt x="135" y="150"/>
                        <a:pt x="129" y="254"/>
                        <a:pt x="133" y="312"/>
                      </a:cubicBezTo>
                      <a:cubicBezTo>
                        <a:pt x="137" y="370"/>
                        <a:pt x="132" y="444"/>
                        <a:pt x="145" y="46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C0C0C0"/>
                    </a:gs>
                    <a:gs pos="50000">
                      <a:srgbClr val="5F5F5F"/>
                    </a:gs>
                    <a:gs pos="100000">
                      <a:srgbClr val="C0C0C0"/>
                    </a:gs>
                  </a:gsLst>
                  <a:lin ang="189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8959" name="Freeform 287"/>
                <p:cNvSpPr>
                  <a:spLocks/>
                </p:cNvSpPr>
                <p:nvPr/>
              </p:nvSpPr>
              <p:spPr bwMode="auto">
                <a:xfrm>
                  <a:off x="3018" y="516"/>
                  <a:ext cx="1284" cy="180"/>
                </a:xfrm>
                <a:custGeom>
                  <a:avLst/>
                  <a:gdLst/>
                  <a:ahLst/>
                  <a:cxnLst>
                    <a:cxn ang="0">
                      <a:pos x="0" y="72"/>
                    </a:cxn>
                    <a:cxn ang="0">
                      <a:pos x="24" y="0"/>
                    </a:cxn>
                    <a:cxn ang="0">
                      <a:pos x="1176" y="84"/>
                    </a:cxn>
                    <a:cxn ang="0">
                      <a:pos x="1284" y="180"/>
                    </a:cxn>
                    <a:cxn ang="0">
                      <a:pos x="12" y="72"/>
                    </a:cxn>
                  </a:cxnLst>
                  <a:rect l="0" t="0" r="r" b="b"/>
                  <a:pathLst>
                    <a:path w="1284" h="180">
                      <a:moveTo>
                        <a:pt x="0" y="72"/>
                      </a:moveTo>
                      <a:lnTo>
                        <a:pt x="24" y="0"/>
                      </a:lnTo>
                      <a:lnTo>
                        <a:pt x="1176" y="84"/>
                      </a:lnTo>
                      <a:lnTo>
                        <a:pt x="1284" y="180"/>
                      </a:lnTo>
                      <a:lnTo>
                        <a:pt x="12" y="72"/>
                      </a:lnTo>
                    </a:path>
                  </a:pathLst>
                </a:custGeom>
                <a:solidFill>
                  <a:srgbClr val="33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8960" name="Line 288"/>
                <p:cNvSpPr>
                  <a:spLocks noChangeShapeType="1"/>
                </p:cNvSpPr>
                <p:nvPr/>
              </p:nvSpPr>
              <p:spPr bwMode="auto">
                <a:xfrm>
                  <a:off x="1248" y="1632"/>
                  <a:ext cx="153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8961" name="Freeform 289"/>
                <p:cNvSpPr>
                  <a:spLocks/>
                </p:cNvSpPr>
                <p:nvPr/>
              </p:nvSpPr>
              <p:spPr bwMode="auto">
                <a:xfrm>
                  <a:off x="1728" y="1056"/>
                  <a:ext cx="240" cy="744"/>
                </a:xfrm>
                <a:custGeom>
                  <a:avLst/>
                  <a:gdLst/>
                  <a:ahLst/>
                  <a:cxnLst>
                    <a:cxn ang="0">
                      <a:pos x="144" y="720"/>
                    </a:cxn>
                    <a:cxn ang="0">
                      <a:pos x="144" y="576"/>
                    </a:cxn>
                    <a:cxn ang="0">
                      <a:pos x="240" y="576"/>
                    </a:cxn>
                    <a:cxn ang="0">
                      <a:pos x="240" y="48"/>
                    </a:cxn>
                    <a:cxn ang="0">
                      <a:pos x="144" y="0"/>
                    </a:cxn>
                    <a:cxn ang="0">
                      <a:pos x="0" y="48"/>
                    </a:cxn>
                    <a:cxn ang="0">
                      <a:pos x="0" y="576"/>
                    </a:cxn>
                    <a:cxn ang="0">
                      <a:pos x="96" y="576"/>
                    </a:cxn>
                    <a:cxn ang="0">
                      <a:pos x="78" y="684"/>
                    </a:cxn>
                    <a:cxn ang="0">
                      <a:pos x="102" y="744"/>
                    </a:cxn>
                    <a:cxn ang="0">
                      <a:pos x="144" y="720"/>
                    </a:cxn>
                  </a:cxnLst>
                  <a:rect l="0" t="0" r="r" b="b"/>
                  <a:pathLst>
                    <a:path w="240" h="744">
                      <a:moveTo>
                        <a:pt x="144" y="720"/>
                      </a:moveTo>
                      <a:lnTo>
                        <a:pt x="144" y="576"/>
                      </a:lnTo>
                      <a:lnTo>
                        <a:pt x="240" y="576"/>
                      </a:lnTo>
                      <a:lnTo>
                        <a:pt x="240" y="48"/>
                      </a:lnTo>
                      <a:lnTo>
                        <a:pt x="144" y="0"/>
                      </a:lnTo>
                      <a:lnTo>
                        <a:pt x="0" y="48"/>
                      </a:lnTo>
                      <a:lnTo>
                        <a:pt x="0" y="576"/>
                      </a:lnTo>
                      <a:lnTo>
                        <a:pt x="96" y="576"/>
                      </a:lnTo>
                      <a:lnTo>
                        <a:pt x="78" y="684"/>
                      </a:lnTo>
                      <a:lnTo>
                        <a:pt x="102" y="744"/>
                      </a:lnTo>
                      <a:lnTo>
                        <a:pt x="144" y="72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C0C0C0"/>
                    </a:gs>
                    <a:gs pos="50000">
                      <a:srgbClr val="5F5F5F"/>
                    </a:gs>
                    <a:gs pos="100000">
                      <a:srgbClr val="C0C0C0"/>
                    </a:gs>
                  </a:gsLst>
                  <a:lin ang="189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8962" name="Freeform 290"/>
                <p:cNvSpPr>
                  <a:spLocks/>
                </p:cNvSpPr>
                <p:nvPr/>
              </p:nvSpPr>
              <p:spPr bwMode="auto">
                <a:xfrm>
                  <a:off x="2784" y="1440"/>
                  <a:ext cx="1" cy="912"/>
                </a:xfrm>
                <a:custGeom>
                  <a:avLst/>
                  <a:gdLst/>
                  <a:ahLst/>
                  <a:cxnLst>
                    <a:cxn ang="0">
                      <a:pos x="0" y="912"/>
                    </a:cxn>
                    <a:cxn ang="0">
                      <a:pos x="0" y="28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 h="912">
                      <a:moveTo>
                        <a:pt x="0" y="912"/>
                      </a:moveTo>
                      <a:lnTo>
                        <a:pt x="0" y="28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8963" name="Line 291"/>
                <p:cNvSpPr>
                  <a:spLocks noChangeShapeType="1"/>
                </p:cNvSpPr>
                <p:nvPr/>
              </p:nvSpPr>
              <p:spPr bwMode="auto">
                <a:xfrm>
                  <a:off x="2400" y="1680"/>
                  <a:ext cx="0" cy="6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8964" name="Line 292"/>
                <p:cNvSpPr>
                  <a:spLocks noChangeShapeType="1"/>
                </p:cNvSpPr>
                <p:nvPr/>
              </p:nvSpPr>
              <p:spPr bwMode="auto">
                <a:xfrm>
                  <a:off x="1968" y="1680"/>
                  <a:ext cx="0" cy="86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8965" name="Freeform 293"/>
                <p:cNvSpPr>
                  <a:spLocks/>
                </p:cNvSpPr>
                <p:nvPr/>
              </p:nvSpPr>
              <p:spPr bwMode="auto">
                <a:xfrm>
                  <a:off x="3669" y="868"/>
                  <a:ext cx="543" cy="540"/>
                </a:xfrm>
                <a:custGeom>
                  <a:avLst/>
                  <a:gdLst/>
                  <a:ahLst/>
                  <a:cxnLst>
                    <a:cxn ang="0">
                      <a:pos x="267" y="524"/>
                    </a:cxn>
                    <a:cxn ang="0">
                      <a:pos x="411" y="524"/>
                    </a:cxn>
                    <a:cxn ang="0">
                      <a:pos x="489" y="428"/>
                    </a:cxn>
                    <a:cxn ang="0">
                      <a:pos x="513" y="68"/>
                    </a:cxn>
                    <a:cxn ang="0">
                      <a:pos x="309" y="20"/>
                    </a:cxn>
                    <a:cxn ang="0">
                      <a:pos x="75" y="44"/>
                    </a:cxn>
                    <a:cxn ang="0">
                      <a:pos x="27" y="140"/>
                    </a:cxn>
                    <a:cxn ang="0">
                      <a:pos x="9" y="308"/>
                    </a:cxn>
                    <a:cxn ang="0">
                      <a:pos x="27" y="476"/>
                    </a:cxn>
                    <a:cxn ang="0">
                      <a:pos x="171" y="524"/>
                    </a:cxn>
                    <a:cxn ang="0">
                      <a:pos x="315" y="524"/>
                    </a:cxn>
                  </a:cxnLst>
                  <a:rect l="0" t="0" r="r" b="b"/>
                  <a:pathLst>
                    <a:path w="543" h="540">
                      <a:moveTo>
                        <a:pt x="267" y="524"/>
                      </a:moveTo>
                      <a:cubicBezTo>
                        <a:pt x="323" y="536"/>
                        <a:pt x="374" y="540"/>
                        <a:pt x="411" y="524"/>
                      </a:cubicBezTo>
                      <a:cubicBezTo>
                        <a:pt x="448" y="508"/>
                        <a:pt x="472" y="504"/>
                        <a:pt x="489" y="428"/>
                      </a:cubicBezTo>
                      <a:cubicBezTo>
                        <a:pt x="506" y="352"/>
                        <a:pt x="543" y="136"/>
                        <a:pt x="513" y="68"/>
                      </a:cubicBezTo>
                      <a:cubicBezTo>
                        <a:pt x="483" y="0"/>
                        <a:pt x="382" y="24"/>
                        <a:pt x="309" y="20"/>
                      </a:cubicBezTo>
                      <a:cubicBezTo>
                        <a:pt x="236" y="16"/>
                        <a:pt x="122" y="24"/>
                        <a:pt x="75" y="44"/>
                      </a:cubicBezTo>
                      <a:cubicBezTo>
                        <a:pt x="28" y="64"/>
                        <a:pt x="38" y="96"/>
                        <a:pt x="27" y="140"/>
                      </a:cubicBezTo>
                      <a:cubicBezTo>
                        <a:pt x="16" y="184"/>
                        <a:pt x="9" y="252"/>
                        <a:pt x="9" y="308"/>
                      </a:cubicBezTo>
                      <a:cubicBezTo>
                        <a:pt x="9" y="364"/>
                        <a:pt x="0" y="440"/>
                        <a:pt x="27" y="476"/>
                      </a:cubicBezTo>
                      <a:cubicBezTo>
                        <a:pt x="54" y="512"/>
                        <a:pt x="123" y="516"/>
                        <a:pt x="171" y="524"/>
                      </a:cubicBezTo>
                      <a:cubicBezTo>
                        <a:pt x="219" y="532"/>
                        <a:pt x="267" y="528"/>
                        <a:pt x="315" y="524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8966" name="Freeform 294"/>
                <p:cNvSpPr>
                  <a:spLocks/>
                </p:cNvSpPr>
                <p:nvPr/>
              </p:nvSpPr>
              <p:spPr bwMode="auto">
                <a:xfrm>
                  <a:off x="2949" y="808"/>
                  <a:ext cx="562" cy="540"/>
                </a:xfrm>
                <a:custGeom>
                  <a:avLst/>
                  <a:gdLst/>
                  <a:ahLst/>
                  <a:cxnLst>
                    <a:cxn ang="0">
                      <a:pos x="363" y="8"/>
                    </a:cxn>
                    <a:cxn ang="0">
                      <a:pos x="513" y="32"/>
                    </a:cxn>
                    <a:cxn ang="0">
                      <a:pos x="555" y="104"/>
                    </a:cxn>
                    <a:cxn ang="0">
                      <a:pos x="555" y="296"/>
                    </a:cxn>
                    <a:cxn ang="0">
                      <a:pos x="537" y="500"/>
                    </a:cxn>
                    <a:cxn ang="0">
                      <a:pos x="411" y="536"/>
                    </a:cxn>
                    <a:cxn ang="0">
                      <a:pos x="189" y="512"/>
                    </a:cxn>
                    <a:cxn ang="0">
                      <a:pos x="27" y="488"/>
                    </a:cxn>
                    <a:cxn ang="0">
                      <a:pos x="27" y="392"/>
                    </a:cxn>
                    <a:cxn ang="0">
                      <a:pos x="105" y="212"/>
                    </a:cxn>
                    <a:cxn ang="0">
                      <a:pos x="171" y="56"/>
                    </a:cxn>
                    <a:cxn ang="0">
                      <a:pos x="219" y="8"/>
                    </a:cxn>
                    <a:cxn ang="0">
                      <a:pos x="363" y="8"/>
                    </a:cxn>
                  </a:cxnLst>
                  <a:rect l="0" t="0" r="r" b="b"/>
                  <a:pathLst>
                    <a:path w="562" h="540">
                      <a:moveTo>
                        <a:pt x="363" y="8"/>
                      </a:moveTo>
                      <a:cubicBezTo>
                        <a:pt x="412" y="12"/>
                        <a:pt x="481" y="16"/>
                        <a:pt x="513" y="32"/>
                      </a:cubicBezTo>
                      <a:cubicBezTo>
                        <a:pt x="545" y="48"/>
                        <a:pt x="548" y="60"/>
                        <a:pt x="555" y="104"/>
                      </a:cubicBezTo>
                      <a:cubicBezTo>
                        <a:pt x="562" y="148"/>
                        <a:pt x="558" y="230"/>
                        <a:pt x="555" y="296"/>
                      </a:cubicBezTo>
                      <a:cubicBezTo>
                        <a:pt x="552" y="362"/>
                        <a:pt x="561" y="460"/>
                        <a:pt x="537" y="500"/>
                      </a:cubicBezTo>
                      <a:cubicBezTo>
                        <a:pt x="513" y="540"/>
                        <a:pt x="469" y="534"/>
                        <a:pt x="411" y="536"/>
                      </a:cubicBezTo>
                      <a:cubicBezTo>
                        <a:pt x="353" y="538"/>
                        <a:pt x="253" y="520"/>
                        <a:pt x="189" y="512"/>
                      </a:cubicBezTo>
                      <a:cubicBezTo>
                        <a:pt x="125" y="504"/>
                        <a:pt x="54" y="508"/>
                        <a:pt x="27" y="488"/>
                      </a:cubicBezTo>
                      <a:cubicBezTo>
                        <a:pt x="0" y="468"/>
                        <a:pt x="14" y="438"/>
                        <a:pt x="27" y="392"/>
                      </a:cubicBezTo>
                      <a:cubicBezTo>
                        <a:pt x="40" y="346"/>
                        <a:pt x="81" y="268"/>
                        <a:pt x="105" y="212"/>
                      </a:cubicBezTo>
                      <a:cubicBezTo>
                        <a:pt x="129" y="156"/>
                        <a:pt x="152" y="90"/>
                        <a:pt x="171" y="56"/>
                      </a:cubicBezTo>
                      <a:cubicBezTo>
                        <a:pt x="190" y="22"/>
                        <a:pt x="187" y="16"/>
                        <a:pt x="219" y="8"/>
                      </a:cubicBezTo>
                      <a:cubicBezTo>
                        <a:pt x="251" y="0"/>
                        <a:pt x="315" y="8"/>
                        <a:pt x="363" y="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8967" name="Freeform 295"/>
                <p:cNvSpPr>
                  <a:spLocks/>
                </p:cNvSpPr>
                <p:nvPr/>
              </p:nvSpPr>
              <p:spPr bwMode="auto">
                <a:xfrm>
                  <a:off x="2865" y="1344"/>
                  <a:ext cx="504" cy="400"/>
                </a:xfrm>
                <a:custGeom>
                  <a:avLst/>
                  <a:gdLst/>
                  <a:ahLst/>
                  <a:cxnLst>
                    <a:cxn ang="0">
                      <a:pos x="111" y="384"/>
                    </a:cxn>
                    <a:cxn ang="0">
                      <a:pos x="207" y="384"/>
                    </a:cxn>
                    <a:cxn ang="0">
                      <a:pos x="303" y="288"/>
                    </a:cxn>
                    <a:cxn ang="0">
                      <a:pos x="447" y="192"/>
                    </a:cxn>
                    <a:cxn ang="0">
                      <a:pos x="495" y="144"/>
                    </a:cxn>
                    <a:cxn ang="0">
                      <a:pos x="477" y="72"/>
                    </a:cxn>
                    <a:cxn ang="0">
                      <a:pos x="333" y="36"/>
                    </a:cxn>
                    <a:cxn ang="0">
                      <a:pos x="213" y="24"/>
                    </a:cxn>
                    <a:cxn ang="0">
                      <a:pos x="69" y="12"/>
                    </a:cxn>
                    <a:cxn ang="0">
                      <a:pos x="15" y="96"/>
                    </a:cxn>
                    <a:cxn ang="0">
                      <a:pos x="9" y="240"/>
                    </a:cxn>
                    <a:cxn ang="0">
                      <a:pos x="9" y="336"/>
                    </a:cxn>
                    <a:cxn ang="0">
                      <a:pos x="63" y="384"/>
                    </a:cxn>
                    <a:cxn ang="0">
                      <a:pos x="159" y="384"/>
                    </a:cxn>
                  </a:cxnLst>
                  <a:rect l="0" t="0" r="r" b="b"/>
                  <a:pathLst>
                    <a:path w="504" h="400">
                      <a:moveTo>
                        <a:pt x="111" y="384"/>
                      </a:moveTo>
                      <a:cubicBezTo>
                        <a:pt x="143" y="392"/>
                        <a:pt x="175" y="400"/>
                        <a:pt x="207" y="384"/>
                      </a:cubicBezTo>
                      <a:cubicBezTo>
                        <a:pt x="239" y="368"/>
                        <a:pt x="263" y="320"/>
                        <a:pt x="303" y="288"/>
                      </a:cubicBezTo>
                      <a:cubicBezTo>
                        <a:pt x="343" y="256"/>
                        <a:pt x="415" y="216"/>
                        <a:pt x="447" y="192"/>
                      </a:cubicBezTo>
                      <a:cubicBezTo>
                        <a:pt x="479" y="168"/>
                        <a:pt x="490" y="164"/>
                        <a:pt x="495" y="144"/>
                      </a:cubicBezTo>
                      <a:cubicBezTo>
                        <a:pt x="500" y="124"/>
                        <a:pt x="504" y="90"/>
                        <a:pt x="477" y="72"/>
                      </a:cubicBezTo>
                      <a:cubicBezTo>
                        <a:pt x="450" y="54"/>
                        <a:pt x="377" y="44"/>
                        <a:pt x="333" y="36"/>
                      </a:cubicBezTo>
                      <a:cubicBezTo>
                        <a:pt x="289" y="28"/>
                        <a:pt x="257" y="28"/>
                        <a:pt x="213" y="24"/>
                      </a:cubicBezTo>
                      <a:cubicBezTo>
                        <a:pt x="169" y="20"/>
                        <a:pt x="102" y="0"/>
                        <a:pt x="69" y="12"/>
                      </a:cubicBezTo>
                      <a:cubicBezTo>
                        <a:pt x="36" y="24"/>
                        <a:pt x="25" y="58"/>
                        <a:pt x="15" y="96"/>
                      </a:cubicBezTo>
                      <a:cubicBezTo>
                        <a:pt x="5" y="134"/>
                        <a:pt x="10" y="200"/>
                        <a:pt x="9" y="240"/>
                      </a:cubicBezTo>
                      <a:cubicBezTo>
                        <a:pt x="8" y="280"/>
                        <a:pt x="0" y="312"/>
                        <a:pt x="9" y="336"/>
                      </a:cubicBezTo>
                      <a:cubicBezTo>
                        <a:pt x="18" y="360"/>
                        <a:pt x="38" y="376"/>
                        <a:pt x="63" y="384"/>
                      </a:cubicBezTo>
                      <a:cubicBezTo>
                        <a:pt x="88" y="392"/>
                        <a:pt x="119" y="392"/>
                        <a:pt x="159" y="384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8968" name="Freeform 296"/>
                <p:cNvSpPr>
                  <a:spLocks/>
                </p:cNvSpPr>
                <p:nvPr/>
              </p:nvSpPr>
              <p:spPr bwMode="auto">
                <a:xfrm>
                  <a:off x="2910" y="1587"/>
                  <a:ext cx="1890" cy="849"/>
                </a:xfrm>
                <a:custGeom>
                  <a:avLst/>
                  <a:gdLst/>
                  <a:ahLst/>
                  <a:cxnLst>
                    <a:cxn ang="0">
                      <a:pos x="0" y="849"/>
                    </a:cxn>
                    <a:cxn ang="0">
                      <a:pos x="120" y="525"/>
                    </a:cxn>
                    <a:cxn ang="0">
                      <a:pos x="348" y="261"/>
                    </a:cxn>
                    <a:cxn ang="0">
                      <a:pos x="690" y="73"/>
                    </a:cxn>
                    <a:cxn ang="0">
                      <a:pos x="1116" y="21"/>
                    </a:cxn>
                    <a:cxn ang="0">
                      <a:pos x="1572" y="201"/>
                    </a:cxn>
                    <a:cxn ang="0">
                      <a:pos x="1890" y="553"/>
                    </a:cxn>
                  </a:cxnLst>
                  <a:rect l="0" t="0" r="r" b="b"/>
                  <a:pathLst>
                    <a:path w="1890" h="849">
                      <a:moveTo>
                        <a:pt x="0" y="849"/>
                      </a:moveTo>
                      <a:cubicBezTo>
                        <a:pt x="18" y="795"/>
                        <a:pt x="62" y="623"/>
                        <a:pt x="120" y="525"/>
                      </a:cubicBezTo>
                      <a:cubicBezTo>
                        <a:pt x="178" y="427"/>
                        <a:pt x="253" y="336"/>
                        <a:pt x="348" y="261"/>
                      </a:cubicBezTo>
                      <a:cubicBezTo>
                        <a:pt x="443" y="186"/>
                        <a:pt x="562" y="113"/>
                        <a:pt x="690" y="73"/>
                      </a:cubicBezTo>
                      <a:cubicBezTo>
                        <a:pt x="818" y="33"/>
                        <a:pt x="969" y="0"/>
                        <a:pt x="1116" y="21"/>
                      </a:cubicBezTo>
                      <a:cubicBezTo>
                        <a:pt x="1263" y="42"/>
                        <a:pt x="1443" y="112"/>
                        <a:pt x="1572" y="201"/>
                      </a:cubicBezTo>
                      <a:cubicBezTo>
                        <a:pt x="1701" y="290"/>
                        <a:pt x="1824" y="480"/>
                        <a:pt x="1890" y="553"/>
                      </a:cubicBezTo>
                    </a:path>
                  </a:pathLst>
                </a:custGeom>
                <a:noFill/>
                <a:ln w="76200" cmpd="sng">
                  <a:solidFill>
                    <a:srgbClr val="3366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8969" name="Freeform 297"/>
                <p:cNvSpPr>
                  <a:spLocks/>
                </p:cNvSpPr>
                <p:nvPr/>
              </p:nvSpPr>
              <p:spPr bwMode="auto">
                <a:xfrm>
                  <a:off x="1728" y="1104"/>
                  <a:ext cx="246" cy="4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4" y="36"/>
                    </a:cxn>
                    <a:cxn ang="0">
                      <a:pos x="246" y="24"/>
                    </a:cxn>
                  </a:cxnLst>
                  <a:rect l="0" t="0" r="r" b="b"/>
                  <a:pathLst>
                    <a:path w="246" h="40">
                      <a:moveTo>
                        <a:pt x="0" y="0"/>
                      </a:moveTo>
                      <a:cubicBezTo>
                        <a:pt x="19" y="6"/>
                        <a:pt x="73" y="32"/>
                        <a:pt x="114" y="36"/>
                      </a:cubicBezTo>
                      <a:cubicBezTo>
                        <a:pt x="155" y="40"/>
                        <a:pt x="219" y="26"/>
                        <a:pt x="246" y="2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8970" name="Freeform 298"/>
                <p:cNvSpPr>
                  <a:spLocks/>
                </p:cNvSpPr>
                <p:nvPr/>
              </p:nvSpPr>
              <p:spPr bwMode="auto">
                <a:xfrm>
                  <a:off x="1728" y="1054"/>
                  <a:ext cx="234" cy="62"/>
                </a:xfrm>
                <a:custGeom>
                  <a:avLst/>
                  <a:gdLst/>
                  <a:ahLst/>
                  <a:cxnLst>
                    <a:cxn ang="0">
                      <a:pos x="0" y="50"/>
                    </a:cxn>
                    <a:cxn ang="0">
                      <a:pos x="138" y="2"/>
                    </a:cxn>
                    <a:cxn ang="0">
                      <a:pos x="234" y="62"/>
                    </a:cxn>
                  </a:cxnLst>
                  <a:rect l="0" t="0" r="r" b="b"/>
                  <a:pathLst>
                    <a:path w="234" h="62">
                      <a:moveTo>
                        <a:pt x="0" y="50"/>
                      </a:moveTo>
                      <a:cubicBezTo>
                        <a:pt x="23" y="42"/>
                        <a:pt x="99" y="0"/>
                        <a:pt x="138" y="2"/>
                      </a:cubicBezTo>
                      <a:cubicBezTo>
                        <a:pt x="177" y="4"/>
                        <a:pt x="214" y="50"/>
                        <a:pt x="234" y="6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9006" name="Group 334"/>
              <p:cNvGrpSpPr>
                <a:grpSpLocks/>
              </p:cNvGrpSpPr>
              <p:nvPr/>
            </p:nvGrpSpPr>
            <p:grpSpPr bwMode="auto">
              <a:xfrm>
                <a:off x="7392" y="2256"/>
                <a:ext cx="1104" cy="960"/>
                <a:chOff x="6864" y="3168"/>
                <a:chExt cx="1104" cy="960"/>
              </a:xfrm>
            </p:grpSpPr>
            <p:sp>
              <p:nvSpPr>
                <p:cNvPr id="29000" name="Freeform 328"/>
                <p:cNvSpPr>
                  <a:spLocks/>
                </p:cNvSpPr>
                <p:nvPr/>
              </p:nvSpPr>
              <p:spPr bwMode="auto">
                <a:xfrm>
                  <a:off x="6899" y="3704"/>
                  <a:ext cx="205" cy="424"/>
                </a:xfrm>
                <a:custGeom>
                  <a:avLst/>
                  <a:gdLst/>
                  <a:ahLst/>
                  <a:cxnLst>
                    <a:cxn ang="0">
                      <a:pos x="53" y="0"/>
                    </a:cxn>
                    <a:cxn ang="0">
                      <a:pos x="229" y="112"/>
                    </a:cxn>
                    <a:cxn ang="0">
                      <a:pos x="149" y="336"/>
                    </a:cxn>
                    <a:cxn ang="0">
                      <a:pos x="13" y="472"/>
                    </a:cxn>
                    <a:cxn ang="0">
                      <a:pos x="69" y="368"/>
                    </a:cxn>
                    <a:cxn ang="0">
                      <a:pos x="109" y="184"/>
                    </a:cxn>
                    <a:cxn ang="0">
                      <a:pos x="61" y="88"/>
                    </a:cxn>
                    <a:cxn ang="0">
                      <a:pos x="21" y="48"/>
                    </a:cxn>
                  </a:cxnLst>
                  <a:rect l="0" t="0" r="r" b="b"/>
                  <a:pathLst>
                    <a:path w="245" h="477">
                      <a:moveTo>
                        <a:pt x="53" y="0"/>
                      </a:moveTo>
                      <a:cubicBezTo>
                        <a:pt x="82" y="19"/>
                        <a:pt x="213" y="56"/>
                        <a:pt x="229" y="112"/>
                      </a:cubicBezTo>
                      <a:cubicBezTo>
                        <a:pt x="245" y="168"/>
                        <a:pt x="185" y="276"/>
                        <a:pt x="149" y="336"/>
                      </a:cubicBezTo>
                      <a:cubicBezTo>
                        <a:pt x="113" y="396"/>
                        <a:pt x="26" y="467"/>
                        <a:pt x="13" y="472"/>
                      </a:cubicBezTo>
                      <a:cubicBezTo>
                        <a:pt x="0" y="477"/>
                        <a:pt x="53" y="416"/>
                        <a:pt x="69" y="368"/>
                      </a:cubicBezTo>
                      <a:cubicBezTo>
                        <a:pt x="85" y="320"/>
                        <a:pt x="110" y="231"/>
                        <a:pt x="109" y="184"/>
                      </a:cubicBezTo>
                      <a:cubicBezTo>
                        <a:pt x="108" y="137"/>
                        <a:pt x="76" y="111"/>
                        <a:pt x="61" y="88"/>
                      </a:cubicBezTo>
                      <a:cubicBezTo>
                        <a:pt x="46" y="65"/>
                        <a:pt x="29" y="56"/>
                        <a:pt x="21" y="48"/>
                      </a:cubicBezTo>
                    </a:path>
                  </a:pathLst>
                </a:custGeom>
                <a:solidFill>
                  <a:srgbClr val="3333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001" name="Freeform 329"/>
                <p:cNvSpPr>
                  <a:spLocks/>
                </p:cNvSpPr>
                <p:nvPr/>
              </p:nvSpPr>
              <p:spPr bwMode="auto">
                <a:xfrm>
                  <a:off x="7104" y="3600"/>
                  <a:ext cx="192" cy="384"/>
                </a:xfrm>
                <a:custGeom>
                  <a:avLst/>
                  <a:gdLst/>
                  <a:ahLst/>
                  <a:cxnLst>
                    <a:cxn ang="0">
                      <a:pos x="53" y="0"/>
                    </a:cxn>
                    <a:cxn ang="0">
                      <a:pos x="229" y="112"/>
                    </a:cxn>
                    <a:cxn ang="0">
                      <a:pos x="149" y="336"/>
                    </a:cxn>
                    <a:cxn ang="0">
                      <a:pos x="13" y="472"/>
                    </a:cxn>
                    <a:cxn ang="0">
                      <a:pos x="69" y="368"/>
                    </a:cxn>
                    <a:cxn ang="0">
                      <a:pos x="109" y="184"/>
                    </a:cxn>
                    <a:cxn ang="0">
                      <a:pos x="61" y="88"/>
                    </a:cxn>
                    <a:cxn ang="0">
                      <a:pos x="21" y="48"/>
                    </a:cxn>
                  </a:cxnLst>
                  <a:rect l="0" t="0" r="r" b="b"/>
                  <a:pathLst>
                    <a:path w="245" h="477">
                      <a:moveTo>
                        <a:pt x="53" y="0"/>
                      </a:moveTo>
                      <a:cubicBezTo>
                        <a:pt x="82" y="19"/>
                        <a:pt x="213" y="56"/>
                        <a:pt x="229" y="112"/>
                      </a:cubicBezTo>
                      <a:cubicBezTo>
                        <a:pt x="245" y="168"/>
                        <a:pt x="185" y="276"/>
                        <a:pt x="149" y="336"/>
                      </a:cubicBezTo>
                      <a:cubicBezTo>
                        <a:pt x="113" y="396"/>
                        <a:pt x="26" y="467"/>
                        <a:pt x="13" y="472"/>
                      </a:cubicBezTo>
                      <a:cubicBezTo>
                        <a:pt x="0" y="477"/>
                        <a:pt x="53" y="416"/>
                        <a:pt x="69" y="368"/>
                      </a:cubicBezTo>
                      <a:cubicBezTo>
                        <a:pt x="85" y="320"/>
                        <a:pt x="110" y="231"/>
                        <a:pt x="109" y="184"/>
                      </a:cubicBezTo>
                      <a:cubicBezTo>
                        <a:pt x="108" y="137"/>
                        <a:pt x="76" y="111"/>
                        <a:pt x="61" y="88"/>
                      </a:cubicBezTo>
                      <a:cubicBezTo>
                        <a:pt x="46" y="65"/>
                        <a:pt x="29" y="56"/>
                        <a:pt x="21" y="48"/>
                      </a:cubicBezTo>
                    </a:path>
                  </a:pathLst>
                </a:custGeom>
                <a:solidFill>
                  <a:srgbClr val="3333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002" name="Freeform 330"/>
                <p:cNvSpPr>
                  <a:spLocks/>
                </p:cNvSpPr>
                <p:nvPr/>
              </p:nvSpPr>
              <p:spPr bwMode="auto">
                <a:xfrm>
                  <a:off x="7296" y="3504"/>
                  <a:ext cx="192" cy="384"/>
                </a:xfrm>
                <a:custGeom>
                  <a:avLst/>
                  <a:gdLst/>
                  <a:ahLst/>
                  <a:cxnLst>
                    <a:cxn ang="0">
                      <a:pos x="53" y="0"/>
                    </a:cxn>
                    <a:cxn ang="0">
                      <a:pos x="229" y="112"/>
                    </a:cxn>
                    <a:cxn ang="0">
                      <a:pos x="149" y="336"/>
                    </a:cxn>
                    <a:cxn ang="0">
                      <a:pos x="13" y="472"/>
                    </a:cxn>
                    <a:cxn ang="0">
                      <a:pos x="69" y="368"/>
                    </a:cxn>
                    <a:cxn ang="0">
                      <a:pos x="109" y="184"/>
                    </a:cxn>
                    <a:cxn ang="0">
                      <a:pos x="61" y="88"/>
                    </a:cxn>
                    <a:cxn ang="0">
                      <a:pos x="21" y="48"/>
                    </a:cxn>
                  </a:cxnLst>
                  <a:rect l="0" t="0" r="r" b="b"/>
                  <a:pathLst>
                    <a:path w="245" h="477">
                      <a:moveTo>
                        <a:pt x="53" y="0"/>
                      </a:moveTo>
                      <a:cubicBezTo>
                        <a:pt x="82" y="19"/>
                        <a:pt x="213" y="56"/>
                        <a:pt x="229" y="112"/>
                      </a:cubicBezTo>
                      <a:cubicBezTo>
                        <a:pt x="245" y="168"/>
                        <a:pt x="185" y="276"/>
                        <a:pt x="149" y="336"/>
                      </a:cubicBezTo>
                      <a:cubicBezTo>
                        <a:pt x="113" y="396"/>
                        <a:pt x="26" y="467"/>
                        <a:pt x="13" y="472"/>
                      </a:cubicBezTo>
                      <a:cubicBezTo>
                        <a:pt x="0" y="477"/>
                        <a:pt x="53" y="416"/>
                        <a:pt x="69" y="368"/>
                      </a:cubicBezTo>
                      <a:cubicBezTo>
                        <a:pt x="85" y="320"/>
                        <a:pt x="110" y="231"/>
                        <a:pt x="109" y="184"/>
                      </a:cubicBezTo>
                      <a:cubicBezTo>
                        <a:pt x="108" y="137"/>
                        <a:pt x="76" y="111"/>
                        <a:pt x="61" y="88"/>
                      </a:cubicBezTo>
                      <a:cubicBezTo>
                        <a:pt x="46" y="65"/>
                        <a:pt x="29" y="56"/>
                        <a:pt x="21" y="48"/>
                      </a:cubicBezTo>
                    </a:path>
                  </a:pathLst>
                </a:custGeom>
                <a:solidFill>
                  <a:srgbClr val="3333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003" name="Freeform 331"/>
                <p:cNvSpPr>
                  <a:spLocks/>
                </p:cNvSpPr>
                <p:nvPr/>
              </p:nvSpPr>
              <p:spPr bwMode="auto">
                <a:xfrm>
                  <a:off x="7488" y="3408"/>
                  <a:ext cx="144" cy="384"/>
                </a:xfrm>
                <a:custGeom>
                  <a:avLst/>
                  <a:gdLst/>
                  <a:ahLst/>
                  <a:cxnLst>
                    <a:cxn ang="0">
                      <a:pos x="53" y="0"/>
                    </a:cxn>
                    <a:cxn ang="0">
                      <a:pos x="229" y="112"/>
                    </a:cxn>
                    <a:cxn ang="0">
                      <a:pos x="149" y="336"/>
                    </a:cxn>
                    <a:cxn ang="0">
                      <a:pos x="13" y="472"/>
                    </a:cxn>
                    <a:cxn ang="0">
                      <a:pos x="69" y="368"/>
                    </a:cxn>
                    <a:cxn ang="0">
                      <a:pos x="109" y="184"/>
                    </a:cxn>
                    <a:cxn ang="0">
                      <a:pos x="61" y="88"/>
                    </a:cxn>
                    <a:cxn ang="0">
                      <a:pos x="21" y="48"/>
                    </a:cxn>
                  </a:cxnLst>
                  <a:rect l="0" t="0" r="r" b="b"/>
                  <a:pathLst>
                    <a:path w="245" h="477">
                      <a:moveTo>
                        <a:pt x="53" y="0"/>
                      </a:moveTo>
                      <a:cubicBezTo>
                        <a:pt x="82" y="19"/>
                        <a:pt x="213" y="56"/>
                        <a:pt x="229" y="112"/>
                      </a:cubicBezTo>
                      <a:cubicBezTo>
                        <a:pt x="245" y="168"/>
                        <a:pt x="185" y="276"/>
                        <a:pt x="149" y="336"/>
                      </a:cubicBezTo>
                      <a:cubicBezTo>
                        <a:pt x="113" y="396"/>
                        <a:pt x="26" y="467"/>
                        <a:pt x="13" y="472"/>
                      </a:cubicBezTo>
                      <a:cubicBezTo>
                        <a:pt x="0" y="477"/>
                        <a:pt x="53" y="416"/>
                        <a:pt x="69" y="368"/>
                      </a:cubicBezTo>
                      <a:cubicBezTo>
                        <a:pt x="85" y="320"/>
                        <a:pt x="110" y="231"/>
                        <a:pt x="109" y="184"/>
                      </a:cubicBezTo>
                      <a:cubicBezTo>
                        <a:pt x="108" y="137"/>
                        <a:pt x="76" y="111"/>
                        <a:pt x="61" y="88"/>
                      </a:cubicBezTo>
                      <a:cubicBezTo>
                        <a:pt x="46" y="65"/>
                        <a:pt x="29" y="56"/>
                        <a:pt x="21" y="48"/>
                      </a:cubicBezTo>
                    </a:path>
                  </a:pathLst>
                </a:custGeom>
                <a:solidFill>
                  <a:srgbClr val="3333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004" name="Freeform 332"/>
                <p:cNvSpPr>
                  <a:spLocks/>
                </p:cNvSpPr>
                <p:nvPr/>
              </p:nvSpPr>
              <p:spPr bwMode="auto">
                <a:xfrm>
                  <a:off x="7632" y="3312"/>
                  <a:ext cx="192" cy="384"/>
                </a:xfrm>
                <a:custGeom>
                  <a:avLst/>
                  <a:gdLst/>
                  <a:ahLst/>
                  <a:cxnLst>
                    <a:cxn ang="0">
                      <a:pos x="53" y="0"/>
                    </a:cxn>
                    <a:cxn ang="0">
                      <a:pos x="229" y="112"/>
                    </a:cxn>
                    <a:cxn ang="0">
                      <a:pos x="149" y="336"/>
                    </a:cxn>
                    <a:cxn ang="0">
                      <a:pos x="13" y="472"/>
                    </a:cxn>
                    <a:cxn ang="0">
                      <a:pos x="69" y="368"/>
                    </a:cxn>
                    <a:cxn ang="0">
                      <a:pos x="109" y="184"/>
                    </a:cxn>
                    <a:cxn ang="0">
                      <a:pos x="61" y="88"/>
                    </a:cxn>
                    <a:cxn ang="0">
                      <a:pos x="21" y="48"/>
                    </a:cxn>
                  </a:cxnLst>
                  <a:rect l="0" t="0" r="r" b="b"/>
                  <a:pathLst>
                    <a:path w="245" h="477">
                      <a:moveTo>
                        <a:pt x="53" y="0"/>
                      </a:moveTo>
                      <a:cubicBezTo>
                        <a:pt x="82" y="19"/>
                        <a:pt x="213" y="56"/>
                        <a:pt x="229" y="112"/>
                      </a:cubicBezTo>
                      <a:cubicBezTo>
                        <a:pt x="245" y="168"/>
                        <a:pt x="185" y="276"/>
                        <a:pt x="149" y="336"/>
                      </a:cubicBezTo>
                      <a:cubicBezTo>
                        <a:pt x="113" y="396"/>
                        <a:pt x="26" y="467"/>
                        <a:pt x="13" y="472"/>
                      </a:cubicBezTo>
                      <a:cubicBezTo>
                        <a:pt x="0" y="477"/>
                        <a:pt x="53" y="416"/>
                        <a:pt x="69" y="368"/>
                      </a:cubicBezTo>
                      <a:cubicBezTo>
                        <a:pt x="85" y="320"/>
                        <a:pt x="110" y="231"/>
                        <a:pt x="109" y="184"/>
                      </a:cubicBezTo>
                      <a:cubicBezTo>
                        <a:pt x="108" y="137"/>
                        <a:pt x="76" y="111"/>
                        <a:pt x="61" y="88"/>
                      </a:cubicBezTo>
                      <a:cubicBezTo>
                        <a:pt x="46" y="65"/>
                        <a:pt x="29" y="56"/>
                        <a:pt x="21" y="48"/>
                      </a:cubicBezTo>
                    </a:path>
                  </a:pathLst>
                </a:custGeom>
                <a:solidFill>
                  <a:srgbClr val="3333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005" name="Freeform 333"/>
                <p:cNvSpPr>
                  <a:spLocks/>
                </p:cNvSpPr>
                <p:nvPr/>
              </p:nvSpPr>
              <p:spPr bwMode="auto">
                <a:xfrm>
                  <a:off x="7824" y="3216"/>
                  <a:ext cx="144" cy="384"/>
                </a:xfrm>
                <a:custGeom>
                  <a:avLst/>
                  <a:gdLst/>
                  <a:ahLst/>
                  <a:cxnLst>
                    <a:cxn ang="0">
                      <a:pos x="53" y="0"/>
                    </a:cxn>
                    <a:cxn ang="0">
                      <a:pos x="229" y="112"/>
                    </a:cxn>
                    <a:cxn ang="0">
                      <a:pos x="149" y="336"/>
                    </a:cxn>
                    <a:cxn ang="0">
                      <a:pos x="13" y="472"/>
                    </a:cxn>
                    <a:cxn ang="0">
                      <a:pos x="69" y="368"/>
                    </a:cxn>
                    <a:cxn ang="0">
                      <a:pos x="109" y="184"/>
                    </a:cxn>
                    <a:cxn ang="0">
                      <a:pos x="61" y="88"/>
                    </a:cxn>
                    <a:cxn ang="0">
                      <a:pos x="21" y="48"/>
                    </a:cxn>
                  </a:cxnLst>
                  <a:rect l="0" t="0" r="r" b="b"/>
                  <a:pathLst>
                    <a:path w="245" h="477">
                      <a:moveTo>
                        <a:pt x="53" y="0"/>
                      </a:moveTo>
                      <a:cubicBezTo>
                        <a:pt x="82" y="19"/>
                        <a:pt x="213" y="56"/>
                        <a:pt x="229" y="112"/>
                      </a:cubicBezTo>
                      <a:cubicBezTo>
                        <a:pt x="245" y="168"/>
                        <a:pt x="185" y="276"/>
                        <a:pt x="149" y="336"/>
                      </a:cubicBezTo>
                      <a:cubicBezTo>
                        <a:pt x="113" y="396"/>
                        <a:pt x="26" y="467"/>
                        <a:pt x="13" y="472"/>
                      </a:cubicBezTo>
                      <a:cubicBezTo>
                        <a:pt x="0" y="477"/>
                        <a:pt x="53" y="416"/>
                        <a:pt x="69" y="368"/>
                      </a:cubicBezTo>
                      <a:cubicBezTo>
                        <a:pt x="85" y="320"/>
                        <a:pt x="110" y="231"/>
                        <a:pt x="109" y="184"/>
                      </a:cubicBezTo>
                      <a:cubicBezTo>
                        <a:pt x="108" y="137"/>
                        <a:pt x="76" y="111"/>
                        <a:pt x="61" y="88"/>
                      </a:cubicBezTo>
                      <a:cubicBezTo>
                        <a:pt x="46" y="65"/>
                        <a:pt x="29" y="56"/>
                        <a:pt x="21" y="48"/>
                      </a:cubicBezTo>
                    </a:path>
                  </a:pathLst>
                </a:custGeom>
                <a:solidFill>
                  <a:srgbClr val="3333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8999" name="Freeform 327"/>
                <p:cNvSpPr>
                  <a:spLocks/>
                </p:cNvSpPr>
                <p:nvPr/>
              </p:nvSpPr>
              <p:spPr bwMode="auto">
                <a:xfrm>
                  <a:off x="6864" y="3168"/>
                  <a:ext cx="1104" cy="624"/>
                </a:xfrm>
                <a:custGeom>
                  <a:avLst/>
                  <a:gdLst/>
                  <a:ahLst/>
                  <a:cxnLst>
                    <a:cxn ang="0">
                      <a:pos x="0" y="480"/>
                    </a:cxn>
                    <a:cxn ang="0">
                      <a:pos x="1104" y="0"/>
                    </a:cxn>
                    <a:cxn ang="0">
                      <a:pos x="1056" y="96"/>
                    </a:cxn>
                    <a:cxn ang="0">
                      <a:pos x="0" y="624"/>
                    </a:cxn>
                    <a:cxn ang="0">
                      <a:pos x="0" y="480"/>
                    </a:cxn>
                  </a:cxnLst>
                  <a:rect l="0" t="0" r="r" b="b"/>
                  <a:pathLst>
                    <a:path w="1104" h="624">
                      <a:moveTo>
                        <a:pt x="0" y="480"/>
                      </a:moveTo>
                      <a:lnTo>
                        <a:pt x="1104" y="0"/>
                      </a:lnTo>
                      <a:lnTo>
                        <a:pt x="1056" y="96"/>
                      </a:lnTo>
                      <a:lnTo>
                        <a:pt x="0" y="624"/>
                      </a:lnTo>
                      <a:lnTo>
                        <a:pt x="0" y="480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9007" name="Freeform 335"/>
              <p:cNvSpPr>
                <a:spLocks/>
              </p:cNvSpPr>
              <p:nvPr/>
            </p:nvSpPr>
            <p:spPr bwMode="auto">
              <a:xfrm>
                <a:off x="7488" y="2360"/>
                <a:ext cx="760" cy="272"/>
              </a:xfrm>
              <a:custGeom>
                <a:avLst/>
                <a:gdLst/>
                <a:ahLst/>
                <a:cxnLst>
                  <a:cxn ang="0">
                    <a:pos x="48" y="136"/>
                  </a:cxn>
                  <a:cxn ang="0">
                    <a:pos x="760" y="0"/>
                  </a:cxn>
                  <a:cxn ang="0">
                    <a:pos x="432" y="136"/>
                  </a:cxn>
                  <a:cxn ang="0">
                    <a:pos x="0" y="136"/>
                  </a:cxn>
                  <a:cxn ang="0">
                    <a:pos x="200" y="272"/>
                  </a:cxn>
                  <a:cxn ang="0">
                    <a:pos x="480" y="136"/>
                  </a:cxn>
                </a:cxnLst>
                <a:rect l="0" t="0" r="r" b="b"/>
                <a:pathLst>
                  <a:path w="760" h="272">
                    <a:moveTo>
                      <a:pt x="48" y="136"/>
                    </a:moveTo>
                    <a:lnTo>
                      <a:pt x="760" y="0"/>
                    </a:lnTo>
                    <a:lnTo>
                      <a:pt x="432" y="136"/>
                    </a:lnTo>
                    <a:lnTo>
                      <a:pt x="0" y="136"/>
                    </a:lnTo>
                    <a:lnTo>
                      <a:pt x="200" y="272"/>
                    </a:lnTo>
                    <a:lnTo>
                      <a:pt x="480" y="136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8711" name="Group 39"/>
          <p:cNvGrpSpPr>
            <a:grpSpLocks/>
          </p:cNvGrpSpPr>
          <p:nvPr/>
        </p:nvGrpSpPr>
        <p:grpSpPr bwMode="auto">
          <a:xfrm flipH="1">
            <a:off x="-487363" y="1206500"/>
            <a:ext cx="546101" cy="546100"/>
            <a:chOff x="4512" y="3648"/>
            <a:chExt cx="344" cy="344"/>
          </a:xfrm>
        </p:grpSpPr>
        <p:sp>
          <p:nvSpPr>
            <p:cNvPr id="28712" name="Oval 40"/>
            <p:cNvSpPr>
              <a:spLocks noChangeArrowheads="1"/>
            </p:cNvSpPr>
            <p:nvPr/>
          </p:nvSpPr>
          <p:spPr bwMode="auto">
            <a:xfrm>
              <a:off x="4512" y="3648"/>
              <a:ext cx="344" cy="34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713" name="Oval 41"/>
            <p:cNvSpPr>
              <a:spLocks noChangeArrowheads="1"/>
            </p:cNvSpPr>
            <p:nvPr/>
          </p:nvSpPr>
          <p:spPr bwMode="auto">
            <a:xfrm>
              <a:off x="4578" y="3714"/>
              <a:ext cx="212" cy="212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714" name="Oval 42"/>
            <p:cNvSpPr>
              <a:spLocks noChangeArrowheads="1"/>
            </p:cNvSpPr>
            <p:nvPr/>
          </p:nvSpPr>
          <p:spPr bwMode="auto">
            <a:xfrm>
              <a:off x="4659" y="3795"/>
              <a:ext cx="50" cy="5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715" name="Oval 43"/>
            <p:cNvSpPr>
              <a:spLocks noChangeArrowheads="1"/>
            </p:cNvSpPr>
            <p:nvPr/>
          </p:nvSpPr>
          <p:spPr bwMode="auto">
            <a:xfrm>
              <a:off x="4636" y="3724"/>
              <a:ext cx="20" cy="2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716" name="Oval 44"/>
            <p:cNvSpPr>
              <a:spLocks noChangeArrowheads="1"/>
            </p:cNvSpPr>
            <p:nvPr/>
          </p:nvSpPr>
          <p:spPr bwMode="auto">
            <a:xfrm>
              <a:off x="4752" y="3772"/>
              <a:ext cx="20" cy="2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717" name="Oval 45"/>
            <p:cNvSpPr>
              <a:spLocks noChangeArrowheads="1"/>
            </p:cNvSpPr>
            <p:nvPr/>
          </p:nvSpPr>
          <p:spPr bwMode="auto">
            <a:xfrm>
              <a:off x="4732" y="3888"/>
              <a:ext cx="20" cy="2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718" name="Oval 46"/>
            <p:cNvSpPr>
              <a:spLocks noChangeArrowheads="1"/>
            </p:cNvSpPr>
            <p:nvPr/>
          </p:nvSpPr>
          <p:spPr bwMode="auto">
            <a:xfrm>
              <a:off x="4588" y="3840"/>
              <a:ext cx="20" cy="2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719" name="Oval 47"/>
            <p:cNvSpPr>
              <a:spLocks noChangeArrowheads="1"/>
            </p:cNvSpPr>
            <p:nvPr/>
          </p:nvSpPr>
          <p:spPr bwMode="auto">
            <a:xfrm>
              <a:off x="4704" y="3744"/>
              <a:ext cx="13" cy="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720" name="Oval 48"/>
            <p:cNvSpPr>
              <a:spLocks noChangeArrowheads="1"/>
            </p:cNvSpPr>
            <p:nvPr/>
          </p:nvSpPr>
          <p:spPr bwMode="auto">
            <a:xfrm>
              <a:off x="4608" y="3792"/>
              <a:ext cx="13" cy="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721" name="Oval 49"/>
            <p:cNvSpPr>
              <a:spLocks noChangeArrowheads="1"/>
            </p:cNvSpPr>
            <p:nvPr/>
          </p:nvSpPr>
          <p:spPr bwMode="auto">
            <a:xfrm>
              <a:off x="4656" y="3888"/>
              <a:ext cx="13" cy="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722" name="Oval 50"/>
            <p:cNvSpPr>
              <a:spLocks noChangeArrowheads="1"/>
            </p:cNvSpPr>
            <p:nvPr/>
          </p:nvSpPr>
          <p:spPr bwMode="auto">
            <a:xfrm>
              <a:off x="4752" y="3840"/>
              <a:ext cx="13" cy="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9011" name="Group 339"/>
          <p:cNvGrpSpPr>
            <a:grpSpLocks/>
          </p:cNvGrpSpPr>
          <p:nvPr/>
        </p:nvGrpSpPr>
        <p:grpSpPr bwMode="auto">
          <a:xfrm flipH="1">
            <a:off x="-2189163" y="2743200"/>
            <a:ext cx="1092200" cy="1090613"/>
            <a:chOff x="2880" y="2016"/>
            <a:chExt cx="2016" cy="2016"/>
          </a:xfrm>
        </p:grpSpPr>
        <p:sp>
          <p:nvSpPr>
            <p:cNvPr id="29012" name="Oval 340"/>
            <p:cNvSpPr>
              <a:spLocks noChangeArrowheads="1"/>
            </p:cNvSpPr>
            <p:nvPr/>
          </p:nvSpPr>
          <p:spPr bwMode="auto">
            <a:xfrm>
              <a:off x="2880" y="2016"/>
              <a:ext cx="2016" cy="2016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013" name="Oval 341"/>
            <p:cNvSpPr>
              <a:spLocks noChangeArrowheads="1"/>
            </p:cNvSpPr>
            <p:nvPr/>
          </p:nvSpPr>
          <p:spPr bwMode="auto">
            <a:xfrm>
              <a:off x="3224" y="2359"/>
              <a:ext cx="1328" cy="1329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>
                <a:solidFill>
                  <a:srgbClr val="0033CC"/>
                </a:solidFill>
              </a:endParaRPr>
            </a:p>
          </p:txBody>
        </p:sp>
        <p:sp>
          <p:nvSpPr>
            <p:cNvPr id="29014" name="Oval 342"/>
            <p:cNvSpPr>
              <a:spLocks noChangeArrowheads="1"/>
            </p:cNvSpPr>
            <p:nvPr/>
          </p:nvSpPr>
          <p:spPr bwMode="auto">
            <a:xfrm>
              <a:off x="3323" y="2458"/>
              <a:ext cx="1130" cy="113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015" name="Oval 343"/>
            <p:cNvSpPr>
              <a:spLocks noChangeArrowheads="1"/>
            </p:cNvSpPr>
            <p:nvPr/>
          </p:nvSpPr>
          <p:spPr bwMode="auto">
            <a:xfrm>
              <a:off x="3863" y="2507"/>
              <a:ext cx="50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016" name="Oval 344"/>
            <p:cNvSpPr>
              <a:spLocks noChangeArrowheads="1"/>
            </p:cNvSpPr>
            <p:nvPr/>
          </p:nvSpPr>
          <p:spPr bwMode="auto">
            <a:xfrm>
              <a:off x="4355" y="3048"/>
              <a:ext cx="49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017" name="Oval 345"/>
            <p:cNvSpPr>
              <a:spLocks noChangeArrowheads="1"/>
            </p:cNvSpPr>
            <p:nvPr/>
          </p:nvSpPr>
          <p:spPr bwMode="auto">
            <a:xfrm>
              <a:off x="3863" y="3491"/>
              <a:ext cx="50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018" name="Oval 346"/>
            <p:cNvSpPr>
              <a:spLocks noChangeArrowheads="1"/>
            </p:cNvSpPr>
            <p:nvPr/>
          </p:nvSpPr>
          <p:spPr bwMode="auto">
            <a:xfrm>
              <a:off x="3372" y="3048"/>
              <a:ext cx="49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019" name="Oval 347"/>
            <p:cNvSpPr>
              <a:spLocks noChangeArrowheads="1"/>
            </p:cNvSpPr>
            <p:nvPr/>
          </p:nvSpPr>
          <p:spPr bwMode="auto">
            <a:xfrm>
              <a:off x="4208" y="2704"/>
              <a:ext cx="49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020" name="Oval 348"/>
            <p:cNvSpPr>
              <a:spLocks noChangeArrowheads="1"/>
            </p:cNvSpPr>
            <p:nvPr/>
          </p:nvSpPr>
          <p:spPr bwMode="auto">
            <a:xfrm>
              <a:off x="3519" y="3343"/>
              <a:ext cx="49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021" name="Oval 349"/>
            <p:cNvSpPr>
              <a:spLocks noChangeArrowheads="1"/>
            </p:cNvSpPr>
            <p:nvPr/>
          </p:nvSpPr>
          <p:spPr bwMode="auto">
            <a:xfrm>
              <a:off x="3519" y="2704"/>
              <a:ext cx="49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022" name="Oval 350"/>
            <p:cNvSpPr>
              <a:spLocks noChangeArrowheads="1"/>
            </p:cNvSpPr>
            <p:nvPr/>
          </p:nvSpPr>
          <p:spPr bwMode="auto">
            <a:xfrm>
              <a:off x="4208" y="3343"/>
              <a:ext cx="49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9023" name="Group 351"/>
          <p:cNvGrpSpPr>
            <a:grpSpLocks/>
          </p:cNvGrpSpPr>
          <p:nvPr/>
        </p:nvGrpSpPr>
        <p:grpSpPr bwMode="auto">
          <a:xfrm flipH="1">
            <a:off x="-4191000" y="2133600"/>
            <a:ext cx="4008437" cy="1905000"/>
            <a:chOff x="5971" y="2016"/>
            <a:chExt cx="2525" cy="1200"/>
          </a:xfrm>
        </p:grpSpPr>
        <p:grpSp>
          <p:nvGrpSpPr>
            <p:cNvPr id="29024" name="Group 352"/>
            <p:cNvGrpSpPr>
              <a:grpSpLocks/>
            </p:cNvGrpSpPr>
            <p:nvPr/>
          </p:nvGrpSpPr>
          <p:grpSpPr bwMode="auto">
            <a:xfrm>
              <a:off x="7200" y="2448"/>
              <a:ext cx="336" cy="144"/>
              <a:chOff x="5952" y="3936"/>
              <a:chExt cx="464" cy="136"/>
            </a:xfrm>
          </p:grpSpPr>
          <p:sp>
            <p:nvSpPr>
              <p:cNvPr id="29025" name="Freeform 353"/>
              <p:cNvSpPr>
                <a:spLocks/>
              </p:cNvSpPr>
              <p:nvPr/>
            </p:nvSpPr>
            <p:spPr bwMode="auto">
              <a:xfrm rot="1707694">
                <a:off x="5952" y="3936"/>
                <a:ext cx="272" cy="136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96" y="56"/>
                  </a:cxn>
                  <a:cxn ang="0">
                    <a:pos x="192" y="104"/>
                  </a:cxn>
                  <a:cxn ang="0">
                    <a:pos x="272" y="40"/>
                  </a:cxn>
                  <a:cxn ang="0">
                    <a:pos x="192" y="0"/>
                  </a:cxn>
                </a:cxnLst>
                <a:rect l="0" t="0" r="r" b="b"/>
                <a:pathLst>
                  <a:path w="272" h="136">
                    <a:moveTo>
                      <a:pt x="0" y="136"/>
                    </a:moveTo>
                    <a:cubicBezTo>
                      <a:pt x="16" y="123"/>
                      <a:pt x="64" y="61"/>
                      <a:pt x="96" y="56"/>
                    </a:cubicBezTo>
                    <a:cubicBezTo>
                      <a:pt x="128" y="51"/>
                      <a:pt x="163" y="107"/>
                      <a:pt x="192" y="104"/>
                    </a:cubicBezTo>
                    <a:cubicBezTo>
                      <a:pt x="221" y="101"/>
                      <a:pt x="272" y="57"/>
                      <a:pt x="272" y="40"/>
                    </a:cubicBezTo>
                    <a:cubicBezTo>
                      <a:pt x="272" y="23"/>
                      <a:pt x="209" y="8"/>
                      <a:pt x="192" y="0"/>
                    </a:cubicBez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026" name="Freeform 354"/>
              <p:cNvSpPr>
                <a:spLocks/>
              </p:cNvSpPr>
              <p:nvPr/>
            </p:nvSpPr>
            <p:spPr bwMode="auto">
              <a:xfrm rot="19892306" flipH="1">
                <a:off x="6144" y="3936"/>
                <a:ext cx="272" cy="136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96" y="56"/>
                  </a:cxn>
                  <a:cxn ang="0">
                    <a:pos x="192" y="104"/>
                  </a:cxn>
                  <a:cxn ang="0">
                    <a:pos x="272" y="40"/>
                  </a:cxn>
                  <a:cxn ang="0">
                    <a:pos x="192" y="0"/>
                  </a:cxn>
                </a:cxnLst>
                <a:rect l="0" t="0" r="r" b="b"/>
                <a:pathLst>
                  <a:path w="272" h="136">
                    <a:moveTo>
                      <a:pt x="0" y="136"/>
                    </a:moveTo>
                    <a:cubicBezTo>
                      <a:pt x="16" y="123"/>
                      <a:pt x="64" y="61"/>
                      <a:pt x="96" y="56"/>
                    </a:cubicBezTo>
                    <a:cubicBezTo>
                      <a:pt x="128" y="51"/>
                      <a:pt x="163" y="107"/>
                      <a:pt x="192" y="104"/>
                    </a:cubicBezTo>
                    <a:cubicBezTo>
                      <a:pt x="221" y="101"/>
                      <a:pt x="272" y="57"/>
                      <a:pt x="272" y="40"/>
                    </a:cubicBezTo>
                    <a:cubicBezTo>
                      <a:pt x="272" y="23"/>
                      <a:pt x="209" y="8"/>
                      <a:pt x="192" y="0"/>
                    </a:cubicBez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9027" name="Group 355"/>
            <p:cNvGrpSpPr>
              <a:grpSpLocks/>
            </p:cNvGrpSpPr>
            <p:nvPr/>
          </p:nvGrpSpPr>
          <p:grpSpPr bwMode="auto">
            <a:xfrm>
              <a:off x="5971" y="2016"/>
              <a:ext cx="2525" cy="1200"/>
              <a:chOff x="5971" y="2016"/>
              <a:chExt cx="2525" cy="1200"/>
            </a:xfrm>
          </p:grpSpPr>
          <p:grpSp>
            <p:nvGrpSpPr>
              <p:cNvPr id="29028" name="Group 356"/>
              <p:cNvGrpSpPr>
                <a:grpSpLocks/>
              </p:cNvGrpSpPr>
              <p:nvPr/>
            </p:nvGrpSpPr>
            <p:grpSpPr bwMode="auto">
              <a:xfrm>
                <a:off x="5971" y="2016"/>
                <a:ext cx="1267" cy="753"/>
                <a:chOff x="1152" y="516"/>
                <a:chExt cx="3714" cy="2208"/>
              </a:xfrm>
            </p:grpSpPr>
            <p:sp>
              <p:nvSpPr>
                <p:cNvPr id="29029" name="Freeform 357"/>
                <p:cNvSpPr>
                  <a:spLocks/>
                </p:cNvSpPr>
                <p:nvPr/>
              </p:nvSpPr>
              <p:spPr bwMode="auto">
                <a:xfrm>
                  <a:off x="1152" y="576"/>
                  <a:ext cx="3714" cy="2148"/>
                </a:xfrm>
                <a:custGeom>
                  <a:avLst/>
                  <a:gdLst/>
                  <a:ahLst/>
                  <a:cxnLst>
                    <a:cxn ang="0">
                      <a:pos x="3120" y="960"/>
                    </a:cxn>
                    <a:cxn ang="0">
                      <a:pos x="3168" y="96"/>
                    </a:cxn>
                    <a:cxn ang="0">
                      <a:pos x="1872" y="0"/>
                    </a:cxn>
                    <a:cxn ang="0">
                      <a:pos x="1638" y="876"/>
                    </a:cxn>
                    <a:cxn ang="0">
                      <a:pos x="768" y="864"/>
                    </a:cxn>
                    <a:cxn ang="0">
                      <a:pos x="0" y="816"/>
                    </a:cxn>
                    <a:cxn ang="0">
                      <a:pos x="0" y="1056"/>
                    </a:cxn>
                    <a:cxn ang="0">
                      <a:pos x="96" y="1056"/>
                    </a:cxn>
                    <a:cxn ang="0">
                      <a:pos x="96" y="1776"/>
                    </a:cxn>
                    <a:cxn ang="0">
                      <a:pos x="102" y="1896"/>
                    </a:cxn>
                    <a:cxn ang="0">
                      <a:pos x="342" y="1944"/>
                    </a:cxn>
                    <a:cxn ang="0">
                      <a:pos x="450" y="2016"/>
                    </a:cxn>
                    <a:cxn ang="0">
                      <a:pos x="558" y="2112"/>
                    </a:cxn>
                    <a:cxn ang="0">
                      <a:pos x="750" y="2148"/>
                    </a:cxn>
                    <a:cxn ang="0">
                      <a:pos x="858" y="1884"/>
                    </a:cxn>
                    <a:cxn ang="0">
                      <a:pos x="1074" y="1896"/>
                    </a:cxn>
                    <a:cxn ang="0">
                      <a:pos x="1248" y="1824"/>
                    </a:cxn>
                    <a:cxn ang="0">
                      <a:pos x="1584" y="1968"/>
                    </a:cxn>
                    <a:cxn ang="0">
                      <a:pos x="1584" y="1824"/>
                    </a:cxn>
                    <a:cxn ang="0">
                      <a:pos x="1776" y="1872"/>
                    </a:cxn>
                    <a:cxn ang="0">
                      <a:pos x="1824" y="1680"/>
                    </a:cxn>
                    <a:cxn ang="0">
                      <a:pos x="1872" y="1536"/>
                    </a:cxn>
                    <a:cxn ang="0">
                      <a:pos x="1968" y="1440"/>
                    </a:cxn>
                    <a:cxn ang="0">
                      <a:pos x="2160" y="1248"/>
                    </a:cxn>
                    <a:cxn ang="0">
                      <a:pos x="2352" y="1152"/>
                    </a:cxn>
                    <a:cxn ang="0">
                      <a:pos x="2592" y="1056"/>
                    </a:cxn>
                    <a:cxn ang="0">
                      <a:pos x="2880" y="1056"/>
                    </a:cxn>
                    <a:cxn ang="0">
                      <a:pos x="3066" y="1104"/>
                    </a:cxn>
                    <a:cxn ang="0">
                      <a:pos x="3258" y="1188"/>
                    </a:cxn>
                    <a:cxn ang="0">
                      <a:pos x="3390" y="1272"/>
                    </a:cxn>
                    <a:cxn ang="0">
                      <a:pos x="3510" y="1392"/>
                    </a:cxn>
                    <a:cxn ang="0">
                      <a:pos x="3678" y="1596"/>
                    </a:cxn>
                    <a:cxn ang="0">
                      <a:pos x="3714" y="1584"/>
                    </a:cxn>
                    <a:cxn ang="0">
                      <a:pos x="3558" y="1332"/>
                    </a:cxn>
                    <a:cxn ang="0">
                      <a:pos x="3270" y="1068"/>
                    </a:cxn>
                    <a:cxn ang="0">
                      <a:pos x="3120" y="960"/>
                    </a:cxn>
                  </a:cxnLst>
                  <a:rect l="0" t="0" r="r" b="b"/>
                  <a:pathLst>
                    <a:path w="3714" h="2148">
                      <a:moveTo>
                        <a:pt x="3120" y="960"/>
                      </a:moveTo>
                      <a:lnTo>
                        <a:pt x="3168" y="96"/>
                      </a:lnTo>
                      <a:lnTo>
                        <a:pt x="1872" y="0"/>
                      </a:lnTo>
                      <a:lnTo>
                        <a:pt x="1638" y="876"/>
                      </a:lnTo>
                      <a:lnTo>
                        <a:pt x="768" y="864"/>
                      </a:lnTo>
                      <a:lnTo>
                        <a:pt x="0" y="816"/>
                      </a:lnTo>
                      <a:lnTo>
                        <a:pt x="0" y="1056"/>
                      </a:lnTo>
                      <a:lnTo>
                        <a:pt x="96" y="1056"/>
                      </a:lnTo>
                      <a:lnTo>
                        <a:pt x="96" y="1776"/>
                      </a:lnTo>
                      <a:lnTo>
                        <a:pt x="102" y="1896"/>
                      </a:lnTo>
                      <a:lnTo>
                        <a:pt x="342" y="1944"/>
                      </a:lnTo>
                      <a:lnTo>
                        <a:pt x="450" y="2016"/>
                      </a:lnTo>
                      <a:lnTo>
                        <a:pt x="558" y="2112"/>
                      </a:lnTo>
                      <a:lnTo>
                        <a:pt x="750" y="2148"/>
                      </a:lnTo>
                      <a:lnTo>
                        <a:pt x="858" y="1884"/>
                      </a:lnTo>
                      <a:lnTo>
                        <a:pt x="1074" y="1896"/>
                      </a:lnTo>
                      <a:lnTo>
                        <a:pt x="1248" y="1824"/>
                      </a:lnTo>
                      <a:lnTo>
                        <a:pt x="1584" y="1968"/>
                      </a:lnTo>
                      <a:lnTo>
                        <a:pt x="1584" y="1824"/>
                      </a:lnTo>
                      <a:lnTo>
                        <a:pt x="1776" y="1872"/>
                      </a:lnTo>
                      <a:lnTo>
                        <a:pt x="1824" y="1680"/>
                      </a:lnTo>
                      <a:lnTo>
                        <a:pt x="1872" y="1536"/>
                      </a:lnTo>
                      <a:lnTo>
                        <a:pt x="1968" y="1440"/>
                      </a:lnTo>
                      <a:lnTo>
                        <a:pt x="2160" y="1248"/>
                      </a:lnTo>
                      <a:lnTo>
                        <a:pt x="2352" y="1152"/>
                      </a:lnTo>
                      <a:lnTo>
                        <a:pt x="2592" y="1056"/>
                      </a:lnTo>
                      <a:lnTo>
                        <a:pt x="2880" y="1056"/>
                      </a:lnTo>
                      <a:lnTo>
                        <a:pt x="3066" y="1104"/>
                      </a:lnTo>
                      <a:lnTo>
                        <a:pt x="3258" y="1188"/>
                      </a:lnTo>
                      <a:lnTo>
                        <a:pt x="3390" y="1272"/>
                      </a:lnTo>
                      <a:lnTo>
                        <a:pt x="3510" y="1392"/>
                      </a:lnTo>
                      <a:lnTo>
                        <a:pt x="3678" y="1596"/>
                      </a:lnTo>
                      <a:lnTo>
                        <a:pt x="3714" y="1584"/>
                      </a:lnTo>
                      <a:lnTo>
                        <a:pt x="3558" y="1332"/>
                      </a:lnTo>
                      <a:lnTo>
                        <a:pt x="3270" y="1068"/>
                      </a:lnTo>
                      <a:lnTo>
                        <a:pt x="3120" y="96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36600"/>
                    </a:gs>
                    <a:gs pos="50000">
                      <a:srgbClr val="333333"/>
                    </a:gs>
                    <a:gs pos="100000">
                      <a:srgbClr val="336600"/>
                    </a:gs>
                  </a:gsLst>
                  <a:lin ang="189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030" name="Freeform 358"/>
                <p:cNvSpPr>
                  <a:spLocks/>
                </p:cNvSpPr>
                <p:nvPr/>
              </p:nvSpPr>
              <p:spPr bwMode="auto">
                <a:xfrm>
                  <a:off x="1152" y="1248"/>
                  <a:ext cx="1680" cy="204"/>
                </a:xfrm>
                <a:custGeom>
                  <a:avLst/>
                  <a:gdLst/>
                  <a:ahLst/>
                  <a:cxnLst>
                    <a:cxn ang="0">
                      <a:pos x="0" y="144"/>
                    </a:cxn>
                    <a:cxn ang="0">
                      <a:pos x="240" y="0"/>
                    </a:cxn>
                    <a:cxn ang="0">
                      <a:pos x="1680" y="96"/>
                    </a:cxn>
                    <a:cxn ang="0">
                      <a:pos x="1626" y="204"/>
                    </a:cxn>
                    <a:cxn ang="0">
                      <a:pos x="894" y="192"/>
                    </a:cxn>
                    <a:cxn ang="0">
                      <a:pos x="48" y="144"/>
                    </a:cxn>
                  </a:cxnLst>
                  <a:rect l="0" t="0" r="r" b="b"/>
                  <a:pathLst>
                    <a:path w="1680" h="204">
                      <a:moveTo>
                        <a:pt x="0" y="144"/>
                      </a:moveTo>
                      <a:lnTo>
                        <a:pt x="240" y="0"/>
                      </a:lnTo>
                      <a:lnTo>
                        <a:pt x="1680" y="96"/>
                      </a:lnTo>
                      <a:lnTo>
                        <a:pt x="1626" y="204"/>
                      </a:lnTo>
                      <a:lnTo>
                        <a:pt x="894" y="192"/>
                      </a:lnTo>
                      <a:lnTo>
                        <a:pt x="48" y="144"/>
                      </a:lnTo>
                    </a:path>
                  </a:pathLst>
                </a:custGeom>
                <a:solidFill>
                  <a:srgbClr val="33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031" name="Freeform 359"/>
                <p:cNvSpPr>
                  <a:spLocks/>
                </p:cNvSpPr>
                <p:nvPr/>
              </p:nvSpPr>
              <p:spPr bwMode="auto">
                <a:xfrm>
                  <a:off x="1709" y="600"/>
                  <a:ext cx="222" cy="498"/>
                </a:xfrm>
                <a:custGeom>
                  <a:avLst/>
                  <a:gdLst/>
                  <a:ahLst/>
                  <a:cxnLst>
                    <a:cxn ang="0">
                      <a:pos x="145" y="468"/>
                    </a:cxn>
                    <a:cxn ang="0">
                      <a:pos x="211" y="456"/>
                    </a:cxn>
                    <a:cxn ang="0">
                      <a:pos x="211" y="216"/>
                    </a:cxn>
                    <a:cxn ang="0">
                      <a:pos x="163" y="24"/>
                    </a:cxn>
                    <a:cxn ang="0">
                      <a:pos x="19" y="72"/>
                    </a:cxn>
                    <a:cxn ang="0">
                      <a:pos x="49" y="132"/>
                    </a:cxn>
                    <a:cxn ang="0">
                      <a:pos x="121" y="120"/>
                    </a:cxn>
                    <a:cxn ang="0">
                      <a:pos x="133" y="312"/>
                    </a:cxn>
                    <a:cxn ang="0">
                      <a:pos x="145" y="468"/>
                    </a:cxn>
                  </a:cxnLst>
                  <a:rect l="0" t="0" r="r" b="b"/>
                  <a:pathLst>
                    <a:path w="222" h="498">
                      <a:moveTo>
                        <a:pt x="145" y="468"/>
                      </a:moveTo>
                      <a:cubicBezTo>
                        <a:pt x="158" y="492"/>
                        <a:pt x="200" y="498"/>
                        <a:pt x="211" y="456"/>
                      </a:cubicBezTo>
                      <a:cubicBezTo>
                        <a:pt x="222" y="414"/>
                        <a:pt x="219" y="288"/>
                        <a:pt x="211" y="216"/>
                      </a:cubicBezTo>
                      <a:cubicBezTo>
                        <a:pt x="203" y="144"/>
                        <a:pt x="195" y="48"/>
                        <a:pt x="163" y="24"/>
                      </a:cubicBezTo>
                      <a:cubicBezTo>
                        <a:pt x="131" y="0"/>
                        <a:pt x="38" y="54"/>
                        <a:pt x="19" y="72"/>
                      </a:cubicBezTo>
                      <a:cubicBezTo>
                        <a:pt x="0" y="90"/>
                        <a:pt x="32" y="124"/>
                        <a:pt x="49" y="132"/>
                      </a:cubicBezTo>
                      <a:cubicBezTo>
                        <a:pt x="66" y="140"/>
                        <a:pt x="107" y="90"/>
                        <a:pt x="121" y="120"/>
                      </a:cubicBezTo>
                      <a:cubicBezTo>
                        <a:pt x="135" y="150"/>
                        <a:pt x="129" y="254"/>
                        <a:pt x="133" y="312"/>
                      </a:cubicBezTo>
                      <a:cubicBezTo>
                        <a:pt x="137" y="370"/>
                        <a:pt x="132" y="444"/>
                        <a:pt x="145" y="46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C0C0C0"/>
                    </a:gs>
                    <a:gs pos="50000">
                      <a:srgbClr val="5F5F5F"/>
                    </a:gs>
                    <a:gs pos="100000">
                      <a:srgbClr val="C0C0C0"/>
                    </a:gs>
                  </a:gsLst>
                  <a:lin ang="189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032" name="Freeform 360"/>
                <p:cNvSpPr>
                  <a:spLocks/>
                </p:cNvSpPr>
                <p:nvPr/>
              </p:nvSpPr>
              <p:spPr bwMode="auto">
                <a:xfrm>
                  <a:off x="3018" y="516"/>
                  <a:ext cx="1284" cy="180"/>
                </a:xfrm>
                <a:custGeom>
                  <a:avLst/>
                  <a:gdLst/>
                  <a:ahLst/>
                  <a:cxnLst>
                    <a:cxn ang="0">
                      <a:pos x="0" y="72"/>
                    </a:cxn>
                    <a:cxn ang="0">
                      <a:pos x="24" y="0"/>
                    </a:cxn>
                    <a:cxn ang="0">
                      <a:pos x="1176" y="84"/>
                    </a:cxn>
                    <a:cxn ang="0">
                      <a:pos x="1284" y="180"/>
                    </a:cxn>
                    <a:cxn ang="0">
                      <a:pos x="12" y="72"/>
                    </a:cxn>
                  </a:cxnLst>
                  <a:rect l="0" t="0" r="r" b="b"/>
                  <a:pathLst>
                    <a:path w="1284" h="180">
                      <a:moveTo>
                        <a:pt x="0" y="72"/>
                      </a:moveTo>
                      <a:lnTo>
                        <a:pt x="24" y="0"/>
                      </a:lnTo>
                      <a:lnTo>
                        <a:pt x="1176" y="84"/>
                      </a:lnTo>
                      <a:lnTo>
                        <a:pt x="1284" y="180"/>
                      </a:lnTo>
                      <a:lnTo>
                        <a:pt x="12" y="72"/>
                      </a:lnTo>
                    </a:path>
                  </a:pathLst>
                </a:custGeom>
                <a:solidFill>
                  <a:srgbClr val="33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033" name="Line 361"/>
                <p:cNvSpPr>
                  <a:spLocks noChangeShapeType="1"/>
                </p:cNvSpPr>
                <p:nvPr/>
              </p:nvSpPr>
              <p:spPr bwMode="auto">
                <a:xfrm>
                  <a:off x="1248" y="1632"/>
                  <a:ext cx="153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034" name="Freeform 362"/>
                <p:cNvSpPr>
                  <a:spLocks/>
                </p:cNvSpPr>
                <p:nvPr/>
              </p:nvSpPr>
              <p:spPr bwMode="auto">
                <a:xfrm>
                  <a:off x="1728" y="1056"/>
                  <a:ext cx="240" cy="744"/>
                </a:xfrm>
                <a:custGeom>
                  <a:avLst/>
                  <a:gdLst/>
                  <a:ahLst/>
                  <a:cxnLst>
                    <a:cxn ang="0">
                      <a:pos x="144" y="720"/>
                    </a:cxn>
                    <a:cxn ang="0">
                      <a:pos x="144" y="576"/>
                    </a:cxn>
                    <a:cxn ang="0">
                      <a:pos x="240" y="576"/>
                    </a:cxn>
                    <a:cxn ang="0">
                      <a:pos x="240" y="48"/>
                    </a:cxn>
                    <a:cxn ang="0">
                      <a:pos x="144" y="0"/>
                    </a:cxn>
                    <a:cxn ang="0">
                      <a:pos x="0" y="48"/>
                    </a:cxn>
                    <a:cxn ang="0">
                      <a:pos x="0" y="576"/>
                    </a:cxn>
                    <a:cxn ang="0">
                      <a:pos x="96" y="576"/>
                    </a:cxn>
                    <a:cxn ang="0">
                      <a:pos x="78" y="684"/>
                    </a:cxn>
                    <a:cxn ang="0">
                      <a:pos x="102" y="744"/>
                    </a:cxn>
                    <a:cxn ang="0">
                      <a:pos x="144" y="720"/>
                    </a:cxn>
                  </a:cxnLst>
                  <a:rect l="0" t="0" r="r" b="b"/>
                  <a:pathLst>
                    <a:path w="240" h="744">
                      <a:moveTo>
                        <a:pt x="144" y="720"/>
                      </a:moveTo>
                      <a:lnTo>
                        <a:pt x="144" y="576"/>
                      </a:lnTo>
                      <a:lnTo>
                        <a:pt x="240" y="576"/>
                      </a:lnTo>
                      <a:lnTo>
                        <a:pt x="240" y="48"/>
                      </a:lnTo>
                      <a:lnTo>
                        <a:pt x="144" y="0"/>
                      </a:lnTo>
                      <a:lnTo>
                        <a:pt x="0" y="48"/>
                      </a:lnTo>
                      <a:lnTo>
                        <a:pt x="0" y="576"/>
                      </a:lnTo>
                      <a:lnTo>
                        <a:pt x="96" y="576"/>
                      </a:lnTo>
                      <a:lnTo>
                        <a:pt x="78" y="684"/>
                      </a:lnTo>
                      <a:lnTo>
                        <a:pt x="102" y="744"/>
                      </a:lnTo>
                      <a:lnTo>
                        <a:pt x="144" y="72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C0C0C0"/>
                    </a:gs>
                    <a:gs pos="50000">
                      <a:srgbClr val="5F5F5F"/>
                    </a:gs>
                    <a:gs pos="100000">
                      <a:srgbClr val="C0C0C0"/>
                    </a:gs>
                  </a:gsLst>
                  <a:lin ang="189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035" name="Freeform 363"/>
                <p:cNvSpPr>
                  <a:spLocks/>
                </p:cNvSpPr>
                <p:nvPr/>
              </p:nvSpPr>
              <p:spPr bwMode="auto">
                <a:xfrm>
                  <a:off x="2784" y="1440"/>
                  <a:ext cx="1" cy="912"/>
                </a:xfrm>
                <a:custGeom>
                  <a:avLst/>
                  <a:gdLst/>
                  <a:ahLst/>
                  <a:cxnLst>
                    <a:cxn ang="0">
                      <a:pos x="0" y="912"/>
                    </a:cxn>
                    <a:cxn ang="0">
                      <a:pos x="0" y="28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 h="912">
                      <a:moveTo>
                        <a:pt x="0" y="912"/>
                      </a:moveTo>
                      <a:lnTo>
                        <a:pt x="0" y="28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036" name="Line 364"/>
                <p:cNvSpPr>
                  <a:spLocks noChangeShapeType="1"/>
                </p:cNvSpPr>
                <p:nvPr/>
              </p:nvSpPr>
              <p:spPr bwMode="auto">
                <a:xfrm>
                  <a:off x="2400" y="1680"/>
                  <a:ext cx="0" cy="6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037" name="Line 365"/>
                <p:cNvSpPr>
                  <a:spLocks noChangeShapeType="1"/>
                </p:cNvSpPr>
                <p:nvPr/>
              </p:nvSpPr>
              <p:spPr bwMode="auto">
                <a:xfrm>
                  <a:off x="1968" y="1680"/>
                  <a:ext cx="0" cy="86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038" name="Freeform 366"/>
                <p:cNvSpPr>
                  <a:spLocks/>
                </p:cNvSpPr>
                <p:nvPr/>
              </p:nvSpPr>
              <p:spPr bwMode="auto">
                <a:xfrm>
                  <a:off x="3669" y="868"/>
                  <a:ext cx="543" cy="540"/>
                </a:xfrm>
                <a:custGeom>
                  <a:avLst/>
                  <a:gdLst/>
                  <a:ahLst/>
                  <a:cxnLst>
                    <a:cxn ang="0">
                      <a:pos x="267" y="524"/>
                    </a:cxn>
                    <a:cxn ang="0">
                      <a:pos x="411" y="524"/>
                    </a:cxn>
                    <a:cxn ang="0">
                      <a:pos x="489" y="428"/>
                    </a:cxn>
                    <a:cxn ang="0">
                      <a:pos x="513" y="68"/>
                    </a:cxn>
                    <a:cxn ang="0">
                      <a:pos x="309" y="20"/>
                    </a:cxn>
                    <a:cxn ang="0">
                      <a:pos x="75" y="44"/>
                    </a:cxn>
                    <a:cxn ang="0">
                      <a:pos x="27" y="140"/>
                    </a:cxn>
                    <a:cxn ang="0">
                      <a:pos x="9" y="308"/>
                    </a:cxn>
                    <a:cxn ang="0">
                      <a:pos x="27" y="476"/>
                    </a:cxn>
                    <a:cxn ang="0">
                      <a:pos x="171" y="524"/>
                    </a:cxn>
                    <a:cxn ang="0">
                      <a:pos x="315" y="524"/>
                    </a:cxn>
                  </a:cxnLst>
                  <a:rect l="0" t="0" r="r" b="b"/>
                  <a:pathLst>
                    <a:path w="543" h="540">
                      <a:moveTo>
                        <a:pt x="267" y="524"/>
                      </a:moveTo>
                      <a:cubicBezTo>
                        <a:pt x="323" y="536"/>
                        <a:pt x="374" y="540"/>
                        <a:pt x="411" y="524"/>
                      </a:cubicBezTo>
                      <a:cubicBezTo>
                        <a:pt x="448" y="508"/>
                        <a:pt x="472" y="504"/>
                        <a:pt x="489" y="428"/>
                      </a:cubicBezTo>
                      <a:cubicBezTo>
                        <a:pt x="506" y="352"/>
                        <a:pt x="543" y="136"/>
                        <a:pt x="513" y="68"/>
                      </a:cubicBezTo>
                      <a:cubicBezTo>
                        <a:pt x="483" y="0"/>
                        <a:pt x="382" y="24"/>
                        <a:pt x="309" y="20"/>
                      </a:cubicBezTo>
                      <a:cubicBezTo>
                        <a:pt x="236" y="16"/>
                        <a:pt x="122" y="24"/>
                        <a:pt x="75" y="44"/>
                      </a:cubicBezTo>
                      <a:cubicBezTo>
                        <a:pt x="28" y="64"/>
                        <a:pt x="38" y="96"/>
                        <a:pt x="27" y="140"/>
                      </a:cubicBezTo>
                      <a:cubicBezTo>
                        <a:pt x="16" y="184"/>
                        <a:pt x="9" y="252"/>
                        <a:pt x="9" y="308"/>
                      </a:cubicBezTo>
                      <a:cubicBezTo>
                        <a:pt x="9" y="364"/>
                        <a:pt x="0" y="440"/>
                        <a:pt x="27" y="476"/>
                      </a:cubicBezTo>
                      <a:cubicBezTo>
                        <a:pt x="54" y="512"/>
                        <a:pt x="123" y="516"/>
                        <a:pt x="171" y="524"/>
                      </a:cubicBezTo>
                      <a:cubicBezTo>
                        <a:pt x="219" y="532"/>
                        <a:pt x="267" y="528"/>
                        <a:pt x="315" y="524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039" name="Freeform 367"/>
                <p:cNvSpPr>
                  <a:spLocks/>
                </p:cNvSpPr>
                <p:nvPr/>
              </p:nvSpPr>
              <p:spPr bwMode="auto">
                <a:xfrm>
                  <a:off x="2949" y="808"/>
                  <a:ext cx="562" cy="540"/>
                </a:xfrm>
                <a:custGeom>
                  <a:avLst/>
                  <a:gdLst/>
                  <a:ahLst/>
                  <a:cxnLst>
                    <a:cxn ang="0">
                      <a:pos x="363" y="8"/>
                    </a:cxn>
                    <a:cxn ang="0">
                      <a:pos x="513" y="32"/>
                    </a:cxn>
                    <a:cxn ang="0">
                      <a:pos x="555" y="104"/>
                    </a:cxn>
                    <a:cxn ang="0">
                      <a:pos x="555" y="296"/>
                    </a:cxn>
                    <a:cxn ang="0">
                      <a:pos x="537" y="500"/>
                    </a:cxn>
                    <a:cxn ang="0">
                      <a:pos x="411" y="536"/>
                    </a:cxn>
                    <a:cxn ang="0">
                      <a:pos x="189" y="512"/>
                    </a:cxn>
                    <a:cxn ang="0">
                      <a:pos x="27" y="488"/>
                    </a:cxn>
                    <a:cxn ang="0">
                      <a:pos x="27" y="392"/>
                    </a:cxn>
                    <a:cxn ang="0">
                      <a:pos x="105" y="212"/>
                    </a:cxn>
                    <a:cxn ang="0">
                      <a:pos x="171" y="56"/>
                    </a:cxn>
                    <a:cxn ang="0">
                      <a:pos x="219" y="8"/>
                    </a:cxn>
                    <a:cxn ang="0">
                      <a:pos x="363" y="8"/>
                    </a:cxn>
                  </a:cxnLst>
                  <a:rect l="0" t="0" r="r" b="b"/>
                  <a:pathLst>
                    <a:path w="562" h="540">
                      <a:moveTo>
                        <a:pt x="363" y="8"/>
                      </a:moveTo>
                      <a:cubicBezTo>
                        <a:pt x="412" y="12"/>
                        <a:pt x="481" y="16"/>
                        <a:pt x="513" y="32"/>
                      </a:cubicBezTo>
                      <a:cubicBezTo>
                        <a:pt x="545" y="48"/>
                        <a:pt x="548" y="60"/>
                        <a:pt x="555" y="104"/>
                      </a:cubicBezTo>
                      <a:cubicBezTo>
                        <a:pt x="562" y="148"/>
                        <a:pt x="558" y="230"/>
                        <a:pt x="555" y="296"/>
                      </a:cubicBezTo>
                      <a:cubicBezTo>
                        <a:pt x="552" y="362"/>
                        <a:pt x="561" y="460"/>
                        <a:pt x="537" y="500"/>
                      </a:cubicBezTo>
                      <a:cubicBezTo>
                        <a:pt x="513" y="540"/>
                        <a:pt x="469" y="534"/>
                        <a:pt x="411" y="536"/>
                      </a:cubicBezTo>
                      <a:cubicBezTo>
                        <a:pt x="353" y="538"/>
                        <a:pt x="253" y="520"/>
                        <a:pt x="189" y="512"/>
                      </a:cubicBezTo>
                      <a:cubicBezTo>
                        <a:pt x="125" y="504"/>
                        <a:pt x="54" y="508"/>
                        <a:pt x="27" y="488"/>
                      </a:cubicBezTo>
                      <a:cubicBezTo>
                        <a:pt x="0" y="468"/>
                        <a:pt x="14" y="438"/>
                        <a:pt x="27" y="392"/>
                      </a:cubicBezTo>
                      <a:cubicBezTo>
                        <a:pt x="40" y="346"/>
                        <a:pt x="81" y="268"/>
                        <a:pt x="105" y="212"/>
                      </a:cubicBezTo>
                      <a:cubicBezTo>
                        <a:pt x="129" y="156"/>
                        <a:pt x="152" y="90"/>
                        <a:pt x="171" y="56"/>
                      </a:cubicBezTo>
                      <a:cubicBezTo>
                        <a:pt x="190" y="22"/>
                        <a:pt x="187" y="16"/>
                        <a:pt x="219" y="8"/>
                      </a:cubicBezTo>
                      <a:cubicBezTo>
                        <a:pt x="251" y="0"/>
                        <a:pt x="315" y="8"/>
                        <a:pt x="363" y="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040" name="Freeform 368"/>
                <p:cNvSpPr>
                  <a:spLocks/>
                </p:cNvSpPr>
                <p:nvPr/>
              </p:nvSpPr>
              <p:spPr bwMode="auto">
                <a:xfrm>
                  <a:off x="2865" y="1344"/>
                  <a:ext cx="504" cy="400"/>
                </a:xfrm>
                <a:custGeom>
                  <a:avLst/>
                  <a:gdLst/>
                  <a:ahLst/>
                  <a:cxnLst>
                    <a:cxn ang="0">
                      <a:pos x="111" y="384"/>
                    </a:cxn>
                    <a:cxn ang="0">
                      <a:pos x="207" y="384"/>
                    </a:cxn>
                    <a:cxn ang="0">
                      <a:pos x="303" y="288"/>
                    </a:cxn>
                    <a:cxn ang="0">
                      <a:pos x="447" y="192"/>
                    </a:cxn>
                    <a:cxn ang="0">
                      <a:pos x="495" y="144"/>
                    </a:cxn>
                    <a:cxn ang="0">
                      <a:pos x="477" y="72"/>
                    </a:cxn>
                    <a:cxn ang="0">
                      <a:pos x="333" y="36"/>
                    </a:cxn>
                    <a:cxn ang="0">
                      <a:pos x="213" y="24"/>
                    </a:cxn>
                    <a:cxn ang="0">
                      <a:pos x="69" y="12"/>
                    </a:cxn>
                    <a:cxn ang="0">
                      <a:pos x="15" y="96"/>
                    </a:cxn>
                    <a:cxn ang="0">
                      <a:pos x="9" y="240"/>
                    </a:cxn>
                    <a:cxn ang="0">
                      <a:pos x="9" y="336"/>
                    </a:cxn>
                    <a:cxn ang="0">
                      <a:pos x="63" y="384"/>
                    </a:cxn>
                    <a:cxn ang="0">
                      <a:pos x="159" y="384"/>
                    </a:cxn>
                  </a:cxnLst>
                  <a:rect l="0" t="0" r="r" b="b"/>
                  <a:pathLst>
                    <a:path w="504" h="400">
                      <a:moveTo>
                        <a:pt x="111" y="384"/>
                      </a:moveTo>
                      <a:cubicBezTo>
                        <a:pt x="143" y="392"/>
                        <a:pt x="175" y="400"/>
                        <a:pt x="207" y="384"/>
                      </a:cubicBezTo>
                      <a:cubicBezTo>
                        <a:pt x="239" y="368"/>
                        <a:pt x="263" y="320"/>
                        <a:pt x="303" y="288"/>
                      </a:cubicBezTo>
                      <a:cubicBezTo>
                        <a:pt x="343" y="256"/>
                        <a:pt x="415" y="216"/>
                        <a:pt x="447" y="192"/>
                      </a:cubicBezTo>
                      <a:cubicBezTo>
                        <a:pt x="479" y="168"/>
                        <a:pt x="490" y="164"/>
                        <a:pt x="495" y="144"/>
                      </a:cubicBezTo>
                      <a:cubicBezTo>
                        <a:pt x="500" y="124"/>
                        <a:pt x="504" y="90"/>
                        <a:pt x="477" y="72"/>
                      </a:cubicBezTo>
                      <a:cubicBezTo>
                        <a:pt x="450" y="54"/>
                        <a:pt x="377" y="44"/>
                        <a:pt x="333" y="36"/>
                      </a:cubicBezTo>
                      <a:cubicBezTo>
                        <a:pt x="289" y="28"/>
                        <a:pt x="257" y="28"/>
                        <a:pt x="213" y="24"/>
                      </a:cubicBezTo>
                      <a:cubicBezTo>
                        <a:pt x="169" y="20"/>
                        <a:pt x="102" y="0"/>
                        <a:pt x="69" y="12"/>
                      </a:cubicBezTo>
                      <a:cubicBezTo>
                        <a:pt x="36" y="24"/>
                        <a:pt x="25" y="58"/>
                        <a:pt x="15" y="96"/>
                      </a:cubicBezTo>
                      <a:cubicBezTo>
                        <a:pt x="5" y="134"/>
                        <a:pt x="10" y="200"/>
                        <a:pt x="9" y="240"/>
                      </a:cubicBezTo>
                      <a:cubicBezTo>
                        <a:pt x="8" y="280"/>
                        <a:pt x="0" y="312"/>
                        <a:pt x="9" y="336"/>
                      </a:cubicBezTo>
                      <a:cubicBezTo>
                        <a:pt x="18" y="360"/>
                        <a:pt x="38" y="376"/>
                        <a:pt x="63" y="384"/>
                      </a:cubicBezTo>
                      <a:cubicBezTo>
                        <a:pt x="88" y="392"/>
                        <a:pt x="119" y="392"/>
                        <a:pt x="159" y="384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041" name="Freeform 369"/>
                <p:cNvSpPr>
                  <a:spLocks/>
                </p:cNvSpPr>
                <p:nvPr/>
              </p:nvSpPr>
              <p:spPr bwMode="auto">
                <a:xfrm>
                  <a:off x="2910" y="1587"/>
                  <a:ext cx="1890" cy="849"/>
                </a:xfrm>
                <a:custGeom>
                  <a:avLst/>
                  <a:gdLst/>
                  <a:ahLst/>
                  <a:cxnLst>
                    <a:cxn ang="0">
                      <a:pos x="0" y="849"/>
                    </a:cxn>
                    <a:cxn ang="0">
                      <a:pos x="120" y="525"/>
                    </a:cxn>
                    <a:cxn ang="0">
                      <a:pos x="348" y="261"/>
                    </a:cxn>
                    <a:cxn ang="0">
                      <a:pos x="690" y="73"/>
                    </a:cxn>
                    <a:cxn ang="0">
                      <a:pos x="1116" y="21"/>
                    </a:cxn>
                    <a:cxn ang="0">
                      <a:pos x="1572" y="201"/>
                    </a:cxn>
                    <a:cxn ang="0">
                      <a:pos x="1890" y="553"/>
                    </a:cxn>
                  </a:cxnLst>
                  <a:rect l="0" t="0" r="r" b="b"/>
                  <a:pathLst>
                    <a:path w="1890" h="849">
                      <a:moveTo>
                        <a:pt x="0" y="849"/>
                      </a:moveTo>
                      <a:cubicBezTo>
                        <a:pt x="18" y="795"/>
                        <a:pt x="62" y="623"/>
                        <a:pt x="120" y="525"/>
                      </a:cubicBezTo>
                      <a:cubicBezTo>
                        <a:pt x="178" y="427"/>
                        <a:pt x="253" y="336"/>
                        <a:pt x="348" y="261"/>
                      </a:cubicBezTo>
                      <a:cubicBezTo>
                        <a:pt x="443" y="186"/>
                        <a:pt x="562" y="113"/>
                        <a:pt x="690" y="73"/>
                      </a:cubicBezTo>
                      <a:cubicBezTo>
                        <a:pt x="818" y="33"/>
                        <a:pt x="969" y="0"/>
                        <a:pt x="1116" y="21"/>
                      </a:cubicBezTo>
                      <a:cubicBezTo>
                        <a:pt x="1263" y="42"/>
                        <a:pt x="1443" y="112"/>
                        <a:pt x="1572" y="201"/>
                      </a:cubicBezTo>
                      <a:cubicBezTo>
                        <a:pt x="1701" y="290"/>
                        <a:pt x="1824" y="480"/>
                        <a:pt x="1890" y="553"/>
                      </a:cubicBezTo>
                    </a:path>
                  </a:pathLst>
                </a:custGeom>
                <a:noFill/>
                <a:ln w="76200" cmpd="sng">
                  <a:solidFill>
                    <a:srgbClr val="3366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042" name="Freeform 370"/>
                <p:cNvSpPr>
                  <a:spLocks/>
                </p:cNvSpPr>
                <p:nvPr/>
              </p:nvSpPr>
              <p:spPr bwMode="auto">
                <a:xfrm>
                  <a:off x="1728" y="1104"/>
                  <a:ext cx="246" cy="4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4" y="36"/>
                    </a:cxn>
                    <a:cxn ang="0">
                      <a:pos x="246" y="24"/>
                    </a:cxn>
                  </a:cxnLst>
                  <a:rect l="0" t="0" r="r" b="b"/>
                  <a:pathLst>
                    <a:path w="246" h="40">
                      <a:moveTo>
                        <a:pt x="0" y="0"/>
                      </a:moveTo>
                      <a:cubicBezTo>
                        <a:pt x="19" y="6"/>
                        <a:pt x="73" y="32"/>
                        <a:pt x="114" y="36"/>
                      </a:cubicBezTo>
                      <a:cubicBezTo>
                        <a:pt x="155" y="40"/>
                        <a:pt x="219" y="26"/>
                        <a:pt x="246" y="2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043" name="Freeform 371"/>
                <p:cNvSpPr>
                  <a:spLocks/>
                </p:cNvSpPr>
                <p:nvPr/>
              </p:nvSpPr>
              <p:spPr bwMode="auto">
                <a:xfrm>
                  <a:off x="1728" y="1054"/>
                  <a:ext cx="234" cy="62"/>
                </a:xfrm>
                <a:custGeom>
                  <a:avLst/>
                  <a:gdLst/>
                  <a:ahLst/>
                  <a:cxnLst>
                    <a:cxn ang="0">
                      <a:pos x="0" y="50"/>
                    </a:cxn>
                    <a:cxn ang="0">
                      <a:pos x="138" y="2"/>
                    </a:cxn>
                    <a:cxn ang="0">
                      <a:pos x="234" y="62"/>
                    </a:cxn>
                  </a:cxnLst>
                  <a:rect l="0" t="0" r="r" b="b"/>
                  <a:pathLst>
                    <a:path w="234" h="62">
                      <a:moveTo>
                        <a:pt x="0" y="50"/>
                      </a:moveTo>
                      <a:cubicBezTo>
                        <a:pt x="23" y="42"/>
                        <a:pt x="99" y="0"/>
                        <a:pt x="138" y="2"/>
                      </a:cubicBezTo>
                      <a:cubicBezTo>
                        <a:pt x="177" y="4"/>
                        <a:pt x="214" y="50"/>
                        <a:pt x="234" y="6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9044" name="Group 372"/>
              <p:cNvGrpSpPr>
                <a:grpSpLocks/>
              </p:cNvGrpSpPr>
              <p:nvPr/>
            </p:nvGrpSpPr>
            <p:grpSpPr bwMode="auto">
              <a:xfrm>
                <a:off x="7392" y="2256"/>
                <a:ext cx="1104" cy="960"/>
                <a:chOff x="6864" y="3168"/>
                <a:chExt cx="1104" cy="960"/>
              </a:xfrm>
            </p:grpSpPr>
            <p:sp>
              <p:nvSpPr>
                <p:cNvPr id="29045" name="Freeform 373"/>
                <p:cNvSpPr>
                  <a:spLocks/>
                </p:cNvSpPr>
                <p:nvPr/>
              </p:nvSpPr>
              <p:spPr bwMode="auto">
                <a:xfrm>
                  <a:off x="6899" y="3704"/>
                  <a:ext cx="205" cy="424"/>
                </a:xfrm>
                <a:custGeom>
                  <a:avLst/>
                  <a:gdLst/>
                  <a:ahLst/>
                  <a:cxnLst>
                    <a:cxn ang="0">
                      <a:pos x="53" y="0"/>
                    </a:cxn>
                    <a:cxn ang="0">
                      <a:pos x="229" y="112"/>
                    </a:cxn>
                    <a:cxn ang="0">
                      <a:pos x="149" y="336"/>
                    </a:cxn>
                    <a:cxn ang="0">
                      <a:pos x="13" y="472"/>
                    </a:cxn>
                    <a:cxn ang="0">
                      <a:pos x="69" y="368"/>
                    </a:cxn>
                    <a:cxn ang="0">
                      <a:pos x="109" y="184"/>
                    </a:cxn>
                    <a:cxn ang="0">
                      <a:pos x="61" y="88"/>
                    </a:cxn>
                    <a:cxn ang="0">
                      <a:pos x="21" y="48"/>
                    </a:cxn>
                  </a:cxnLst>
                  <a:rect l="0" t="0" r="r" b="b"/>
                  <a:pathLst>
                    <a:path w="245" h="477">
                      <a:moveTo>
                        <a:pt x="53" y="0"/>
                      </a:moveTo>
                      <a:cubicBezTo>
                        <a:pt x="82" y="19"/>
                        <a:pt x="213" y="56"/>
                        <a:pt x="229" y="112"/>
                      </a:cubicBezTo>
                      <a:cubicBezTo>
                        <a:pt x="245" y="168"/>
                        <a:pt x="185" y="276"/>
                        <a:pt x="149" y="336"/>
                      </a:cubicBezTo>
                      <a:cubicBezTo>
                        <a:pt x="113" y="396"/>
                        <a:pt x="26" y="467"/>
                        <a:pt x="13" y="472"/>
                      </a:cubicBezTo>
                      <a:cubicBezTo>
                        <a:pt x="0" y="477"/>
                        <a:pt x="53" y="416"/>
                        <a:pt x="69" y="368"/>
                      </a:cubicBezTo>
                      <a:cubicBezTo>
                        <a:pt x="85" y="320"/>
                        <a:pt x="110" y="231"/>
                        <a:pt x="109" y="184"/>
                      </a:cubicBezTo>
                      <a:cubicBezTo>
                        <a:pt x="108" y="137"/>
                        <a:pt x="76" y="111"/>
                        <a:pt x="61" y="88"/>
                      </a:cubicBezTo>
                      <a:cubicBezTo>
                        <a:pt x="46" y="65"/>
                        <a:pt x="29" y="56"/>
                        <a:pt x="21" y="48"/>
                      </a:cubicBezTo>
                    </a:path>
                  </a:pathLst>
                </a:custGeom>
                <a:solidFill>
                  <a:srgbClr val="3333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046" name="Freeform 374"/>
                <p:cNvSpPr>
                  <a:spLocks/>
                </p:cNvSpPr>
                <p:nvPr/>
              </p:nvSpPr>
              <p:spPr bwMode="auto">
                <a:xfrm>
                  <a:off x="7104" y="3600"/>
                  <a:ext cx="192" cy="384"/>
                </a:xfrm>
                <a:custGeom>
                  <a:avLst/>
                  <a:gdLst/>
                  <a:ahLst/>
                  <a:cxnLst>
                    <a:cxn ang="0">
                      <a:pos x="53" y="0"/>
                    </a:cxn>
                    <a:cxn ang="0">
                      <a:pos x="229" y="112"/>
                    </a:cxn>
                    <a:cxn ang="0">
                      <a:pos x="149" y="336"/>
                    </a:cxn>
                    <a:cxn ang="0">
                      <a:pos x="13" y="472"/>
                    </a:cxn>
                    <a:cxn ang="0">
                      <a:pos x="69" y="368"/>
                    </a:cxn>
                    <a:cxn ang="0">
                      <a:pos x="109" y="184"/>
                    </a:cxn>
                    <a:cxn ang="0">
                      <a:pos x="61" y="88"/>
                    </a:cxn>
                    <a:cxn ang="0">
                      <a:pos x="21" y="48"/>
                    </a:cxn>
                  </a:cxnLst>
                  <a:rect l="0" t="0" r="r" b="b"/>
                  <a:pathLst>
                    <a:path w="245" h="477">
                      <a:moveTo>
                        <a:pt x="53" y="0"/>
                      </a:moveTo>
                      <a:cubicBezTo>
                        <a:pt x="82" y="19"/>
                        <a:pt x="213" y="56"/>
                        <a:pt x="229" y="112"/>
                      </a:cubicBezTo>
                      <a:cubicBezTo>
                        <a:pt x="245" y="168"/>
                        <a:pt x="185" y="276"/>
                        <a:pt x="149" y="336"/>
                      </a:cubicBezTo>
                      <a:cubicBezTo>
                        <a:pt x="113" y="396"/>
                        <a:pt x="26" y="467"/>
                        <a:pt x="13" y="472"/>
                      </a:cubicBezTo>
                      <a:cubicBezTo>
                        <a:pt x="0" y="477"/>
                        <a:pt x="53" y="416"/>
                        <a:pt x="69" y="368"/>
                      </a:cubicBezTo>
                      <a:cubicBezTo>
                        <a:pt x="85" y="320"/>
                        <a:pt x="110" y="231"/>
                        <a:pt x="109" y="184"/>
                      </a:cubicBezTo>
                      <a:cubicBezTo>
                        <a:pt x="108" y="137"/>
                        <a:pt x="76" y="111"/>
                        <a:pt x="61" y="88"/>
                      </a:cubicBezTo>
                      <a:cubicBezTo>
                        <a:pt x="46" y="65"/>
                        <a:pt x="29" y="56"/>
                        <a:pt x="21" y="48"/>
                      </a:cubicBezTo>
                    </a:path>
                  </a:pathLst>
                </a:custGeom>
                <a:solidFill>
                  <a:srgbClr val="3333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047" name="Freeform 375"/>
                <p:cNvSpPr>
                  <a:spLocks/>
                </p:cNvSpPr>
                <p:nvPr/>
              </p:nvSpPr>
              <p:spPr bwMode="auto">
                <a:xfrm>
                  <a:off x="7296" y="3504"/>
                  <a:ext cx="192" cy="384"/>
                </a:xfrm>
                <a:custGeom>
                  <a:avLst/>
                  <a:gdLst/>
                  <a:ahLst/>
                  <a:cxnLst>
                    <a:cxn ang="0">
                      <a:pos x="53" y="0"/>
                    </a:cxn>
                    <a:cxn ang="0">
                      <a:pos x="229" y="112"/>
                    </a:cxn>
                    <a:cxn ang="0">
                      <a:pos x="149" y="336"/>
                    </a:cxn>
                    <a:cxn ang="0">
                      <a:pos x="13" y="472"/>
                    </a:cxn>
                    <a:cxn ang="0">
                      <a:pos x="69" y="368"/>
                    </a:cxn>
                    <a:cxn ang="0">
                      <a:pos x="109" y="184"/>
                    </a:cxn>
                    <a:cxn ang="0">
                      <a:pos x="61" y="88"/>
                    </a:cxn>
                    <a:cxn ang="0">
                      <a:pos x="21" y="48"/>
                    </a:cxn>
                  </a:cxnLst>
                  <a:rect l="0" t="0" r="r" b="b"/>
                  <a:pathLst>
                    <a:path w="245" h="477">
                      <a:moveTo>
                        <a:pt x="53" y="0"/>
                      </a:moveTo>
                      <a:cubicBezTo>
                        <a:pt x="82" y="19"/>
                        <a:pt x="213" y="56"/>
                        <a:pt x="229" y="112"/>
                      </a:cubicBezTo>
                      <a:cubicBezTo>
                        <a:pt x="245" y="168"/>
                        <a:pt x="185" y="276"/>
                        <a:pt x="149" y="336"/>
                      </a:cubicBezTo>
                      <a:cubicBezTo>
                        <a:pt x="113" y="396"/>
                        <a:pt x="26" y="467"/>
                        <a:pt x="13" y="472"/>
                      </a:cubicBezTo>
                      <a:cubicBezTo>
                        <a:pt x="0" y="477"/>
                        <a:pt x="53" y="416"/>
                        <a:pt x="69" y="368"/>
                      </a:cubicBezTo>
                      <a:cubicBezTo>
                        <a:pt x="85" y="320"/>
                        <a:pt x="110" y="231"/>
                        <a:pt x="109" y="184"/>
                      </a:cubicBezTo>
                      <a:cubicBezTo>
                        <a:pt x="108" y="137"/>
                        <a:pt x="76" y="111"/>
                        <a:pt x="61" y="88"/>
                      </a:cubicBezTo>
                      <a:cubicBezTo>
                        <a:pt x="46" y="65"/>
                        <a:pt x="29" y="56"/>
                        <a:pt x="21" y="48"/>
                      </a:cubicBezTo>
                    </a:path>
                  </a:pathLst>
                </a:custGeom>
                <a:solidFill>
                  <a:srgbClr val="3333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048" name="Freeform 376"/>
                <p:cNvSpPr>
                  <a:spLocks/>
                </p:cNvSpPr>
                <p:nvPr/>
              </p:nvSpPr>
              <p:spPr bwMode="auto">
                <a:xfrm>
                  <a:off x="7488" y="3408"/>
                  <a:ext cx="144" cy="384"/>
                </a:xfrm>
                <a:custGeom>
                  <a:avLst/>
                  <a:gdLst/>
                  <a:ahLst/>
                  <a:cxnLst>
                    <a:cxn ang="0">
                      <a:pos x="53" y="0"/>
                    </a:cxn>
                    <a:cxn ang="0">
                      <a:pos x="229" y="112"/>
                    </a:cxn>
                    <a:cxn ang="0">
                      <a:pos x="149" y="336"/>
                    </a:cxn>
                    <a:cxn ang="0">
                      <a:pos x="13" y="472"/>
                    </a:cxn>
                    <a:cxn ang="0">
                      <a:pos x="69" y="368"/>
                    </a:cxn>
                    <a:cxn ang="0">
                      <a:pos x="109" y="184"/>
                    </a:cxn>
                    <a:cxn ang="0">
                      <a:pos x="61" y="88"/>
                    </a:cxn>
                    <a:cxn ang="0">
                      <a:pos x="21" y="48"/>
                    </a:cxn>
                  </a:cxnLst>
                  <a:rect l="0" t="0" r="r" b="b"/>
                  <a:pathLst>
                    <a:path w="245" h="477">
                      <a:moveTo>
                        <a:pt x="53" y="0"/>
                      </a:moveTo>
                      <a:cubicBezTo>
                        <a:pt x="82" y="19"/>
                        <a:pt x="213" y="56"/>
                        <a:pt x="229" y="112"/>
                      </a:cubicBezTo>
                      <a:cubicBezTo>
                        <a:pt x="245" y="168"/>
                        <a:pt x="185" y="276"/>
                        <a:pt x="149" y="336"/>
                      </a:cubicBezTo>
                      <a:cubicBezTo>
                        <a:pt x="113" y="396"/>
                        <a:pt x="26" y="467"/>
                        <a:pt x="13" y="472"/>
                      </a:cubicBezTo>
                      <a:cubicBezTo>
                        <a:pt x="0" y="477"/>
                        <a:pt x="53" y="416"/>
                        <a:pt x="69" y="368"/>
                      </a:cubicBezTo>
                      <a:cubicBezTo>
                        <a:pt x="85" y="320"/>
                        <a:pt x="110" y="231"/>
                        <a:pt x="109" y="184"/>
                      </a:cubicBezTo>
                      <a:cubicBezTo>
                        <a:pt x="108" y="137"/>
                        <a:pt x="76" y="111"/>
                        <a:pt x="61" y="88"/>
                      </a:cubicBezTo>
                      <a:cubicBezTo>
                        <a:pt x="46" y="65"/>
                        <a:pt x="29" y="56"/>
                        <a:pt x="21" y="48"/>
                      </a:cubicBezTo>
                    </a:path>
                  </a:pathLst>
                </a:custGeom>
                <a:solidFill>
                  <a:srgbClr val="3333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049" name="Freeform 377"/>
                <p:cNvSpPr>
                  <a:spLocks/>
                </p:cNvSpPr>
                <p:nvPr/>
              </p:nvSpPr>
              <p:spPr bwMode="auto">
                <a:xfrm>
                  <a:off x="7632" y="3312"/>
                  <a:ext cx="192" cy="384"/>
                </a:xfrm>
                <a:custGeom>
                  <a:avLst/>
                  <a:gdLst/>
                  <a:ahLst/>
                  <a:cxnLst>
                    <a:cxn ang="0">
                      <a:pos x="53" y="0"/>
                    </a:cxn>
                    <a:cxn ang="0">
                      <a:pos x="229" y="112"/>
                    </a:cxn>
                    <a:cxn ang="0">
                      <a:pos x="149" y="336"/>
                    </a:cxn>
                    <a:cxn ang="0">
                      <a:pos x="13" y="472"/>
                    </a:cxn>
                    <a:cxn ang="0">
                      <a:pos x="69" y="368"/>
                    </a:cxn>
                    <a:cxn ang="0">
                      <a:pos x="109" y="184"/>
                    </a:cxn>
                    <a:cxn ang="0">
                      <a:pos x="61" y="88"/>
                    </a:cxn>
                    <a:cxn ang="0">
                      <a:pos x="21" y="48"/>
                    </a:cxn>
                  </a:cxnLst>
                  <a:rect l="0" t="0" r="r" b="b"/>
                  <a:pathLst>
                    <a:path w="245" h="477">
                      <a:moveTo>
                        <a:pt x="53" y="0"/>
                      </a:moveTo>
                      <a:cubicBezTo>
                        <a:pt x="82" y="19"/>
                        <a:pt x="213" y="56"/>
                        <a:pt x="229" y="112"/>
                      </a:cubicBezTo>
                      <a:cubicBezTo>
                        <a:pt x="245" y="168"/>
                        <a:pt x="185" y="276"/>
                        <a:pt x="149" y="336"/>
                      </a:cubicBezTo>
                      <a:cubicBezTo>
                        <a:pt x="113" y="396"/>
                        <a:pt x="26" y="467"/>
                        <a:pt x="13" y="472"/>
                      </a:cubicBezTo>
                      <a:cubicBezTo>
                        <a:pt x="0" y="477"/>
                        <a:pt x="53" y="416"/>
                        <a:pt x="69" y="368"/>
                      </a:cubicBezTo>
                      <a:cubicBezTo>
                        <a:pt x="85" y="320"/>
                        <a:pt x="110" y="231"/>
                        <a:pt x="109" y="184"/>
                      </a:cubicBezTo>
                      <a:cubicBezTo>
                        <a:pt x="108" y="137"/>
                        <a:pt x="76" y="111"/>
                        <a:pt x="61" y="88"/>
                      </a:cubicBezTo>
                      <a:cubicBezTo>
                        <a:pt x="46" y="65"/>
                        <a:pt x="29" y="56"/>
                        <a:pt x="21" y="48"/>
                      </a:cubicBezTo>
                    </a:path>
                  </a:pathLst>
                </a:custGeom>
                <a:solidFill>
                  <a:srgbClr val="3333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050" name="Freeform 378"/>
                <p:cNvSpPr>
                  <a:spLocks/>
                </p:cNvSpPr>
                <p:nvPr/>
              </p:nvSpPr>
              <p:spPr bwMode="auto">
                <a:xfrm>
                  <a:off x="7824" y="3216"/>
                  <a:ext cx="144" cy="384"/>
                </a:xfrm>
                <a:custGeom>
                  <a:avLst/>
                  <a:gdLst/>
                  <a:ahLst/>
                  <a:cxnLst>
                    <a:cxn ang="0">
                      <a:pos x="53" y="0"/>
                    </a:cxn>
                    <a:cxn ang="0">
                      <a:pos x="229" y="112"/>
                    </a:cxn>
                    <a:cxn ang="0">
                      <a:pos x="149" y="336"/>
                    </a:cxn>
                    <a:cxn ang="0">
                      <a:pos x="13" y="472"/>
                    </a:cxn>
                    <a:cxn ang="0">
                      <a:pos x="69" y="368"/>
                    </a:cxn>
                    <a:cxn ang="0">
                      <a:pos x="109" y="184"/>
                    </a:cxn>
                    <a:cxn ang="0">
                      <a:pos x="61" y="88"/>
                    </a:cxn>
                    <a:cxn ang="0">
                      <a:pos x="21" y="48"/>
                    </a:cxn>
                  </a:cxnLst>
                  <a:rect l="0" t="0" r="r" b="b"/>
                  <a:pathLst>
                    <a:path w="245" h="477">
                      <a:moveTo>
                        <a:pt x="53" y="0"/>
                      </a:moveTo>
                      <a:cubicBezTo>
                        <a:pt x="82" y="19"/>
                        <a:pt x="213" y="56"/>
                        <a:pt x="229" y="112"/>
                      </a:cubicBezTo>
                      <a:cubicBezTo>
                        <a:pt x="245" y="168"/>
                        <a:pt x="185" y="276"/>
                        <a:pt x="149" y="336"/>
                      </a:cubicBezTo>
                      <a:cubicBezTo>
                        <a:pt x="113" y="396"/>
                        <a:pt x="26" y="467"/>
                        <a:pt x="13" y="472"/>
                      </a:cubicBezTo>
                      <a:cubicBezTo>
                        <a:pt x="0" y="477"/>
                        <a:pt x="53" y="416"/>
                        <a:pt x="69" y="368"/>
                      </a:cubicBezTo>
                      <a:cubicBezTo>
                        <a:pt x="85" y="320"/>
                        <a:pt x="110" y="231"/>
                        <a:pt x="109" y="184"/>
                      </a:cubicBezTo>
                      <a:cubicBezTo>
                        <a:pt x="108" y="137"/>
                        <a:pt x="76" y="111"/>
                        <a:pt x="61" y="88"/>
                      </a:cubicBezTo>
                      <a:cubicBezTo>
                        <a:pt x="46" y="65"/>
                        <a:pt x="29" y="56"/>
                        <a:pt x="21" y="48"/>
                      </a:cubicBezTo>
                    </a:path>
                  </a:pathLst>
                </a:custGeom>
                <a:solidFill>
                  <a:srgbClr val="3333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051" name="Freeform 379"/>
                <p:cNvSpPr>
                  <a:spLocks/>
                </p:cNvSpPr>
                <p:nvPr/>
              </p:nvSpPr>
              <p:spPr bwMode="auto">
                <a:xfrm>
                  <a:off x="6864" y="3168"/>
                  <a:ext cx="1104" cy="624"/>
                </a:xfrm>
                <a:custGeom>
                  <a:avLst/>
                  <a:gdLst/>
                  <a:ahLst/>
                  <a:cxnLst>
                    <a:cxn ang="0">
                      <a:pos x="0" y="480"/>
                    </a:cxn>
                    <a:cxn ang="0">
                      <a:pos x="1104" y="0"/>
                    </a:cxn>
                    <a:cxn ang="0">
                      <a:pos x="1056" y="96"/>
                    </a:cxn>
                    <a:cxn ang="0">
                      <a:pos x="0" y="624"/>
                    </a:cxn>
                    <a:cxn ang="0">
                      <a:pos x="0" y="480"/>
                    </a:cxn>
                  </a:cxnLst>
                  <a:rect l="0" t="0" r="r" b="b"/>
                  <a:pathLst>
                    <a:path w="1104" h="624">
                      <a:moveTo>
                        <a:pt x="0" y="480"/>
                      </a:moveTo>
                      <a:lnTo>
                        <a:pt x="1104" y="0"/>
                      </a:lnTo>
                      <a:lnTo>
                        <a:pt x="1056" y="96"/>
                      </a:lnTo>
                      <a:lnTo>
                        <a:pt x="0" y="624"/>
                      </a:lnTo>
                      <a:lnTo>
                        <a:pt x="0" y="480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9052" name="Freeform 380"/>
              <p:cNvSpPr>
                <a:spLocks/>
              </p:cNvSpPr>
              <p:nvPr/>
            </p:nvSpPr>
            <p:spPr bwMode="auto">
              <a:xfrm>
                <a:off x="7488" y="2360"/>
                <a:ext cx="760" cy="272"/>
              </a:xfrm>
              <a:custGeom>
                <a:avLst/>
                <a:gdLst/>
                <a:ahLst/>
                <a:cxnLst>
                  <a:cxn ang="0">
                    <a:pos x="48" y="136"/>
                  </a:cxn>
                  <a:cxn ang="0">
                    <a:pos x="760" y="0"/>
                  </a:cxn>
                  <a:cxn ang="0">
                    <a:pos x="432" y="136"/>
                  </a:cxn>
                  <a:cxn ang="0">
                    <a:pos x="0" y="136"/>
                  </a:cxn>
                  <a:cxn ang="0">
                    <a:pos x="200" y="272"/>
                  </a:cxn>
                  <a:cxn ang="0">
                    <a:pos x="480" y="136"/>
                  </a:cxn>
                </a:cxnLst>
                <a:rect l="0" t="0" r="r" b="b"/>
                <a:pathLst>
                  <a:path w="760" h="272">
                    <a:moveTo>
                      <a:pt x="48" y="136"/>
                    </a:moveTo>
                    <a:lnTo>
                      <a:pt x="760" y="0"/>
                    </a:lnTo>
                    <a:lnTo>
                      <a:pt x="432" y="136"/>
                    </a:lnTo>
                    <a:lnTo>
                      <a:pt x="0" y="136"/>
                    </a:lnTo>
                    <a:lnTo>
                      <a:pt x="200" y="272"/>
                    </a:lnTo>
                    <a:lnTo>
                      <a:pt x="480" y="136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9053" name="Group 381"/>
          <p:cNvGrpSpPr>
            <a:grpSpLocks/>
          </p:cNvGrpSpPr>
          <p:nvPr/>
        </p:nvGrpSpPr>
        <p:grpSpPr bwMode="auto">
          <a:xfrm flipH="1">
            <a:off x="-563563" y="3187700"/>
            <a:ext cx="546100" cy="546100"/>
            <a:chOff x="4512" y="3648"/>
            <a:chExt cx="344" cy="344"/>
          </a:xfrm>
        </p:grpSpPr>
        <p:sp>
          <p:nvSpPr>
            <p:cNvPr id="29054" name="Oval 382"/>
            <p:cNvSpPr>
              <a:spLocks noChangeArrowheads="1"/>
            </p:cNvSpPr>
            <p:nvPr/>
          </p:nvSpPr>
          <p:spPr bwMode="auto">
            <a:xfrm>
              <a:off x="4512" y="3648"/>
              <a:ext cx="344" cy="34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055" name="Oval 383"/>
            <p:cNvSpPr>
              <a:spLocks noChangeArrowheads="1"/>
            </p:cNvSpPr>
            <p:nvPr/>
          </p:nvSpPr>
          <p:spPr bwMode="auto">
            <a:xfrm>
              <a:off x="4578" y="3714"/>
              <a:ext cx="212" cy="212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056" name="Oval 384"/>
            <p:cNvSpPr>
              <a:spLocks noChangeArrowheads="1"/>
            </p:cNvSpPr>
            <p:nvPr/>
          </p:nvSpPr>
          <p:spPr bwMode="auto">
            <a:xfrm>
              <a:off x="4659" y="3795"/>
              <a:ext cx="50" cy="5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057" name="Oval 385"/>
            <p:cNvSpPr>
              <a:spLocks noChangeArrowheads="1"/>
            </p:cNvSpPr>
            <p:nvPr/>
          </p:nvSpPr>
          <p:spPr bwMode="auto">
            <a:xfrm>
              <a:off x="4636" y="3724"/>
              <a:ext cx="20" cy="2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058" name="Oval 386"/>
            <p:cNvSpPr>
              <a:spLocks noChangeArrowheads="1"/>
            </p:cNvSpPr>
            <p:nvPr/>
          </p:nvSpPr>
          <p:spPr bwMode="auto">
            <a:xfrm>
              <a:off x="4752" y="3772"/>
              <a:ext cx="20" cy="2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059" name="Oval 387"/>
            <p:cNvSpPr>
              <a:spLocks noChangeArrowheads="1"/>
            </p:cNvSpPr>
            <p:nvPr/>
          </p:nvSpPr>
          <p:spPr bwMode="auto">
            <a:xfrm>
              <a:off x="4732" y="3888"/>
              <a:ext cx="20" cy="2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060" name="Oval 388"/>
            <p:cNvSpPr>
              <a:spLocks noChangeArrowheads="1"/>
            </p:cNvSpPr>
            <p:nvPr/>
          </p:nvSpPr>
          <p:spPr bwMode="auto">
            <a:xfrm>
              <a:off x="4588" y="3840"/>
              <a:ext cx="20" cy="2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061" name="Oval 389"/>
            <p:cNvSpPr>
              <a:spLocks noChangeArrowheads="1"/>
            </p:cNvSpPr>
            <p:nvPr/>
          </p:nvSpPr>
          <p:spPr bwMode="auto">
            <a:xfrm>
              <a:off x="4704" y="3744"/>
              <a:ext cx="13" cy="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062" name="Oval 390"/>
            <p:cNvSpPr>
              <a:spLocks noChangeArrowheads="1"/>
            </p:cNvSpPr>
            <p:nvPr/>
          </p:nvSpPr>
          <p:spPr bwMode="auto">
            <a:xfrm>
              <a:off x="4608" y="3792"/>
              <a:ext cx="13" cy="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063" name="Oval 391"/>
            <p:cNvSpPr>
              <a:spLocks noChangeArrowheads="1"/>
            </p:cNvSpPr>
            <p:nvPr/>
          </p:nvSpPr>
          <p:spPr bwMode="auto">
            <a:xfrm>
              <a:off x="4656" y="3888"/>
              <a:ext cx="13" cy="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064" name="Oval 392"/>
            <p:cNvSpPr>
              <a:spLocks noChangeArrowheads="1"/>
            </p:cNvSpPr>
            <p:nvPr/>
          </p:nvSpPr>
          <p:spPr bwMode="auto">
            <a:xfrm>
              <a:off x="4752" y="3840"/>
              <a:ext cx="13" cy="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9065" name="Group 393"/>
          <p:cNvGrpSpPr>
            <a:grpSpLocks/>
          </p:cNvGrpSpPr>
          <p:nvPr/>
        </p:nvGrpSpPr>
        <p:grpSpPr bwMode="auto">
          <a:xfrm flipH="1">
            <a:off x="-2112963" y="4876800"/>
            <a:ext cx="1092200" cy="1090613"/>
            <a:chOff x="2880" y="2016"/>
            <a:chExt cx="2016" cy="2016"/>
          </a:xfrm>
        </p:grpSpPr>
        <p:sp>
          <p:nvSpPr>
            <p:cNvPr id="29066" name="Oval 394"/>
            <p:cNvSpPr>
              <a:spLocks noChangeArrowheads="1"/>
            </p:cNvSpPr>
            <p:nvPr/>
          </p:nvSpPr>
          <p:spPr bwMode="auto">
            <a:xfrm>
              <a:off x="2880" y="2016"/>
              <a:ext cx="2016" cy="2016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067" name="Oval 395"/>
            <p:cNvSpPr>
              <a:spLocks noChangeArrowheads="1"/>
            </p:cNvSpPr>
            <p:nvPr/>
          </p:nvSpPr>
          <p:spPr bwMode="auto">
            <a:xfrm>
              <a:off x="3224" y="2359"/>
              <a:ext cx="1328" cy="1329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>
                <a:solidFill>
                  <a:srgbClr val="0033CC"/>
                </a:solidFill>
              </a:endParaRPr>
            </a:p>
          </p:txBody>
        </p:sp>
        <p:sp>
          <p:nvSpPr>
            <p:cNvPr id="29068" name="Oval 396"/>
            <p:cNvSpPr>
              <a:spLocks noChangeArrowheads="1"/>
            </p:cNvSpPr>
            <p:nvPr/>
          </p:nvSpPr>
          <p:spPr bwMode="auto">
            <a:xfrm>
              <a:off x="3323" y="2458"/>
              <a:ext cx="1130" cy="113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069" name="Oval 397"/>
            <p:cNvSpPr>
              <a:spLocks noChangeArrowheads="1"/>
            </p:cNvSpPr>
            <p:nvPr/>
          </p:nvSpPr>
          <p:spPr bwMode="auto">
            <a:xfrm>
              <a:off x="3863" y="2507"/>
              <a:ext cx="50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070" name="Oval 398"/>
            <p:cNvSpPr>
              <a:spLocks noChangeArrowheads="1"/>
            </p:cNvSpPr>
            <p:nvPr/>
          </p:nvSpPr>
          <p:spPr bwMode="auto">
            <a:xfrm>
              <a:off x="4355" y="3048"/>
              <a:ext cx="49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071" name="Oval 399"/>
            <p:cNvSpPr>
              <a:spLocks noChangeArrowheads="1"/>
            </p:cNvSpPr>
            <p:nvPr/>
          </p:nvSpPr>
          <p:spPr bwMode="auto">
            <a:xfrm>
              <a:off x="3863" y="3491"/>
              <a:ext cx="50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072" name="Oval 400"/>
            <p:cNvSpPr>
              <a:spLocks noChangeArrowheads="1"/>
            </p:cNvSpPr>
            <p:nvPr/>
          </p:nvSpPr>
          <p:spPr bwMode="auto">
            <a:xfrm>
              <a:off x="3372" y="3048"/>
              <a:ext cx="49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073" name="Oval 401"/>
            <p:cNvSpPr>
              <a:spLocks noChangeArrowheads="1"/>
            </p:cNvSpPr>
            <p:nvPr/>
          </p:nvSpPr>
          <p:spPr bwMode="auto">
            <a:xfrm>
              <a:off x="4208" y="2704"/>
              <a:ext cx="49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074" name="Oval 402"/>
            <p:cNvSpPr>
              <a:spLocks noChangeArrowheads="1"/>
            </p:cNvSpPr>
            <p:nvPr/>
          </p:nvSpPr>
          <p:spPr bwMode="auto">
            <a:xfrm>
              <a:off x="3519" y="3343"/>
              <a:ext cx="49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075" name="Oval 403"/>
            <p:cNvSpPr>
              <a:spLocks noChangeArrowheads="1"/>
            </p:cNvSpPr>
            <p:nvPr/>
          </p:nvSpPr>
          <p:spPr bwMode="auto">
            <a:xfrm>
              <a:off x="3519" y="2704"/>
              <a:ext cx="49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076" name="Oval 404"/>
            <p:cNvSpPr>
              <a:spLocks noChangeArrowheads="1"/>
            </p:cNvSpPr>
            <p:nvPr/>
          </p:nvSpPr>
          <p:spPr bwMode="auto">
            <a:xfrm>
              <a:off x="4208" y="3343"/>
              <a:ext cx="49" cy="4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9077" name="Group 405"/>
          <p:cNvGrpSpPr>
            <a:grpSpLocks/>
          </p:cNvGrpSpPr>
          <p:nvPr/>
        </p:nvGrpSpPr>
        <p:grpSpPr bwMode="auto">
          <a:xfrm flipH="1">
            <a:off x="-4114800" y="4267200"/>
            <a:ext cx="4008437" cy="1905000"/>
            <a:chOff x="5971" y="2016"/>
            <a:chExt cx="2525" cy="1200"/>
          </a:xfrm>
        </p:grpSpPr>
        <p:grpSp>
          <p:nvGrpSpPr>
            <p:cNvPr id="29078" name="Group 406"/>
            <p:cNvGrpSpPr>
              <a:grpSpLocks/>
            </p:cNvGrpSpPr>
            <p:nvPr/>
          </p:nvGrpSpPr>
          <p:grpSpPr bwMode="auto">
            <a:xfrm>
              <a:off x="7200" y="2448"/>
              <a:ext cx="336" cy="144"/>
              <a:chOff x="5952" y="3936"/>
              <a:chExt cx="464" cy="136"/>
            </a:xfrm>
          </p:grpSpPr>
          <p:sp>
            <p:nvSpPr>
              <p:cNvPr id="29079" name="Freeform 407"/>
              <p:cNvSpPr>
                <a:spLocks/>
              </p:cNvSpPr>
              <p:nvPr/>
            </p:nvSpPr>
            <p:spPr bwMode="auto">
              <a:xfrm rot="1707694">
                <a:off x="5952" y="3936"/>
                <a:ext cx="272" cy="136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96" y="56"/>
                  </a:cxn>
                  <a:cxn ang="0">
                    <a:pos x="192" y="104"/>
                  </a:cxn>
                  <a:cxn ang="0">
                    <a:pos x="272" y="40"/>
                  </a:cxn>
                  <a:cxn ang="0">
                    <a:pos x="192" y="0"/>
                  </a:cxn>
                </a:cxnLst>
                <a:rect l="0" t="0" r="r" b="b"/>
                <a:pathLst>
                  <a:path w="272" h="136">
                    <a:moveTo>
                      <a:pt x="0" y="136"/>
                    </a:moveTo>
                    <a:cubicBezTo>
                      <a:pt x="16" y="123"/>
                      <a:pt x="64" y="61"/>
                      <a:pt x="96" y="56"/>
                    </a:cubicBezTo>
                    <a:cubicBezTo>
                      <a:pt x="128" y="51"/>
                      <a:pt x="163" y="107"/>
                      <a:pt x="192" y="104"/>
                    </a:cubicBezTo>
                    <a:cubicBezTo>
                      <a:pt x="221" y="101"/>
                      <a:pt x="272" y="57"/>
                      <a:pt x="272" y="40"/>
                    </a:cubicBezTo>
                    <a:cubicBezTo>
                      <a:pt x="272" y="23"/>
                      <a:pt x="209" y="8"/>
                      <a:pt x="192" y="0"/>
                    </a:cubicBez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080" name="Freeform 408"/>
              <p:cNvSpPr>
                <a:spLocks/>
              </p:cNvSpPr>
              <p:nvPr/>
            </p:nvSpPr>
            <p:spPr bwMode="auto">
              <a:xfrm rot="19892306" flipH="1">
                <a:off x="6144" y="3936"/>
                <a:ext cx="272" cy="136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96" y="56"/>
                  </a:cxn>
                  <a:cxn ang="0">
                    <a:pos x="192" y="104"/>
                  </a:cxn>
                  <a:cxn ang="0">
                    <a:pos x="272" y="40"/>
                  </a:cxn>
                  <a:cxn ang="0">
                    <a:pos x="192" y="0"/>
                  </a:cxn>
                </a:cxnLst>
                <a:rect l="0" t="0" r="r" b="b"/>
                <a:pathLst>
                  <a:path w="272" h="136">
                    <a:moveTo>
                      <a:pt x="0" y="136"/>
                    </a:moveTo>
                    <a:cubicBezTo>
                      <a:pt x="16" y="123"/>
                      <a:pt x="64" y="61"/>
                      <a:pt x="96" y="56"/>
                    </a:cubicBezTo>
                    <a:cubicBezTo>
                      <a:pt x="128" y="51"/>
                      <a:pt x="163" y="107"/>
                      <a:pt x="192" y="104"/>
                    </a:cubicBezTo>
                    <a:cubicBezTo>
                      <a:pt x="221" y="101"/>
                      <a:pt x="272" y="57"/>
                      <a:pt x="272" y="40"/>
                    </a:cubicBezTo>
                    <a:cubicBezTo>
                      <a:pt x="272" y="23"/>
                      <a:pt x="209" y="8"/>
                      <a:pt x="192" y="0"/>
                    </a:cubicBez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9081" name="Group 409"/>
            <p:cNvGrpSpPr>
              <a:grpSpLocks/>
            </p:cNvGrpSpPr>
            <p:nvPr/>
          </p:nvGrpSpPr>
          <p:grpSpPr bwMode="auto">
            <a:xfrm>
              <a:off x="5971" y="2016"/>
              <a:ext cx="2525" cy="1200"/>
              <a:chOff x="5971" y="2016"/>
              <a:chExt cx="2525" cy="1200"/>
            </a:xfrm>
          </p:grpSpPr>
          <p:grpSp>
            <p:nvGrpSpPr>
              <p:cNvPr id="29082" name="Group 410"/>
              <p:cNvGrpSpPr>
                <a:grpSpLocks/>
              </p:cNvGrpSpPr>
              <p:nvPr/>
            </p:nvGrpSpPr>
            <p:grpSpPr bwMode="auto">
              <a:xfrm>
                <a:off x="5971" y="2016"/>
                <a:ext cx="1267" cy="753"/>
                <a:chOff x="1152" y="516"/>
                <a:chExt cx="3714" cy="2208"/>
              </a:xfrm>
            </p:grpSpPr>
            <p:sp>
              <p:nvSpPr>
                <p:cNvPr id="29083" name="Freeform 411"/>
                <p:cNvSpPr>
                  <a:spLocks/>
                </p:cNvSpPr>
                <p:nvPr/>
              </p:nvSpPr>
              <p:spPr bwMode="auto">
                <a:xfrm>
                  <a:off x="1152" y="576"/>
                  <a:ext cx="3714" cy="2148"/>
                </a:xfrm>
                <a:custGeom>
                  <a:avLst/>
                  <a:gdLst/>
                  <a:ahLst/>
                  <a:cxnLst>
                    <a:cxn ang="0">
                      <a:pos x="3120" y="960"/>
                    </a:cxn>
                    <a:cxn ang="0">
                      <a:pos x="3168" y="96"/>
                    </a:cxn>
                    <a:cxn ang="0">
                      <a:pos x="1872" y="0"/>
                    </a:cxn>
                    <a:cxn ang="0">
                      <a:pos x="1638" y="876"/>
                    </a:cxn>
                    <a:cxn ang="0">
                      <a:pos x="768" y="864"/>
                    </a:cxn>
                    <a:cxn ang="0">
                      <a:pos x="0" y="816"/>
                    </a:cxn>
                    <a:cxn ang="0">
                      <a:pos x="0" y="1056"/>
                    </a:cxn>
                    <a:cxn ang="0">
                      <a:pos x="96" y="1056"/>
                    </a:cxn>
                    <a:cxn ang="0">
                      <a:pos x="96" y="1776"/>
                    </a:cxn>
                    <a:cxn ang="0">
                      <a:pos x="102" y="1896"/>
                    </a:cxn>
                    <a:cxn ang="0">
                      <a:pos x="342" y="1944"/>
                    </a:cxn>
                    <a:cxn ang="0">
                      <a:pos x="450" y="2016"/>
                    </a:cxn>
                    <a:cxn ang="0">
                      <a:pos x="558" y="2112"/>
                    </a:cxn>
                    <a:cxn ang="0">
                      <a:pos x="750" y="2148"/>
                    </a:cxn>
                    <a:cxn ang="0">
                      <a:pos x="858" y="1884"/>
                    </a:cxn>
                    <a:cxn ang="0">
                      <a:pos x="1074" y="1896"/>
                    </a:cxn>
                    <a:cxn ang="0">
                      <a:pos x="1248" y="1824"/>
                    </a:cxn>
                    <a:cxn ang="0">
                      <a:pos x="1584" y="1968"/>
                    </a:cxn>
                    <a:cxn ang="0">
                      <a:pos x="1584" y="1824"/>
                    </a:cxn>
                    <a:cxn ang="0">
                      <a:pos x="1776" y="1872"/>
                    </a:cxn>
                    <a:cxn ang="0">
                      <a:pos x="1824" y="1680"/>
                    </a:cxn>
                    <a:cxn ang="0">
                      <a:pos x="1872" y="1536"/>
                    </a:cxn>
                    <a:cxn ang="0">
                      <a:pos x="1968" y="1440"/>
                    </a:cxn>
                    <a:cxn ang="0">
                      <a:pos x="2160" y="1248"/>
                    </a:cxn>
                    <a:cxn ang="0">
                      <a:pos x="2352" y="1152"/>
                    </a:cxn>
                    <a:cxn ang="0">
                      <a:pos x="2592" y="1056"/>
                    </a:cxn>
                    <a:cxn ang="0">
                      <a:pos x="2880" y="1056"/>
                    </a:cxn>
                    <a:cxn ang="0">
                      <a:pos x="3066" y="1104"/>
                    </a:cxn>
                    <a:cxn ang="0">
                      <a:pos x="3258" y="1188"/>
                    </a:cxn>
                    <a:cxn ang="0">
                      <a:pos x="3390" y="1272"/>
                    </a:cxn>
                    <a:cxn ang="0">
                      <a:pos x="3510" y="1392"/>
                    </a:cxn>
                    <a:cxn ang="0">
                      <a:pos x="3678" y="1596"/>
                    </a:cxn>
                    <a:cxn ang="0">
                      <a:pos x="3714" y="1584"/>
                    </a:cxn>
                    <a:cxn ang="0">
                      <a:pos x="3558" y="1332"/>
                    </a:cxn>
                    <a:cxn ang="0">
                      <a:pos x="3270" y="1068"/>
                    </a:cxn>
                    <a:cxn ang="0">
                      <a:pos x="3120" y="960"/>
                    </a:cxn>
                  </a:cxnLst>
                  <a:rect l="0" t="0" r="r" b="b"/>
                  <a:pathLst>
                    <a:path w="3714" h="2148">
                      <a:moveTo>
                        <a:pt x="3120" y="960"/>
                      </a:moveTo>
                      <a:lnTo>
                        <a:pt x="3168" y="96"/>
                      </a:lnTo>
                      <a:lnTo>
                        <a:pt x="1872" y="0"/>
                      </a:lnTo>
                      <a:lnTo>
                        <a:pt x="1638" y="876"/>
                      </a:lnTo>
                      <a:lnTo>
                        <a:pt x="768" y="864"/>
                      </a:lnTo>
                      <a:lnTo>
                        <a:pt x="0" y="816"/>
                      </a:lnTo>
                      <a:lnTo>
                        <a:pt x="0" y="1056"/>
                      </a:lnTo>
                      <a:lnTo>
                        <a:pt x="96" y="1056"/>
                      </a:lnTo>
                      <a:lnTo>
                        <a:pt x="96" y="1776"/>
                      </a:lnTo>
                      <a:lnTo>
                        <a:pt x="102" y="1896"/>
                      </a:lnTo>
                      <a:lnTo>
                        <a:pt x="342" y="1944"/>
                      </a:lnTo>
                      <a:lnTo>
                        <a:pt x="450" y="2016"/>
                      </a:lnTo>
                      <a:lnTo>
                        <a:pt x="558" y="2112"/>
                      </a:lnTo>
                      <a:lnTo>
                        <a:pt x="750" y="2148"/>
                      </a:lnTo>
                      <a:lnTo>
                        <a:pt x="858" y="1884"/>
                      </a:lnTo>
                      <a:lnTo>
                        <a:pt x="1074" y="1896"/>
                      </a:lnTo>
                      <a:lnTo>
                        <a:pt x="1248" y="1824"/>
                      </a:lnTo>
                      <a:lnTo>
                        <a:pt x="1584" y="1968"/>
                      </a:lnTo>
                      <a:lnTo>
                        <a:pt x="1584" y="1824"/>
                      </a:lnTo>
                      <a:lnTo>
                        <a:pt x="1776" y="1872"/>
                      </a:lnTo>
                      <a:lnTo>
                        <a:pt x="1824" y="1680"/>
                      </a:lnTo>
                      <a:lnTo>
                        <a:pt x="1872" y="1536"/>
                      </a:lnTo>
                      <a:lnTo>
                        <a:pt x="1968" y="1440"/>
                      </a:lnTo>
                      <a:lnTo>
                        <a:pt x="2160" y="1248"/>
                      </a:lnTo>
                      <a:lnTo>
                        <a:pt x="2352" y="1152"/>
                      </a:lnTo>
                      <a:lnTo>
                        <a:pt x="2592" y="1056"/>
                      </a:lnTo>
                      <a:lnTo>
                        <a:pt x="2880" y="1056"/>
                      </a:lnTo>
                      <a:lnTo>
                        <a:pt x="3066" y="1104"/>
                      </a:lnTo>
                      <a:lnTo>
                        <a:pt x="3258" y="1188"/>
                      </a:lnTo>
                      <a:lnTo>
                        <a:pt x="3390" y="1272"/>
                      </a:lnTo>
                      <a:lnTo>
                        <a:pt x="3510" y="1392"/>
                      </a:lnTo>
                      <a:lnTo>
                        <a:pt x="3678" y="1596"/>
                      </a:lnTo>
                      <a:lnTo>
                        <a:pt x="3714" y="1584"/>
                      </a:lnTo>
                      <a:lnTo>
                        <a:pt x="3558" y="1332"/>
                      </a:lnTo>
                      <a:lnTo>
                        <a:pt x="3270" y="1068"/>
                      </a:lnTo>
                      <a:lnTo>
                        <a:pt x="3120" y="96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36600"/>
                    </a:gs>
                    <a:gs pos="50000">
                      <a:srgbClr val="333333"/>
                    </a:gs>
                    <a:gs pos="100000">
                      <a:srgbClr val="336600"/>
                    </a:gs>
                  </a:gsLst>
                  <a:lin ang="189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084" name="Freeform 412"/>
                <p:cNvSpPr>
                  <a:spLocks/>
                </p:cNvSpPr>
                <p:nvPr/>
              </p:nvSpPr>
              <p:spPr bwMode="auto">
                <a:xfrm>
                  <a:off x="1152" y="1248"/>
                  <a:ext cx="1680" cy="204"/>
                </a:xfrm>
                <a:custGeom>
                  <a:avLst/>
                  <a:gdLst/>
                  <a:ahLst/>
                  <a:cxnLst>
                    <a:cxn ang="0">
                      <a:pos x="0" y="144"/>
                    </a:cxn>
                    <a:cxn ang="0">
                      <a:pos x="240" y="0"/>
                    </a:cxn>
                    <a:cxn ang="0">
                      <a:pos x="1680" y="96"/>
                    </a:cxn>
                    <a:cxn ang="0">
                      <a:pos x="1626" y="204"/>
                    </a:cxn>
                    <a:cxn ang="0">
                      <a:pos x="894" y="192"/>
                    </a:cxn>
                    <a:cxn ang="0">
                      <a:pos x="48" y="144"/>
                    </a:cxn>
                  </a:cxnLst>
                  <a:rect l="0" t="0" r="r" b="b"/>
                  <a:pathLst>
                    <a:path w="1680" h="204">
                      <a:moveTo>
                        <a:pt x="0" y="144"/>
                      </a:moveTo>
                      <a:lnTo>
                        <a:pt x="240" y="0"/>
                      </a:lnTo>
                      <a:lnTo>
                        <a:pt x="1680" y="96"/>
                      </a:lnTo>
                      <a:lnTo>
                        <a:pt x="1626" y="204"/>
                      </a:lnTo>
                      <a:lnTo>
                        <a:pt x="894" y="192"/>
                      </a:lnTo>
                      <a:lnTo>
                        <a:pt x="48" y="144"/>
                      </a:lnTo>
                    </a:path>
                  </a:pathLst>
                </a:custGeom>
                <a:solidFill>
                  <a:srgbClr val="33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085" name="Freeform 413"/>
                <p:cNvSpPr>
                  <a:spLocks/>
                </p:cNvSpPr>
                <p:nvPr/>
              </p:nvSpPr>
              <p:spPr bwMode="auto">
                <a:xfrm>
                  <a:off x="1709" y="600"/>
                  <a:ext cx="222" cy="498"/>
                </a:xfrm>
                <a:custGeom>
                  <a:avLst/>
                  <a:gdLst/>
                  <a:ahLst/>
                  <a:cxnLst>
                    <a:cxn ang="0">
                      <a:pos x="145" y="468"/>
                    </a:cxn>
                    <a:cxn ang="0">
                      <a:pos x="211" y="456"/>
                    </a:cxn>
                    <a:cxn ang="0">
                      <a:pos x="211" y="216"/>
                    </a:cxn>
                    <a:cxn ang="0">
                      <a:pos x="163" y="24"/>
                    </a:cxn>
                    <a:cxn ang="0">
                      <a:pos x="19" y="72"/>
                    </a:cxn>
                    <a:cxn ang="0">
                      <a:pos x="49" y="132"/>
                    </a:cxn>
                    <a:cxn ang="0">
                      <a:pos x="121" y="120"/>
                    </a:cxn>
                    <a:cxn ang="0">
                      <a:pos x="133" y="312"/>
                    </a:cxn>
                    <a:cxn ang="0">
                      <a:pos x="145" y="468"/>
                    </a:cxn>
                  </a:cxnLst>
                  <a:rect l="0" t="0" r="r" b="b"/>
                  <a:pathLst>
                    <a:path w="222" h="498">
                      <a:moveTo>
                        <a:pt x="145" y="468"/>
                      </a:moveTo>
                      <a:cubicBezTo>
                        <a:pt x="158" y="492"/>
                        <a:pt x="200" y="498"/>
                        <a:pt x="211" y="456"/>
                      </a:cubicBezTo>
                      <a:cubicBezTo>
                        <a:pt x="222" y="414"/>
                        <a:pt x="219" y="288"/>
                        <a:pt x="211" y="216"/>
                      </a:cubicBezTo>
                      <a:cubicBezTo>
                        <a:pt x="203" y="144"/>
                        <a:pt x="195" y="48"/>
                        <a:pt x="163" y="24"/>
                      </a:cubicBezTo>
                      <a:cubicBezTo>
                        <a:pt x="131" y="0"/>
                        <a:pt x="38" y="54"/>
                        <a:pt x="19" y="72"/>
                      </a:cubicBezTo>
                      <a:cubicBezTo>
                        <a:pt x="0" y="90"/>
                        <a:pt x="32" y="124"/>
                        <a:pt x="49" y="132"/>
                      </a:cubicBezTo>
                      <a:cubicBezTo>
                        <a:pt x="66" y="140"/>
                        <a:pt x="107" y="90"/>
                        <a:pt x="121" y="120"/>
                      </a:cubicBezTo>
                      <a:cubicBezTo>
                        <a:pt x="135" y="150"/>
                        <a:pt x="129" y="254"/>
                        <a:pt x="133" y="312"/>
                      </a:cubicBezTo>
                      <a:cubicBezTo>
                        <a:pt x="137" y="370"/>
                        <a:pt x="132" y="444"/>
                        <a:pt x="145" y="46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C0C0C0"/>
                    </a:gs>
                    <a:gs pos="50000">
                      <a:srgbClr val="5F5F5F"/>
                    </a:gs>
                    <a:gs pos="100000">
                      <a:srgbClr val="C0C0C0"/>
                    </a:gs>
                  </a:gsLst>
                  <a:lin ang="189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086" name="Freeform 414"/>
                <p:cNvSpPr>
                  <a:spLocks/>
                </p:cNvSpPr>
                <p:nvPr/>
              </p:nvSpPr>
              <p:spPr bwMode="auto">
                <a:xfrm>
                  <a:off x="3018" y="516"/>
                  <a:ext cx="1284" cy="180"/>
                </a:xfrm>
                <a:custGeom>
                  <a:avLst/>
                  <a:gdLst/>
                  <a:ahLst/>
                  <a:cxnLst>
                    <a:cxn ang="0">
                      <a:pos x="0" y="72"/>
                    </a:cxn>
                    <a:cxn ang="0">
                      <a:pos x="24" y="0"/>
                    </a:cxn>
                    <a:cxn ang="0">
                      <a:pos x="1176" y="84"/>
                    </a:cxn>
                    <a:cxn ang="0">
                      <a:pos x="1284" y="180"/>
                    </a:cxn>
                    <a:cxn ang="0">
                      <a:pos x="12" y="72"/>
                    </a:cxn>
                  </a:cxnLst>
                  <a:rect l="0" t="0" r="r" b="b"/>
                  <a:pathLst>
                    <a:path w="1284" h="180">
                      <a:moveTo>
                        <a:pt x="0" y="72"/>
                      </a:moveTo>
                      <a:lnTo>
                        <a:pt x="24" y="0"/>
                      </a:lnTo>
                      <a:lnTo>
                        <a:pt x="1176" y="84"/>
                      </a:lnTo>
                      <a:lnTo>
                        <a:pt x="1284" y="180"/>
                      </a:lnTo>
                      <a:lnTo>
                        <a:pt x="12" y="72"/>
                      </a:lnTo>
                    </a:path>
                  </a:pathLst>
                </a:custGeom>
                <a:solidFill>
                  <a:srgbClr val="33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087" name="Line 415"/>
                <p:cNvSpPr>
                  <a:spLocks noChangeShapeType="1"/>
                </p:cNvSpPr>
                <p:nvPr/>
              </p:nvSpPr>
              <p:spPr bwMode="auto">
                <a:xfrm>
                  <a:off x="1248" y="1632"/>
                  <a:ext cx="153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088" name="Freeform 416"/>
                <p:cNvSpPr>
                  <a:spLocks/>
                </p:cNvSpPr>
                <p:nvPr/>
              </p:nvSpPr>
              <p:spPr bwMode="auto">
                <a:xfrm>
                  <a:off x="1728" y="1056"/>
                  <a:ext cx="240" cy="744"/>
                </a:xfrm>
                <a:custGeom>
                  <a:avLst/>
                  <a:gdLst/>
                  <a:ahLst/>
                  <a:cxnLst>
                    <a:cxn ang="0">
                      <a:pos x="144" y="720"/>
                    </a:cxn>
                    <a:cxn ang="0">
                      <a:pos x="144" y="576"/>
                    </a:cxn>
                    <a:cxn ang="0">
                      <a:pos x="240" y="576"/>
                    </a:cxn>
                    <a:cxn ang="0">
                      <a:pos x="240" y="48"/>
                    </a:cxn>
                    <a:cxn ang="0">
                      <a:pos x="144" y="0"/>
                    </a:cxn>
                    <a:cxn ang="0">
                      <a:pos x="0" y="48"/>
                    </a:cxn>
                    <a:cxn ang="0">
                      <a:pos x="0" y="576"/>
                    </a:cxn>
                    <a:cxn ang="0">
                      <a:pos x="96" y="576"/>
                    </a:cxn>
                    <a:cxn ang="0">
                      <a:pos x="78" y="684"/>
                    </a:cxn>
                    <a:cxn ang="0">
                      <a:pos x="102" y="744"/>
                    </a:cxn>
                    <a:cxn ang="0">
                      <a:pos x="144" y="720"/>
                    </a:cxn>
                  </a:cxnLst>
                  <a:rect l="0" t="0" r="r" b="b"/>
                  <a:pathLst>
                    <a:path w="240" h="744">
                      <a:moveTo>
                        <a:pt x="144" y="720"/>
                      </a:moveTo>
                      <a:lnTo>
                        <a:pt x="144" y="576"/>
                      </a:lnTo>
                      <a:lnTo>
                        <a:pt x="240" y="576"/>
                      </a:lnTo>
                      <a:lnTo>
                        <a:pt x="240" y="48"/>
                      </a:lnTo>
                      <a:lnTo>
                        <a:pt x="144" y="0"/>
                      </a:lnTo>
                      <a:lnTo>
                        <a:pt x="0" y="48"/>
                      </a:lnTo>
                      <a:lnTo>
                        <a:pt x="0" y="576"/>
                      </a:lnTo>
                      <a:lnTo>
                        <a:pt x="96" y="576"/>
                      </a:lnTo>
                      <a:lnTo>
                        <a:pt x="78" y="684"/>
                      </a:lnTo>
                      <a:lnTo>
                        <a:pt x="102" y="744"/>
                      </a:lnTo>
                      <a:lnTo>
                        <a:pt x="144" y="72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C0C0C0"/>
                    </a:gs>
                    <a:gs pos="50000">
                      <a:srgbClr val="5F5F5F"/>
                    </a:gs>
                    <a:gs pos="100000">
                      <a:srgbClr val="C0C0C0"/>
                    </a:gs>
                  </a:gsLst>
                  <a:lin ang="189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089" name="Freeform 417"/>
                <p:cNvSpPr>
                  <a:spLocks/>
                </p:cNvSpPr>
                <p:nvPr/>
              </p:nvSpPr>
              <p:spPr bwMode="auto">
                <a:xfrm>
                  <a:off x="2784" y="1440"/>
                  <a:ext cx="1" cy="912"/>
                </a:xfrm>
                <a:custGeom>
                  <a:avLst/>
                  <a:gdLst/>
                  <a:ahLst/>
                  <a:cxnLst>
                    <a:cxn ang="0">
                      <a:pos x="0" y="912"/>
                    </a:cxn>
                    <a:cxn ang="0">
                      <a:pos x="0" y="28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 h="912">
                      <a:moveTo>
                        <a:pt x="0" y="912"/>
                      </a:moveTo>
                      <a:lnTo>
                        <a:pt x="0" y="28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090" name="Line 418"/>
                <p:cNvSpPr>
                  <a:spLocks noChangeShapeType="1"/>
                </p:cNvSpPr>
                <p:nvPr/>
              </p:nvSpPr>
              <p:spPr bwMode="auto">
                <a:xfrm>
                  <a:off x="2400" y="1680"/>
                  <a:ext cx="0" cy="6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091" name="Line 419"/>
                <p:cNvSpPr>
                  <a:spLocks noChangeShapeType="1"/>
                </p:cNvSpPr>
                <p:nvPr/>
              </p:nvSpPr>
              <p:spPr bwMode="auto">
                <a:xfrm>
                  <a:off x="1968" y="1680"/>
                  <a:ext cx="0" cy="86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092" name="Freeform 420"/>
                <p:cNvSpPr>
                  <a:spLocks/>
                </p:cNvSpPr>
                <p:nvPr/>
              </p:nvSpPr>
              <p:spPr bwMode="auto">
                <a:xfrm>
                  <a:off x="3669" y="868"/>
                  <a:ext cx="543" cy="540"/>
                </a:xfrm>
                <a:custGeom>
                  <a:avLst/>
                  <a:gdLst/>
                  <a:ahLst/>
                  <a:cxnLst>
                    <a:cxn ang="0">
                      <a:pos x="267" y="524"/>
                    </a:cxn>
                    <a:cxn ang="0">
                      <a:pos x="411" y="524"/>
                    </a:cxn>
                    <a:cxn ang="0">
                      <a:pos x="489" y="428"/>
                    </a:cxn>
                    <a:cxn ang="0">
                      <a:pos x="513" y="68"/>
                    </a:cxn>
                    <a:cxn ang="0">
                      <a:pos x="309" y="20"/>
                    </a:cxn>
                    <a:cxn ang="0">
                      <a:pos x="75" y="44"/>
                    </a:cxn>
                    <a:cxn ang="0">
                      <a:pos x="27" y="140"/>
                    </a:cxn>
                    <a:cxn ang="0">
                      <a:pos x="9" y="308"/>
                    </a:cxn>
                    <a:cxn ang="0">
                      <a:pos x="27" y="476"/>
                    </a:cxn>
                    <a:cxn ang="0">
                      <a:pos x="171" y="524"/>
                    </a:cxn>
                    <a:cxn ang="0">
                      <a:pos x="315" y="524"/>
                    </a:cxn>
                  </a:cxnLst>
                  <a:rect l="0" t="0" r="r" b="b"/>
                  <a:pathLst>
                    <a:path w="543" h="540">
                      <a:moveTo>
                        <a:pt x="267" y="524"/>
                      </a:moveTo>
                      <a:cubicBezTo>
                        <a:pt x="323" y="536"/>
                        <a:pt x="374" y="540"/>
                        <a:pt x="411" y="524"/>
                      </a:cubicBezTo>
                      <a:cubicBezTo>
                        <a:pt x="448" y="508"/>
                        <a:pt x="472" y="504"/>
                        <a:pt x="489" y="428"/>
                      </a:cubicBezTo>
                      <a:cubicBezTo>
                        <a:pt x="506" y="352"/>
                        <a:pt x="543" y="136"/>
                        <a:pt x="513" y="68"/>
                      </a:cubicBezTo>
                      <a:cubicBezTo>
                        <a:pt x="483" y="0"/>
                        <a:pt x="382" y="24"/>
                        <a:pt x="309" y="20"/>
                      </a:cubicBezTo>
                      <a:cubicBezTo>
                        <a:pt x="236" y="16"/>
                        <a:pt x="122" y="24"/>
                        <a:pt x="75" y="44"/>
                      </a:cubicBezTo>
                      <a:cubicBezTo>
                        <a:pt x="28" y="64"/>
                        <a:pt x="38" y="96"/>
                        <a:pt x="27" y="140"/>
                      </a:cubicBezTo>
                      <a:cubicBezTo>
                        <a:pt x="16" y="184"/>
                        <a:pt x="9" y="252"/>
                        <a:pt x="9" y="308"/>
                      </a:cubicBezTo>
                      <a:cubicBezTo>
                        <a:pt x="9" y="364"/>
                        <a:pt x="0" y="440"/>
                        <a:pt x="27" y="476"/>
                      </a:cubicBezTo>
                      <a:cubicBezTo>
                        <a:pt x="54" y="512"/>
                        <a:pt x="123" y="516"/>
                        <a:pt x="171" y="524"/>
                      </a:cubicBezTo>
                      <a:cubicBezTo>
                        <a:pt x="219" y="532"/>
                        <a:pt x="267" y="528"/>
                        <a:pt x="315" y="524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093" name="Freeform 421"/>
                <p:cNvSpPr>
                  <a:spLocks/>
                </p:cNvSpPr>
                <p:nvPr/>
              </p:nvSpPr>
              <p:spPr bwMode="auto">
                <a:xfrm>
                  <a:off x="2949" y="808"/>
                  <a:ext cx="562" cy="540"/>
                </a:xfrm>
                <a:custGeom>
                  <a:avLst/>
                  <a:gdLst/>
                  <a:ahLst/>
                  <a:cxnLst>
                    <a:cxn ang="0">
                      <a:pos x="363" y="8"/>
                    </a:cxn>
                    <a:cxn ang="0">
                      <a:pos x="513" y="32"/>
                    </a:cxn>
                    <a:cxn ang="0">
                      <a:pos x="555" y="104"/>
                    </a:cxn>
                    <a:cxn ang="0">
                      <a:pos x="555" y="296"/>
                    </a:cxn>
                    <a:cxn ang="0">
                      <a:pos x="537" y="500"/>
                    </a:cxn>
                    <a:cxn ang="0">
                      <a:pos x="411" y="536"/>
                    </a:cxn>
                    <a:cxn ang="0">
                      <a:pos x="189" y="512"/>
                    </a:cxn>
                    <a:cxn ang="0">
                      <a:pos x="27" y="488"/>
                    </a:cxn>
                    <a:cxn ang="0">
                      <a:pos x="27" y="392"/>
                    </a:cxn>
                    <a:cxn ang="0">
                      <a:pos x="105" y="212"/>
                    </a:cxn>
                    <a:cxn ang="0">
                      <a:pos x="171" y="56"/>
                    </a:cxn>
                    <a:cxn ang="0">
                      <a:pos x="219" y="8"/>
                    </a:cxn>
                    <a:cxn ang="0">
                      <a:pos x="363" y="8"/>
                    </a:cxn>
                  </a:cxnLst>
                  <a:rect l="0" t="0" r="r" b="b"/>
                  <a:pathLst>
                    <a:path w="562" h="540">
                      <a:moveTo>
                        <a:pt x="363" y="8"/>
                      </a:moveTo>
                      <a:cubicBezTo>
                        <a:pt x="412" y="12"/>
                        <a:pt x="481" y="16"/>
                        <a:pt x="513" y="32"/>
                      </a:cubicBezTo>
                      <a:cubicBezTo>
                        <a:pt x="545" y="48"/>
                        <a:pt x="548" y="60"/>
                        <a:pt x="555" y="104"/>
                      </a:cubicBezTo>
                      <a:cubicBezTo>
                        <a:pt x="562" y="148"/>
                        <a:pt x="558" y="230"/>
                        <a:pt x="555" y="296"/>
                      </a:cubicBezTo>
                      <a:cubicBezTo>
                        <a:pt x="552" y="362"/>
                        <a:pt x="561" y="460"/>
                        <a:pt x="537" y="500"/>
                      </a:cubicBezTo>
                      <a:cubicBezTo>
                        <a:pt x="513" y="540"/>
                        <a:pt x="469" y="534"/>
                        <a:pt x="411" y="536"/>
                      </a:cubicBezTo>
                      <a:cubicBezTo>
                        <a:pt x="353" y="538"/>
                        <a:pt x="253" y="520"/>
                        <a:pt x="189" y="512"/>
                      </a:cubicBezTo>
                      <a:cubicBezTo>
                        <a:pt x="125" y="504"/>
                        <a:pt x="54" y="508"/>
                        <a:pt x="27" y="488"/>
                      </a:cubicBezTo>
                      <a:cubicBezTo>
                        <a:pt x="0" y="468"/>
                        <a:pt x="14" y="438"/>
                        <a:pt x="27" y="392"/>
                      </a:cubicBezTo>
                      <a:cubicBezTo>
                        <a:pt x="40" y="346"/>
                        <a:pt x="81" y="268"/>
                        <a:pt x="105" y="212"/>
                      </a:cubicBezTo>
                      <a:cubicBezTo>
                        <a:pt x="129" y="156"/>
                        <a:pt x="152" y="90"/>
                        <a:pt x="171" y="56"/>
                      </a:cubicBezTo>
                      <a:cubicBezTo>
                        <a:pt x="190" y="22"/>
                        <a:pt x="187" y="16"/>
                        <a:pt x="219" y="8"/>
                      </a:cubicBezTo>
                      <a:cubicBezTo>
                        <a:pt x="251" y="0"/>
                        <a:pt x="315" y="8"/>
                        <a:pt x="363" y="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094" name="Freeform 422"/>
                <p:cNvSpPr>
                  <a:spLocks/>
                </p:cNvSpPr>
                <p:nvPr/>
              </p:nvSpPr>
              <p:spPr bwMode="auto">
                <a:xfrm>
                  <a:off x="2865" y="1344"/>
                  <a:ext cx="504" cy="400"/>
                </a:xfrm>
                <a:custGeom>
                  <a:avLst/>
                  <a:gdLst/>
                  <a:ahLst/>
                  <a:cxnLst>
                    <a:cxn ang="0">
                      <a:pos x="111" y="384"/>
                    </a:cxn>
                    <a:cxn ang="0">
                      <a:pos x="207" y="384"/>
                    </a:cxn>
                    <a:cxn ang="0">
                      <a:pos x="303" y="288"/>
                    </a:cxn>
                    <a:cxn ang="0">
                      <a:pos x="447" y="192"/>
                    </a:cxn>
                    <a:cxn ang="0">
                      <a:pos x="495" y="144"/>
                    </a:cxn>
                    <a:cxn ang="0">
                      <a:pos x="477" y="72"/>
                    </a:cxn>
                    <a:cxn ang="0">
                      <a:pos x="333" y="36"/>
                    </a:cxn>
                    <a:cxn ang="0">
                      <a:pos x="213" y="24"/>
                    </a:cxn>
                    <a:cxn ang="0">
                      <a:pos x="69" y="12"/>
                    </a:cxn>
                    <a:cxn ang="0">
                      <a:pos x="15" y="96"/>
                    </a:cxn>
                    <a:cxn ang="0">
                      <a:pos x="9" y="240"/>
                    </a:cxn>
                    <a:cxn ang="0">
                      <a:pos x="9" y="336"/>
                    </a:cxn>
                    <a:cxn ang="0">
                      <a:pos x="63" y="384"/>
                    </a:cxn>
                    <a:cxn ang="0">
                      <a:pos x="159" y="384"/>
                    </a:cxn>
                  </a:cxnLst>
                  <a:rect l="0" t="0" r="r" b="b"/>
                  <a:pathLst>
                    <a:path w="504" h="400">
                      <a:moveTo>
                        <a:pt x="111" y="384"/>
                      </a:moveTo>
                      <a:cubicBezTo>
                        <a:pt x="143" y="392"/>
                        <a:pt x="175" y="400"/>
                        <a:pt x="207" y="384"/>
                      </a:cubicBezTo>
                      <a:cubicBezTo>
                        <a:pt x="239" y="368"/>
                        <a:pt x="263" y="320"/>
                        <a:pt x="303" y="288"/>
                      </a:cubicBezTo>
                      <a:cubicBezTo>
                        <a:pt x="343" y="256"/>
                        <a:pt x="415" y="216"/>
                        <a:pt x="447" y="192"/>
                      </a:cubicBezTo>
                      <a:cubicBezTo>
                        <a:pt x="479" y="168"/>
                        <a:pt x="490" y="164"/>
                        <a:pt x="495" y="144"/>
                      </a:cubicBezTo>
                      <a:cubicBezTo>
                        <a:pt x="500" y="124"/>
                        <a:pt x="504" y="90"/>
                        <a:pt x="477" y="72"/>
                      </a:cubicBezTo>
                      <a:cubicBezTo>
                        <a:pt x="450" y="54"/>
                        <a:pt x="377" y="44"/>
                        <a:pt x="333" y="36"/>
                      </a:cubicBezTo>
                      <a:cubicBezTo>
                        <a:pt x="289" y="28"/>
                        <a:pt x="257" y="28"/>
                        <a:pt x="213" y="24"/>
                      </a:cubicBezTo>
                      <a:cubicBezTo>
                        <a:pt x="169" y="20"/>
                        <a:pt x="102" y="0"/>
                        <a:pt x="69" y="12"/>
                      </a:cubicBezTo>
                      <a:cubicBezTo>
                        <a:pt x="36" y="24"/>
                        <a:pt x="25" y="58"/>
                        <a:pt x="15" y="96"/>
                      </a:cubicBezTo>
                      <a:cubicBezTo>
                        <a:pt x="5" y="134"/>
                        <a:pt x="10" y="200"/>
                        <a:pt x="9" y="240"/>
                      </a:cubicBezTo>
                      <a:cubicBezTo>
                        <a:pt x="8" y="280"/>
                        <a:pt x="0" y="312"/>
                        <a:pt x="9" y="336"/>
                      </a:cubicBezTo>
                      <a:cubicBezTo>
                        <a:pt x="18" y="360"/>
                        <a:pt x="38" y="376"/>
                        <a:pt x="63" y="384"/>
                      </a:cubicBezTo>
                      <a:cubicBezTo>
                        <a:pt x="88" y="392"/>
                        <a:pt x="119" y="392"/>
                        <a:pt x="159" y="384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095" name="Freeform 423"/>
                <p:cNvSpPr>
                  <a:spLocks/>
                </p:cNvSpPr>
                <p:nvPr/>
              </p:nvSpPr>
              <p:spPr bwMode="auto">
                <a:xfrm>
                  <a:off x="2910" y="1587"/>
                  <a:ext cx="1890" cy="849"/>
                </a:xfrm>
                <a:custGeom>
                  <a:avLst/>
                  <a:gdLst/>
                  <a:ahLst/>
                  <a:cxnLst>
                    <a:cxn ang="0">
                      <a:pos x="0" y="849"/>
                    </a:cxn>
                    <a:cxn ang="0">
                      <a:pos x="120" y="525"/>
                    </a:cxn>
                    <a:cxn ang="0">
                      <a:pos x="348" y="261"/>
                    </a:cxn>
                    <a:cxn ang="0">
                      <a:pos x="690" y="73"/>
                    </a:cxn>
                    <a:cxn ang="0">
                      <a:pos x="1116" y="21"/>
                    </a:cxn>
                    <a:cxn ang="0">
                      <a:pos x="1572" y="201"/>
                    </a:cxn>
                    <a:cxn ang="0">
                      <a:pos x="1890" y="553"/>
                    </a:cxn>
                  </a:cxnLst>
                  <a:rect l="0" t="0" r="r" b="b"/>
                  <a:pathLst>
                    <a:path w="1890" h="849">
                      <a:moveTo>
                        <a:pt x="0" y="849"/>
                      </a:moveTo>
                      <a:cubicBezTo>
                        <a:pt x="18" y="795"/>
                        <a:pt x="62" y="623"/>
                        <a:pt x="120" y="525"/>
                      </a:cubicBezTo>
                      <a:cubicBezTo>
                        <a:pt x="178" y="427"/>
                        <a:pt x="253" y="336"/>
                        <a:pt x="348" y="261"/>
                      </a:cubicBezTo>
                      <a:cubicBezTo>
                        <a:pt x="443" y="186"/>
                        <a:pt x="562" y="113"/>
                        <a:pt x="690" y="73"/>
                      </a:cubicBezTo>
                      <a:cubicBezTo>
                        <a:pt x="818" y="33"/>
                        <a:pt x="969" y="0"/>
                        <a:pt x="1116" y="21"/>
                      </a:cubicBezTo>
                      <a:cubicBezTo>
                        <a:pt x="1263" y="42"/>
                        <a:pt x="1443" y="112"/>
                        <a:pt x="1572" y="201"/>
                      </a:cubicBezTo>
                      <a:cubicBezTo>
                        <a:pt x="1701" y="290"/>
                        <a:pt x="1824" y="480"/>
                        <a:pt x="1890" y="553"/>
                      </a:cubicBezTo>
                    </a:path>
                  </a:pathLst>
                </a:custGeom>
                <a:noFill/>
                <a:ln w="76200" cmpd="sng">
                  <a:solidFill>
                    <a:srgbClr val="3366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096" name="Freeform 424"/>
                <p:cNvSpPr>
                  <a:spLocks/>
                </p:cNvSpPr>
                <p:nvPr/>
              </p:nvSpPr>
              <p:spPr bwMode="auto">
                <a:xfrm>
                  <a:off x="1728" y="1104"/>
                  <a:ext cx="246" cy="4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4" y="36"/>
                    </a:cxn>
                    <a:cxn ang="0">
                      <a:pos x="246" y="24"/>
                    </a:cxn>
                  </a:cxnLst>
                  <a:rect l="0" t="0" r="r" b="b"/>
                  <a:pathLst>
                    <a:path w="246" h="40">
                      <a:moveTo>
                        <a:pt x="0" y="0"/>
                      </a:moveTo>
                      <a:cubicBezTo>
                        <a:pt x="19" y="6"/>
                        <a:pt x="73" y="32"/>
                        <a:pt x="114" y="36"/>
                      </a:cubicBezTo>
                      <a:cubicBezTo>
                        <a:pt x="155" y="40"/>
                        <a:pt x="219" y="26"/>
                        <a:pt x="246" y="2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097" name="Freeform 425"/>
                <p:cNvSpPr>
                  <a:spLocks/>
                </p:cNvSpPr>
                <p:nvPr/>
              </p:nvSpPr>
              <p:spPr bwMode="auto">
                <a:xfrm>
                  <a:off x="1728" y="1054"/>
                  <a:ext cx="234" cy="62"/>
                </a:xfrm>
                <a:custGeom>
                  <a:avLst/>
                  <a:gdLst/>
                  <a:ahLst/>
                  <a:cxnLst>
                    <a:cxn ang="0">
                      <a:pos x="0" y="50"/>
                    </a:cxn>
                    <a:cxn ang="0">
                      <a:pos x="138" y="2"/>
                    </a:cxn>
                    <a:cxn ang="0">
                      <a:pos x="234" y="62"/>
                    </a:cxn>
                  </a:cxnLst>
                  <a:rect l="0" t="0" r="r" b="b"/>
                  <a:pathLst>
                    <a:path w="234" h="62">
                      <a:moveTo>
                        <a:pt x="0" y="50"/>
                      </a:moveTo>
                      <a:cubicBezTo>
                        <a:pt x="23" y="42"/>
                        <a:pt x="99" y="0"/>
                        <a:pt x="138" y="2"/>
                      </a:cubicBezTo>
                      <a:cubicBezTo>
                        <a:pt x="177" y="4"/>
                        <a:pt x="214" y="50"/>
                        <a:pt x="234" y="6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9098" name="Group 426"/>
              <p:cNvGrpSpPr>
                <a:grpSpLocks/>
              </p:cNvGrpSpPr>
              <p:nvPr/>
            </p:nvGrpSpPr>
            <p:grpSpPr bwMode="auto">
              <a:xfrm>
                <a:off x="7392" y="2256"/>
                <a:ext cx="1104" cy="960"/>
                <a:chOff x="6864" y="3168"/>
                <a:chExt cx="1104" cy="960"/>
              </a:xfrm>
            </p:grpSpPr>
            <p:sp>
              <p:nvSpPr>
                <p:cNvPr id="29099" name="Freeform 427"/>
                <p:cNvSpPr>
                  <a:spLocks/>
                </p:cNvSpPr>
                <p:nvPr/>
              </p:nvSpPr>
              <p:spPr bwMode="auto">
                <a:xfrm>
                  <a:off x="6899" y="3704"/>
                  <a:ext cx="205" cy="424"/>
                </a:xfrm>
                <a:custGeom>
                  <a:avLst/>
                  <a:gdLst/>
                  <a:ahLst/>
                  <a:cxnLst>
                    <a:cxn ang="0">
                      <a:pos x="53" y="0"/>
                    </a:cxn>
                    <a:cxn ang="0">
                      <a:pos x="229" y="112"/>
                    </a:cxn>
                    <a:cxn ang="0">
                      <a:pos x="149" y="336"/>
                    </a:cxn>
                    <a:cxn ang="0">
                      <a:pos x="13" y="472"/>
                    </a:cxn>
                    <a:cxn ang="0">
                      <a:pos x="69" y="368"/>
                    </a:cxn>
                    <a:cxn ang="0">
                      <a:pos x="109" y="184"/>
                    </a:cxn>
                    <a:cxn ang="0">
                      <a:pos x="61" y="88"/>
                    </a:cxn>
                    <a:cxn ang="0">
                      <a:pos x="21" y="48"/>
                    </a:cxn>
                  </a:cxnLst>
                  <a:rect l="0" t="0" r="r" b="b"/>
                  <a:pathLst>
                    <a:path w="245" h="477">
                      <a:moveTo>
                        <a:pt x="53" y="0"/>
                      </a:moveTo>
                      <a:cubicBezTo>
                        <a:pt x="82" y="19"/>
                        <a:pt x="213" y="56"/>
                        <a:pt x="229" y="112"/>
                      </a:cubicBezTo>
                      <a:cubicBezTo>
                        <a:pt x="245" y="168"/>
                        <a:pt x="185" y="276"/>
                        <a:pt x="149" y="336"/>
                      </a:cubicBezTo>
                      <a:cubicBezTo>
                        <a:pt x="113" y="396"/>
                        <a:pt x="26" y="467"/>
                        <a:pt x="13" y="472"/>
                      </a:cubicBezTo>
                      <a:cubicBezTo>
                        <a:pt x="0" y="477"/>
                        <a:pt x="53" y="416"/>
                        <a:pt x="69" y="368"/>
                      </a:cubicBezTo>
                      <a:cubicBezTo>
                        <a:pt x="85" y="320"/>
                        <a:pt x="110" y="231"/>
                        <a:pt x="109" y="184"/>
                      </a:cubicBezTo>
                      <a:cubicBezTo>
                        <a:pt x="108" y="137"/>
                        <a:pt x="76" y="111"/>
                        <a:pt x="61" y="88"/>
                      </a:cubicBezTo>
                      <a:cubicBezTo>
                        <a:pt x="46" y="65"/>
                        <a:pt x="29" y="56"/>
                        <a:pt x="21" y="48"/>
                      </a:cubicBezTo>
                    </a:path>
                  </a:pathLst>
                </a:custGeom>
                <a:solidFill>
                  <a:srgbClr val="3333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100" name="Freeform 428"/>
                <p:cNvSpPr>
                  <a:spLocks/>
                </p:cNvSpPr>
                <p:nvPr/>
              </p:nvSpPr>
              <p:spPr bwMode="auto">
                <a:xfrm>
                  <a:off x="7104" y="3600"/>
                  <a:ext cx="192" cy="384"/>
                </a:xfrm>
                <a:custGeom>
                  <a:avLst/>
                  <a:gdLst/>
                  <a:ahLst/>
                  <a:cxnLst>
                    <a:cxn ang="0">
                      <a:pos x="53" y="0"/>
                    </a:cxn>
                    <a:cxn ang="0">
                      <a:pos x="229" y="112"/>
                    </a:cxn>
                    <a:cxn ang="0">
                      <a:pos x="149" y="336"/>
                    </a:cxn>
                    <a:cxn ang="0">
                      <a:pos x="13" y="472"/>
                    </a:cxn>
                    <a:cxn ang="0">
                      <a:pos x="69" y="368"/>
                    </a:cxn>
                    <a:cxn ang="0">
                      <a:pos x="109" y="184"/>
                    </a:cxn>
                    <a:cxn ang="0">
                      <a:pos x="61" y="88"/>
                    </a:cxn>
                    <a:cxn ang="0">
                      <a:pos x="21" y="48"/>
                    </a:cxn>
                  </a:cxnLst>
                  <a:rect l="0" t="0" r="r" b="b"/>
                  <a:pathLst>
                    <a:path w="245" h="477">
                      <a:moveTo>
                        <a:pt x="53" y="0"/>
                      </a:moveTo>
                      <a:cubicBezTo>
                        <a:pt x="82" y="19"/>
                        <a:pt x="213" y="56"/>
                        <a:pt x="229" y="112"/>
                      </a:cubicBezTo>
                      <a:cubicBezTo>
                        <a:pt x="245" y="168"/>
                        <a:pt x="185" y="276"/>
                        <a:pt x="149" y="336"/>
                      </a:cubicBezTo>
                      <a:cubicBezTo>
                        <a:pt x="113" y="396"/>
                        <a:pt x="26" y="467"/>
                        <a:pt x="13" y="472"/>
                      </a:cubicBezTo>
                      <a:cubicBezTo>
                        <a:pt x="0" y="477"/>
                        <a:pt x="53" y="416"/>
                        <a:pt x="69" y="368"/>
                      </a:cubicBezTo>
                      <a:cubicBezTo>
                        <a:pt x="85" y="320"/>
                        <a:pt x="110" y="231"/>
                        <a:pt x="109" y="184"/>
                      </a:cubicBezTo>
                      <a:cubicBezTo>
                        <a:pt x="108" y="137"/>
                        <a:pt x="76" y="111"/>
                        <a:pt x="61" y="88"/>
                      </a:cubicBezTo>
                      <a:cubicBezTo>
                        <a:pt x="46" y="65"/>
                        <a:pt x="29" y="56"/>
                        <a:pt x="21" y="48"/>
                      </a:cubicBezTo>
                    </a:path>
                  </a:pathLst>
                </a:custGeom>
                <a:solidFill>
                  <a:srgbClr val="3333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101" name="Freeform 429"/>
                <p:cNvSpPr>
                  <a:spLocks/>
                </p:cNvSpPr>
                <p:nvPr/>
              </p:nvSpPr>
              <p:spPr bwMode="auto">
                <a:xfrm>
                  <a:off x="7296" y="3504"/>
                  <a:ext cx="192" cy="384"/>
                </a:xfrm>
                <a:custGeom>
                  <a:avLst/>
                  <a:gdLst/>
                  <a:ahLst/>
                  <a:cxnLst>
                    <a:cxn ang="0">
                      <a:pos x="53" y="0"/>
                    </a:cxn>
                    <a:cxn ang="0">
                      <a:pos x="229" y="112"/>
                    </a:cxn>
                    <a:cxn ang="0">
                      <a:pos x="149" y="336"/>
                    </a:cxn>
                    <a:cxn ang="0">
                      <a:pos x="13" y="472"/>
                    </a:cxn>
                    <a:cxn ang="0">
                      <a:pos x="69" y="368"/>
                    </a:cxn>
                    <a:cxn ang="0">
                      <a:pos x="109" y="184"/>
                    </a:cxn>
                    <a:cxn ang="0">
                      <a:pos x="61" y="88"/>
                    </a:cxn>
                    <a:cxn ang="0">
                      <a:pos x="21" y="48"/>
                    </a:cxn>
                  </a:cxnLst>
                  <a:rect l="0" t="0" r="r" b="b"/>
                  <a:pathLst>
                    <a:path w="245" h="477">
                      <a:moveTo>
                        <a:pt x="53" y="0"/>
                      </a:moveTo>
                      <a:cubicBezTo>
                        <a:pt x="82" y="19"/>
                        <a:pt x="213" y="56"/>
                        <a:pt x="229" y="112"/>
                      </a:cubicBezTo>
                      <a:cubicBezTo>
                        <a:pt x="245" y="168"/>
                        <a:pt x="185" y="276"/>
                        <a:pt x="149" y="336"/>
                      </a:cubicBezTo>
                      <a:cubicBezTo>
                        <a:pt x="113" y="396"/>
                        <a:pt x="26" y="467"/>
                        <a:pt x="13" y="472"/>
                      </a:cubicBezTo>
                      <a:cubicBezTo>
                        <a:pt x="0" y="477"/>
                        <a:pt x="53" y="416"/>
                        <a:pt x="69" y="368"/>
                      </a:cubicBezTo>
                      <a:cubicBezTo>
                        <a:pt x="85" y="320"/>
                        <a:pt x="110" y="231"/>
                        <a:pt x="109" y="184"/>
                      </a:cubicBezTo>
                      <a:cubicBezTo>
                        <a:pt x="108" y="137"/>
                        <a:pt x="76" y="111"/>
                        <a:pt x="61" y="88"/>
                      </a:cubicBezTo>
                      <a:cubicBezTo>
                        <a:pt x="46" y="65"/>
                        <a:pt x="29" y="56"/>
                        <a:pt x="21" y="48"/>
                      </a:cubicBezTo>
                    </a:path>
                  </a:pathLst>
                </a:custGeom>
                <a:solidFill>
                  <a:srgbClr val="3333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102" name="Freeform 430"/>
                <p:cNvSpPr>
                  <a:spLocks/>
                </p:cNvSpPr>
                <p:nvPr/>
              </p:nvSpPr>
              <p:spPr bwMode="auto">
                <a:xfrm>
                  <a:off x="7488" y="3408"/>
                  <a:ext cx="144" cy="384"/>
                </a:xfrm>
                <a:custGeom>
                  <a:avLst/>
                  <a:gdLst/>
                  <a:ahLst/>
                  <a:cxnLst>
                    <a:cxn ang="0">
                      <a:pos x="53" y="0"/>
                    </a:cxn>
                    <a:cxn ang="0">
                      <a:pos x="229" y="112"/>
                    </a:cxn>
                    <a:cxn ang="0">
                      <a:pos x="149" y="336"/>
                    </a:cxn>
                    <a:cxn ang="0">
                      <a:pos x="13" y="472"/>
                    </a:cxn>
                    <a:cxn ang="0">
                      <a:pos x="69" y="368"/>
                    </a:cxn>
                    <a:cxn ang="0">
                      <a:pos x="109" y="184"/>
                    </a:cxn>
                    <a:cxn ang="0">
                      <a:pos x="61" y="88"/>
                    </a:cxn>
                    <a:cxn ang="0">
                      <a:pos x="21" y="48"/>
                    </a:cxn>
                  </a:cxnLst>
                  <a:rect l="0" t="0" r="r" b="b"/>
                  <a:pathLst>
                    <a:path w="245" h="477">
                      <a:moveTo>
                        <a:pt x="53" y="0"/>
                      </a:moveTo>
                      <a:cubicBezTo>
                        <a:pt x="82" y="19"/>
                        <a:pt x="213" y="56"/>
                        <a:pt x="229" y="112"/>
                      </a:cubicBezTo>
                      <a:cubicBezTo>
                        <a:pt x="245" y="168"/>
                        <a:pt x="185" y="276"/>
                        <a:pt x="149" y="336"/>
                      </a:cubicBezTo>
                      <a:cubicBezTo>
                        <a:pt x="113" y="396"/>
                        <a:pt x="26" y="467"/>
                        <a:pt x="13" y="472"/>
                      </a:cubicBezTo>
                      <a:cubicBezTo>
                        <a:pt x="0" y="477"/>
                        <a:pt x="53" y="416"/>
                        <a:pt x="69" y="368"/>
                      </a:cubicBezTo>
                      <a:cubicBezTo>
                        <a:pt x="85" y="320"/>
                        <a:pt x="110" y="231"/>
                        <a:pt x="109" y="184"/>
                      </a:cubicBezTo>
                      <a:cubicBezTo>
                        <a:pt x="108" y="137"/>
                        <a:pt x="76" y="111"/>
                        <a:pt x="61" y="88"/>
                      </a:cubicBezTo>
                      <a:cubicBezTo>
                        <a:pt x="46" y="65"/>
                        <a:pt x="29" y="56"/>
                        <a:pt x="21" y="48"/>
                      </a:cubicBezTo>
                    </a:path>
                  </a:pathLst>
                </a:custGeom>
                <a:solidFill>
                  <a:srgbClr val="3333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103" name="Freeform 431"/>
                <p:cNvSpPr>
                  <a:spLocks/>
                </p:cNvSpPr>
                <p:nvPr/>
              </p:nvSpPr>
              <p:spPr bwMode="auto">
                <a:xfrm>
                  <a:off x="7632" y="3312"/>
                  <a:ext cx="192" cy="384"/>
                </a:xfrm>
                <a:custGeom>
                  <a:avLst/>
                  <a:gdLst/>
                  <a:ahLst/>
                  <a:cxnLst>
                    <a:cxn ang="0">
                      <a:pos x="53" y="0"/>
                    </a:cxn>
                    <a:cxn ang="0">
                      <a:pos x="229" y="112"/>
                    </a:cxn>
                    <a:cxn ang="0">
                      <a:pos x="149" y="336"/>
                    </a:cxn>
                    <a:cxn ang="0">
                      <a:pos x="13" y="472"/>
                    </a:cxn>
                    <a:cxn ang="0">
                      <a:pos x="69" y="368"/>
                    </a:cxn>
                    <a:cxn ang="0">
                      <a:pos x="109" y="184"/>
                    </a:cxn>
                    <a:cxn ang="0">
                      <a:pos x="61" y="88"/>
                    </a:cxn>
                    <a:cxn ang="0">
                      <a:pos x="21" y="48"/>
                    </a:cxn>
                  </a:cxnLst>
                  <a:rect l="0" t="0" r="r" b="b"/>
                  <a:pathLst>
                    <a:path w="245" h="477">
                      <a:moveTo>
                        <a:pt x="53" y="0"/>
                      </a:moveTo>
                      <a:cubicBezTo>
                        <a:pt x="82" y="19"/>
                        <a:pt x="213" y="56"/>
                        <a:pt x="229" y="112"/>
                      </a:cubicBezTo>
                      <a:cubicBezTo>
                        <a:pt x="245" y="168"/>
                        <a:pt x="185" y="276"/>
                        <a:pt x="149" y="336"/>
                      </a:cubicBezTo>
                      <a:cubicBezTo>
                        <a:pt x="113" y="396"/>
                        <a:pt x="26" y="467"/>
                        <a:pt x="13" y="472"/>
                      </a:cubicBezTo>
                      <a:cubicBezTo>
                        <a:pt x="0" y="477"/>
                        <a:pt x="53" y="416"/>
                        <a:pt x="69" y="368"/>
                      </a:cubicBezTo>
                      <a:cubicBezTo>
                        <a:pt x="85" y="320"/>
                        <a:pt x="110" y="231"/>
                        <a:pt x="109" y="184"/>
                      </a:cubicBezTo>
                      <a:cubicBezTo>
                        <a:pt x="108" y="137"/>
                        <a:pt x="76" y="111"/>
                        <a:pt x="61" y="88"/>
                      </a:cubicBezTo>
                      <a:cubicBezTo>
                        <a:pt x="46" y="65"/>
                        <a:pt x="29" y="56"/>
                        <a:pt x="21" y="48"/>
                      </a:cubicBezTo>
                    </a:path>
                  </a:pathLst>
                </a:custGeom>
                <a:solidFill>
                  <a:srgbClr val="3333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104" name="Freeform 432"/>
                <p:cNvSpPr>
                  <a:spLocks/>
                </p:cNvSpPr>
                <p:nvPr/>
              </p:nvSpPr>
              <p:spPr bwMode="auto">
                <a:xfrm>
                  <a:off x="7824" y="3216"/>
                  <a:ext cx="144" cy="384"/>
                </a:xfrm>
                <a:custGeom>
                  <a:avLst/>
                  <a:gdLst/>
                  <a:ahLst/>
                  <a:cxnLst>
                    <a:cxn ang="0">
                      <a:pos x="53" y="0"/>
                    </a:cxn>
                    <a:cxn ang="0">
                      <a:pos x="229" y="112"/>
                    </a:cxn>
                    <a:cxn ang="0">
                      <a:pos x="149" y="336"/>
                    </a:cxn>
                    <a:cxn ang="0">
                      <a:pos x="13" y="472"/>
                    </a:cxn>
                    <a:cxn ang="0">
                      <a:pos x="69" y="368"/>
                    </a:cxn>
                    <a:cxn ang="0">
                      <a:pos x="109" y="184"/>
                    </a:cxn>
                    <a:cxn ang="0">
                      <a:pos x="61" y="88"/>
                    </a:cxn>
                    <a:cxn ang="0">
                      <a:pos x="21" y="48"/>
                    </a:cxn>
                  </a:cxnLst>
                  <a:rect l="0" t="0" r="r" b="b"/>
                  <a:pathLst>
                    <a:path w="245" h="477">
                      <a:moveTo>
                        <a:pt x="53" y="0"/>
                      </a:moveTo>
                      <a:cubicBezTo>
                        <a:pt x="82" y="19"/>
                        <a:pt x="213" y="56"/>
                        <a:pt x="229" y="112"/>
                      </a:cubicBezTo>
                      <a:cubicBezTo>
                        <a:pt x="245" y="168"/>
                        <a:pt x="185" y="276"/>
                        <a:pt x="149" y="336"/>
                      </a:cubicBezTo>
                      <a:cubicBezTo>
                        <a:pt x="113" y="396"/>
                        <a:pt x="26" y="467"/>
                        <a:pt x="13" y="472"/>
                      </a:cubicBezTo>
                      <a:cubicBezTo>
                        <a:pt x="0" y="477"/>
                        <a:pt x="53" y="416"/>
                        <a:pt x="69" y="368"/>
                      </a:cubicBezTo>
                      <a:cubicBezTo>
                        <a:pt x="85" y="320"/>
                        <a:pt x="110" y="231"/>
                        <a:pt x="109" y="184"/>
                      </a:cubicBezTo>
                      <a:cubicBezTo>
                        <a:pt x="108" y="137"/>
                        <a:pt x="76" y="111"/>
                        <a:pt x="61" y="88"/>
                      </a:cubicBezTo>
                      <a:cubicBezTo>
                        <a:pt x="46" y="65"/>
                        <a:pt x="29" y="56"/>
                        <a:pt x="21" y="48"/>
                      </a:cubicBezTo>
                    </a:path>
                  </a:pathLst>
                </a:custGeom>
                <a:solidFill>
                  <a:srgbClr val="3333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105" name="Freeform 433"/>
                <p:cNvSpPr>
                  <a:spLocks/>
                </p:cNvSpPr>
                <p:nvPr/>
              </p:nvSpPr>
              <p:spPr bwMode="auto">
                <a:xfrm>
                  <a:off x="6864" y="3168"/>
                  <a:ext cx="1104" cy="624"/>
                </a:xfrm>
                <a:custGeom>
                  <a:avLst/>
                  <a:gdLst/>
                  <a:ahLst/>
                  <a:cxnLst>
                    <a:cxn ang="0">
                      <a:pos x="0" y="480"/>
                    </a:cxn>
                    <a:cxn ang="0">
                      <a:pos x="1104" y="0"/>
                    </a:cxn>
                    <a:cxn ang="0">
                      <a:pos x="1056" y="96"/>
                    </a:cxn>
                    <a:cxn ang="0">
                      <a:pos x="0" y="624"/>
                    </a:cxn>
                    <a:cxn ang="0">
                      <a:pos x="0" y="480"/>
                    </a:cxn>
                  </a:cxnLst>
                  <a:rect l="0" t="0" r="r" b="b"/>
                  <a:pathLst>
                    <a:path w="1104" h="624">
                      <a:moveTo>
                        <a:pt x="0" y="480"/>
                      </a:moveTo>
                      <a:lnTo>
                        <a:pt x="1104" y="0"/>
                      </a:lnTo>
                      <a:lnTo>
                        <a:pt x="1056" y="96"/>
                      </a:lnTo>
                      <a:lnTo>
                        <a:pt x="0" y="624"/>
                      </a:lnTo>
                      <a:lnTo>
                        <a:pt x="0" y="480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9106" name="Freeform 434"/>
              <p:cNvSpPr>
                <a:spLocks/>
              </p:cNvSpPr>
              <p:nvPr/>
            </p:nvSpPr>
            <p:spPr bwMode="auto">
              <a:xfrm>
                <a:off x="7488" y="2360"/>
                <a:ext cx="760" cy="272"/>
              </a:xfrm>
              <a:custGeom>
                <a:avLst/>
                <a:gdLst/>
                <a:ahLst/>
                <a:cxnLst>
                  <a:cxn ang="0">
                    <a:pos x="48" y="136"/>
                  </a:cxn>
                  <a:cxn ang="0">
                    <a:pos x="760" y="0"/>
                  </a:cxn>
                  <a:cxn ang="0">
                    <a:pos x="432" y="136"/>
                  </a:cxn>
                  <a:cxn ang="0">
                    <a:pos x="0" y="136"/>
                  </a:cxn>
                  <a:cxn ang="0">
                    <a:pos x="200" y="272"/>
                  </a:cxn>
                  <a:cxn ang="0">
                    <a:pos x="480" y="136"/>
                  </a:cxn>
                </a:cxnLst>
                <a:rect l="0" t="0" r="r" b="b"/>
                <a:pathLst>
                  <a:path w="760" h="272">
                    <a:moveTo>
                      <a:pt x="48" y="136"/>
                    </a:moveTo>
                    <a:lnTo>
                      <a:pt x="760" y="0"/>
                    </a:lnTo>
                    <a:lnTo>
                      <a:pt x="432" y="136"/>
                    </a:lnTo>
                    <a:lnTo>
                      <a:pt x="0" y="136"/>
                    </a:lnTo>
                    <a:lnTo>
                      <a:pt x="200" y="272"/>
                    </a:lnTo>
                    <a:lnTo>
                      <a:pt x="480" y="136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9107" name="Group 435"/>
          <p:cNvGrpSpPr>
            <a:grpSpLocks/>
          </p:cNvGrpSpPr>
          <p:nvPr/>
        </p:nvGrpSpPr>
        <p:grpSpPr bwMode="auto">
          <a:xfrm flipH="1">
            <a:off x="-487363" y="5321300"/>
            <a:ext cx="546101" cy="546100"/>
            <a:chOff x="4512" y="3648"/>
            <a:chExt cx="344" cy="344"/>
          </a:xfrm>
        </p:grpSpPr>
        <p:sp>
          <p:nvSpPr>
            <p:cNvPr id="29108" name="Oval 436"/>
            <p:cNvSpPr>
              <a:spLocks noChangeArrowheads="1"/>
            </p:cNvSpPr>
            <p:nvPr/>
          </p:nvSpPr>
          <p:spPr bwMode="auto">
            <a:xfrm>
              <a:off x="4512" y="3648"/>
              <a:ext cx="344" cy="34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109" name="Oval 437"/>
            <p:cNvSpPr>
              <a:spLocks noChangeArrowheads="1"/>
            </p:cNvSpPr>
            <p:nvPr/>
          </p:nvSpPr>
          <p:spPr bwMode="auto">
            <a:xfrm>
              <a:off x="4578" y="3714"/>
              <a:ext cx="212" cy="212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110" name="Oval 438"/>
            <p:cNvSpPr>
              <a:spLocks noChangeArrowheads="1"/>
            </p:cNvSpPr>
            <p:nvPr/>
          </p:nvSpPr>
          <p:spPr bwMode="auto">
            <a:xfrm>
              <a:off x="4659" y="3795"/>
              <a:ext cx="50" cy="5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111" name="Oval 439"/>
            <p:cNvSpPr>
              <a:spLocks noChangeArrowheads="1"/>
            </p:cNvSpPr>
            <p:nvPr/>
          </p:nvSpPr>
          <p:spPr bwMode="auto">
            <a:xfrm>
              <a:off x="4636" y="3724"/>
              <a:ext cx="20" cy="2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112" name="Oval 440"/>
            <p:cNvSpPr>
              <a:spLocks noChangeArrowheads="1"/>
            </p:cNvSpPr>
            <p:nvPr/>
          </p:nvSpPr>
          <p:spPr bwMode="auto">
            <a:xfrm>
              <a:off x="4752" y="3772"/>
              <a:ext cx="20" cy="2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113" name="Oval 441"/>
            <p:cNvSpPr>
              <a:spLocks noChangeArrowheads="1"/>
            </p:cNvSpPr>
            <p:nvPr/>
          </p:nvSpPr>
          <p:spPr bwMode="auto">
            <a:xfrm>
              <a:off x="4732" y="3888"/>
              <a:ext cx="20" cy="2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114" name="Oval 442"/>
            <p:cNvSpPr>
              <a:spLocks noChangeArrowheads="1"/>
            </p:cNvSpPr>
            <p:nvPr/>
          </p:nvSpPr>
          <p:spPr bwMode="auto">
            <a:xfrm>
              <a:off x="4588" y="3840"/>
              <a:ext cx="20" cy="2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115" name="Oval 443"/>
            <p:cNvSpPr>
              <a:spLocks noChangeArrowheads="1"/>
            </p:cNvSpPr>
            <p:nvPr/>
          </p:nvSpPr>
          <p:spPr bwMode="auto">
            <a:xfrm>
              <a:off x="4704" y="3744"/>
              <a:ext cx="13" cy="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116" name="Oval 444"/>
            <p:cNvSpPr>
              <a:spLocks noChangeArrowheads="1"/>
            </p:cNvSpPr>
            <p:nvPr/>
          </p:nvSpPr>
          <p:spPr bwMode="auto">
            <a:xfrm>
              <a:off x="4608" y="3792"/>
              <a:ext cx="13" cy="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117" name="Oval 445"/>
            <p:cNvSpPr>
              <a:spLocks noChangeArrowheads="1"/>
            </p:cNvSpPr>
            <p:nvPr/>
          </p:nvSpPr>
          <p:spPr bwMode="auto">
            <a:xfrm>
              <a:off x="4656" y="3888"/>
              <a:ext cx="13" cy="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118" name="Oval 446"/>
            <p:cNvSpPr>
              <a:spLocks noChangeArrowheads="1"/>
            </p:cNvSpPr>
            <p:nvPr/>
          </p:nvSpPr>
          <p:spPr bwMode="auto">
            <a:xfrm>
              <a:off x="4752" y="3840"/>
              <a:ext cx="13" cy="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9121" name="Group 449"/>
          <p:cNvGrpSpPr>
            <a:grpSpLocks/>
          </p:cNvGrpSpPr>
          <p:nvPr/>
        </p:nvGrpSpPr>
        <p:grpSpPr bwMode="auto">
          <a:xfrm>
            <a:off x="5867400" y="228600"/>
            <a:ext cx="1947863" cy="6096000"/>
            <a:chOff x="3696" y="144"/>
            <a:chExt cx="1227" cy="3840"/>
          </a:xfrm>
        </p:grpSpPr>
        <p:sp>
          <p:nvSpPr>
            <p:cNvPr id="29119" name="AutoShape 447"/>
            <p:cNvSpPr>
              <a:spLocks/>
            </p:cNvSpPr>
            <p:nvPr/>
          </p:nvSpPr>
          <p:spPr bwMode="auto">
            <a:xfrm>
              <a:off x="3696" y="144"/>
              <a:ext cx="672" cy="3840"/>
            </a:xfrm>
            <a:prstGeom prst="rightBrace">
              <a:avLst>
                <a:gd name="adj1" fmla="val 47619"/>
                <a:gd name="adj2" fmla="val 50000"/>
              </a:avLst>
            </a:prstGeom>
            <a:noFill/>
            <a:ln w="57150">
              <a:solidFill>
                <a:srgbClr val="33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120" name="Text Box 448"/>
            <p:cNvSpPr txBox="1">
              <a:spLocks noChangeArrowheads="1"/>
            </p:cNvSpPr>
            <p:nvPr/>
          </p:nvSpPr>
          <p:spPr bwMode="auto">
            <a:xfrm>
              <a:off x="4416" y="1621"/>
              <a:ext cx="507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8000" b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?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6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86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87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1.475 -0.01111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290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1.475 -0.01111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286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1.475 -0.01111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87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9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8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290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29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1.475 -0.01111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290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1.475 -0.01111 " pathEditMode="relative" rAng="0" ptsTypes="AA">
                                      <p:cBhvr>
                                        <p:cTn id="28" dur="5000" fill="hold"/>
                                        <p:tgtEl>
                                          <p:spTgt spid="290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1.475 -0.01111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29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8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8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2000"/>
                                        <p:tgtEl>
                                          <p:spTgt spid="2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8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8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2000"/>
                                        <p:tgtEl>
                                          <p:spTgt spid="28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28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8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29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29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1.475 -0.01111 " pathEditMode="relative" rAng="0" ptsTypes="AA">
                                      <p:cBhvr>
                                        <p:cTn id="50" dur="5000" fill="hold"/>
                                        <p:tgtEl>
                                          <p:spTgt spid="29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1.475 -0.01111 " pathEditMode="relative" rAng="0" ptsTypes="AA">
                                      <p:cBhvr>
                                        <p:cTn id="52" dur="5000" fill="hold"/>
                                        <p:tgtEl>
                                          <p:spTgt spid="290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1.475 -0.01111 " pathEditMode="relative" rAng="0" ptsTypes="AA">
                                      <p:cBhvr>
                                        <p:cTn id="54" dur="5000" fill="hold"/>
                                        <p:tgtEl>
                                          <p:spTgt spid="29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28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28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28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8000"/>
                            </p:stCondLst>
                            <p:childTnLst>
                              <p:par>
                                <p:cTn id="6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9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29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75"/>
                  </p:tgtEl>
                </p:cond>
              </p:nextCondLst>
            </p:seq>
          </p:childTnLst>
        </p:cTn>
      </p:par>
    </p:tnLst>
    <p:bldLst>
      <p:bldP spid="28852" grpId="0" animBg="1"/>
      <p:bldP spid="28988" grpId="0" animBg="1"/>
      <p:bldP spid="28995" grpId="0" animBg="1"/>
      <p:bldP spid="2899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4" name="Picture 14" descr="afficher_image111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066800" y="304800"/>
            <a:ext cx="4648200" cy="3032125"/>
          </a:xfrm>
          <a:prstGeom prst="rect">
            <a:avLst/>
          </a:prstGeom>
          <a:noFill/>
        </p:spPr>
      </p:pic>
      <p:graphicFrame>
        <p:nvGraphicFramePr>
          <p:cNvPr id="30724" name="Object 4"/>
          <p:cNvGraphicFramePr>
            <a:graphicFrameLocks noChangeAspect="1"/>
          </p:cNvGraphicFramePr>
          <p:nvPr/>
        </p:nvGraphicFramePr>
        <p:xfrm>
          <a:off x="5638800" y="1752600"/>
          <a:ext cx="2660650" cy="1333500"/>
        </p:xfrm>
        <a:graphic>
          <a:graphicData uri="http://schemas.openxmlformats.org/presentationml/2006/ole">
            <p:oleObj spid="_x0000_s30724" name="Формула" r:id="rId5" imgW="850680" imgH="393480" progId="Equation.3">
              <p:embed/>
            </p:oleObj>
          </a:graphicData>
        </a:graphic>
      </p:graphicFrame>
      <p:grpSp>
        <p:nvGrpSpPr>
          <p:cNvPr id="30735" name="Group 15"/>
          <p:cNvGrpSpPr>
            <a:grpSpLocks/>
          </p:cNvGrpSpPr>
          <p:nvPr/>
        </p:nvGrpSpPr>
        <p:grpSpPr bwMode="auto">
          <a:xfrm flipH="1">
            <a:off x="4495800" y="1828800"/>
            <a:ext cx="1066800" cy="1066800"/>
            <a:chOff x="576" y="1392"/>
            <a:chExt cx="1008" cy="960"/>
          </a:xfrm>
        </p:grpSpPr>
        <p:sp>
          <p:nvSpPr>
            <p:cNvPr id="30736" name="Oval 16"/>
            <p:cNvSpPr>
              <a:spLocks noChangeArrowheads="1"/>
            </p:cNvSpPr>
            <p:nvPr/>
          </p:nvSpPr>
          <p:spPr bwMode="auto">
            <a:xfrm>
              <a:off x="576" y="1392"/>
              <a:ext cx="1008" cy="96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37" name="Oval 17"/>
            <p:cNvSpPr>
              <a:spLocks noChangeArrowheads="1"/>
            </p:cNvSpPr>
            <p:nvPr/>
          </p:nvSpPr>
          <p:spPr bwMode="auto">
            <a:xfrm>
              <a:off x="768" y="1584"/>
              <a:ext cx="624" cy="57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38" name="AutoShape 18"/>
            <p:cNvSpPr>
              <a:spLocks noChangeArrowheads="1"/>
            </p:cNvSpPr>
            <p:nvPr/>
          </p:nvSpPr>
          <p:spPr bwMode="auto">
            <a:xfrm>
              <a:off x="816" y="1632"/>
              <a:ext cx="528" cy="480"/>
            </a:xfrm>
            <a:prstGeom prst="star8">
              <a:avLst>
                <a:gd name="adj" fmla="val 13542"/>
              </a:avLst>
            </a:prstGeom>
            <a:gradFill rotWithShape="1">
              <a:gsLst>
                <a:gs pos="0">
                  <a:schemeClr val="tx1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tx2"/>
              </a:solidFill>
              <a:miter lim="800000"/>
              <a:headEnd type="none" w="lg" len="lg"/>
              <a:tailEnd type="none" w="lg" len="lg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0727" name="Group 7"/>
          <p:cNvGrpSpPr>
            <a:grpSpLocks/>
          </p:cNvGrpSpPr>
          <p:nvPr/>
        </p:nvGrpSpPr>
        <p:grpSpPr bwMode="auto">
          <a:xfrm flipH="1">
            <a:off x="1828800" y="2133600"/>
            <a:ext cx="1066800" cy="1066800"/>
            <a:chOff x="576" y="1392"/>
            <a:chExt cx="1008" cy="960"/>
          </a:xfrm>
        </p:grpSpPr>
        <p:sp>
          <p:nvSpPr>
            <p:cNvPr id="30728" name="Oval 8"/>
            <p:cNvSpPr>
              <a:spLocks noChangeArrowheads="1"/>
            </p:cNvSpPr>
            <p:nvPr/>
          </p:nvSpPr>
          <p:spPr bwMode="auto">
            <a:xfrm>
              <a:off x="576" y="1392"/>
              <a:ext cx="1008" cy="96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29" name="Oval 9"/>
            <p:cNvSpPr>
              <a:spLocks noChangeArrowheads="1"/>
            </p:cNvSpPr>
            <p:nvPr/>
          </p:nvSpPr>
          <p:spPr bwMode="auto">
            <a:xfrm>
              <a:off x="768" y="1584"/>
              <a:ext cx="624" cy="57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30" name="AutoShape 10"/>
            <p:cNvSpPr>
              <a:spLocks noChangeArrowheads="1"/>
            </p:cNvSpPr>
            <p:nvPr/>
          </p:nvSpPr>
          <p:spPr bwMode="auto">
            <a:xfrm>
              <a:off x="816" y="1632"/>
              <a:ext cx="528" cy="480"/>
            </a:xfrm>
            <a:prstGeom prst="star8">
              <a:avLst>
                <a:gd name="adj" fmla="val 13542"/>
              </a:avLst>
            </a:prstGeom>
            <a:gradFill rotWithShape="1">
              <a:gsLst>
                <a:gs pos="0">
                  <a:schemeClr val="tx1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tx2"/>
              </a:solidFill>
              <a:miter lim="800000"/>
              <a:headEnd type="none" w="lg" len="lg"/>
              <a:tailEnd type="none" w="lg" len="lg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0744" name="Group 24"/>
          <p:cNvGrpSpPr>
            <a:grpSpLocks/>
          </p:cNvGrpSpPr>
          <p:nvPr/>
        </p:nvGrpSpPr>
        <p:grpSpPr bwMode="auto">
          <a:xfrm>
            <a:off x="381000" y="3352800"/>
            <a:ext cx="8458200" cy="1555750"/>
            <a:chOff x="240" y="2688"/>
            <a:chExt cx="5328" cy="980"/>
          </a:xfrm>
        </p:grpSpPr>
        <p:sp>
          <p:nvSpPr>
            <p:cNvPr id="30723" name="Text Box 3"/>
            <p:cNvSpPr txBox="1">
              <a:spLocks noChangeArrowheads="1"/>
            </p:cNvSpPr>
            <p:nvPr/>
          </p:nvSpPr>
          <p:spPr bwMode="auto">
            <a:xfrm>
              <a:off x="240" y="2920"/>
              <a:ext cx="5328" cy="748"/>
            </a:xfrm>
            <a:prstGeom prst="rect">
              <a:avLst/>
            </a:prstGeom>
            <a:noFill/>
            <a:ln w="9525" algn="ctr">
              <a:noFill/>
              <a:prstDash val="sysDot"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ru-RU" sz="2400" b="1"/>
                <a:t>Колесо делает                              .</a:t>
              </a:r>
            </a:p>
            <a:p>
              <a:endParaRPr lang="ru-RU" sz="2400" b="1"/>
            </a:p>
            <a:p>
              <a:r>
                <a:rPr lang="ru-RU" sz="2400" b="1"/>
                <a:t>Сколько оборотов оно совершит за</a:t>
              </a:r>
            </a:p>
          </p:txBody>
        </p:sp>
        <p:graphicFrame>
          <p:nvGraphicFramePr>
            <p:cNvPr id="30743" name="Object 23"/>
            <p:cNvGraphicFramePr>
              <a:graphicFrameLocks noChangeAspect="1"/>
            </p:cNvGraphicFramePr>
            <p:nvPr/>
          </p:nvGraphicFramePr>
          <p:xfrm>
            <a:off x="1776" y="2688"/>
            <a:ext cx="1488" cy="746"/>
          </p:xfrm>
          <a:graphic>
            <a:graphicData uri="http://schemas.openxmlformats.org/presentationml/2006/ole">
              <p:oleObj spid="_x0000_s30743" name="Формула" r:id="rId6" imgW="850680" imgH="393480" progId="Equation.3">
                <p:embed/>
              </p:oleObj>
            </a:graphicData>
          </a:graphic>
        </p:graphicFrame>
      </p:grpSp>
      <p:pic>
        <p:nvPicPr>
          <p:cNvPr id="30746" name="Picture 2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5486400"/>
            <a:ext cx="152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7" name="Picture 2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81400" y="5181600"/>
            <a:ext cx="1828800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8" name="Picture 2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10400" y="5181600"/>
            <a:ext cx="16002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49" name="Oval 29"/>
          <p:cNvSpPr>
            <a:spLocks noChangeArrowheads="1"/>
          </p:cNvSpPr>
          <p:nvPr/>
        </p:nvSpPr>
        <p:spPr bwMode="auto">
          <a:xfrm>
            <a:off x="990600" y="3200400"/>
            <a:ext cx="228600" cy="3048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20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0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0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AutoShape 4"/>
          <p:cNvSpPr>
            <a:spLocks noChangeArrowheads="1"/>
          </p:cNvSpPr>
          <p:nvPr/>
        </p:nvSpPr>
        <p:spPr bwMode="auto">
          <a:xfrm>
            <a:off x="2209800" y="2514600"/>
            <a:ext cx="4724400" cy="3124200"/>
          </a:xfrm>
          <a:prstGeom prst="cube">
            <a:avLst>
              <a:gd name="adj" fmla="val 31810"/>
            </a:avLst>
          </a:prstGeom>
          <a:gradFill rotWithShape="1">
            <a:gsLst>
              <a:gs pos="0">
                <a:schemeClr val="bg1"/>
              </a:gs>
              <a:gs pos="100000">
                <a:srgbClr val="66FF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4800600"/>
            <a:ext cx="121920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778" name="Text Box 10"/>
          <p:cNvSpPr txBox="1">
            <a:spLocks noChangeArrowheads="1"/>
          </p:cNvSpPr>
          <p:nvPr/>
        </p:nvSpPr>
        <p:spPr bwMode="auto">
          <a:xfrm rot="-2700000">
            <a:off x="5715000" y="4724400"/>
            <a:ext cx="1352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ширина</a:t>
            </a:r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3114675" y="5257800"/>
            <a:ext cx="2206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   л   и   н   а </a:t>
            </a:r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2133600" y="3429000"/>
            <a:ext cx="4445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</a:t>
            </a:r>
          </a:p>
          <a:p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ы</a:t>
            </a:r>
          </a:p>
          <a:p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</a:t>
            </a:r>
          </a:p>
          <a:p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</a:t>
            </a:r>
          </a:p>
          <a:p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</a:t>
            </a:r>
          </a:p>
          <a:p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</a:t>
            </a:r>
          </a:p>
        </p:txBody>
      </p:sp>
      <p:grpSp>
        <p:nvGrpSpPr>
          <p:cNvPr id="32799" name="Group 31"/>
          <p:cNvGrpSpPr>
            <a:grpSpLocks/>
          </p:cNvGrpSpPr>
          <p:nvPr/>
        </p:nvGrpSpPr>
        <p:grpSpPr bwMode="auto">
          <a:xfrm>
            <a:off x="152400" y="-76200"/>
            <a:ext cx="8534400" cy="2663825"/>
            <a:chOff x="96" y="-48"/>
            <a:chExt cx="5376" cy="1678"/>
          </a:xfrm>
        </p:grpSpPr>
        <p:sp>
          <p:nvSpPr>
            <p:cNvPr id="32781" name="Text Box 13"/>
            <p:cNvSpPr txBox="1">
              <a:spLocks noChangeArrowheads="1"/>
            </p:cNvSpPr>
            <p:nvPr/>
          </p:nvSpPr>
          <p:spPr bwMode="auto">
            <a:xfrm>
              <a:off x="96" y="192"/>
              <a:ext cx="5376" cy="1438"/>
            </a:xfrm>
            <a:prstGeom prst="rect">
              <a:avLst/>
            </a:prstGeom>
            <a:noFill/>
            <a:ln w="9525" algn="ctr">
              <a:noFill/>
              <a:prstDash val="sysDot"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ru-RU" sz="2400" b="1"/>
                <a:t>Ширина прямоугольного параллелепипеда               , </a:t>
              </a:r>
            </a:p>
            <a:p>
              <a:endParaRPr lang="ru-RU" sz="2400" b="1"/>
            </a:p>
            <a:p>
              <a:r>
                <a:rPr lang="ru-RU" sz="2400" b="1"/>
                <a:t>           длина – в          раза больше ширины, </a:t>
              </a:r>
            </a:p>
            <a:p>
              <a:endParaRPr lang="ru-RU" sz="2400" b="1"/>
            </a:p>
            <a:p>
              <a:r>
                <a:rPr lang="ru-RU" sz="2400" b="1"/>
                <a:t>                     а высота – на                меньше длины.    </a:t>
              </a:r>
            </a:p>
            <a:p>
              <a:r>
                <a:rPr lang="ru-RU" sz="2400" b="1"/>
                <a:t> </a:t>
              </a:r>
            </a:p>
          </p:txBody>
        </p:sp>
        <p:pic>
          <p:nvPicPr>
            <p:cNvPr id="32782" name="Picture 1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68" y="-48"/>
              <a:ext cx="768" cy="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2783" name="Picture 1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87" y="432"/>
              <a:ext cx="421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2784" name="Picture 1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88" y="886"/>
              <a:ext cx="720" cy="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2785" name="Text Box 17"/>
          <p:cNvSpPr txBox="1">
            <a:spLocks noChangeArrowheads="1"/>
          </p:cNvSpPr>
          <p:nvPr/>
        </p:nvSpPr>
        <p:spPr bwMode="auto">
          <a:xfrm>
            <a:off x="3276600" y="3397250"/>
            <a:ext cx="2189163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66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</a:t>
            </a:r>
            <a:r>
              <a:rPr lang="ru-RU" sz="66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–? </a:t>
            </a:r>
          </a:p>
        </p:txBody>
      </p:sp>
      <p:sp>
        <p:nvSpPr>
          <p:cNvPr id="32786" name="AutoShape 18"/>
          <p:cNvSpPr>
            <a:spLocks noChangeArrowheads="1"/>
          </p:cNvSpPr>
          <p:nvPr/>
        </p:nvSpPr>
        <p:spPr bwMode="auto">
          <a:xfrm rot="4665148" flipV="1">
            <a:off x="6210300" y="5295900"/>
            <a:ext cx="685800" cy="1981200"/>
          </a:xfrm>
          <a:prstGeom prst="curvedLeftArrow">
            <a:avLst>
              <a:gd name="adj1" fmla="val 57778"/>
              <a:gd name="adj2" fmla="val 115556"/>
              <a:gd name="adj3" fmla="val 33333"/>
            </a:avLst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2797" name="Group 29"/>
          <p:cNvGrpSpPr>
            <a:grpSpLocks/>
          </p:cNvGrpSpPr>
          <p:nvPr/>
        </p:nvGrpSpPr>
        <p:grpSpPr bwMode="auto">
          <a:xfrm>
            <a:off x="2895600" y="5638800"/>
            <a:ext cx="2667000" cy="1219200"/>
            <a:chOff x="1824" y="3552"/>
            <a:chExt cx="1680" cy="768"/>
          </a:xfrm>
        </p:grpSpPr>
        <p:sp>
          <p:nvSpPr>
            <p:cNvPr id="32792" name="Oval 24"/>
            <p:cNvSpPr>
              <a:spLocks noChangeArrowheads="1"/>
            </p:cNvSpPr>
            <p:nvPr/>
          </p:nvSpPr>
          <p:spPr bwMode="auto">
            <a:xfrm>
              <a:off x="3072" y="3696"/>
              <a:ext cx="432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66FFFF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2"/>
              </a:solidFill>
              <a:round/>
              <a:headEnd type="none" w="lg" len="lg"/>
              <a:tailEnd type="none" w="lg" len="lg"/>
            </a:ln>
            <a:effectLst>
              <a:outerShdw dist="107763" dir="18900000" algn="ctr" rotWithShape="0">
                <a:srgbClr val="0000FF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5400" b="1">
                  <a:solidFill>
                    <a:srgbClr val="FF0000"/>
                  </a:solidFill>
                  <a:latin typeface="Times New Roman" pitchFamily="18" charset="0"/>
                </a:rPr>
                <a:t>&gt;</a:t>
              </a:r>
              <a:endParaRPr lang="ru-RU" sz="5400" b="1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grpSp>
          <p:nvGrpSpPr>
            <p:cNvPr id="32788" name="Group 20"/>
            <p:cNvGrpSpPr>
              <a:grpSpLocks/>
            </p:cNvGrpSpPr>
            <p:nvPr/>
          </p:nvGrpSpPr>
          <p:grpSpPr bwMode="auto">
            <a:xfrm>
              <a:off x="1824" y="3552"/>
              <a:ext cx="1337" cy="768"/>
              <a:chOff x="1824" y="3552"/>
              <a:chExt cx="1337" cy="768"/>
            </a:xfrm>
          </p:grpSpPr>
          <p:pic>
            <p:nvPicPr>
              <p:cNvPr id="32776" name="Picture 8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160" y="3552"/>
                <a:ext cx="421" cy="7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2787" name="Rectangle 19"/>
              <p:cNvSpPr>
                <a:spLocks noChangeArrowheads="1"/>
              </p:cNvSpPr>
              <p:nvPr/>
            </p:nvSpPr>
            <p:spPr bwMode="auto">
              <a:xfrm>
                <a:off x="1824" y="3729"/>
                <a:ext cx="1337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3200" b="1"/>
                  <a:t>в       раза</a:t>
                </a:r>
              </a:p>
            </p:txBody>
          </p:sp>
        </p:grpSp>
      </p:grpSp>
      <p:sp>
        <p:nvSpPr>
          <p:cNvPr id="32790" name="AutoShape 22"/>
          <p:cNvSpPr>
            <a:spLocks noChangeArrowheads="1"/>
          </p:cNvSpPr>
          <p:nvPr/>
        </p:nvSpPr>
        <p:spPr bwMode="auto">
          <a:xfrm rot="7496429" flipV="1">
            <a:off x="1409700" y="4991100"/>
            <a:ext cx="685800" cy="1981200"/>
          </a:xfrm>
          <a:prstGeom prst="curvedLeftArrow">
            <a:avLst>
              <a:gd name="adj1" fmla="val 57778"/>
              <a:gd name="adj2" fmla="val 115556"/>
              <a:gd name="adj3" fmla="val 33333"/>
            </a:avLst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2798" name="Group 30"/>
          <p:cNvGrpSpPr>
            <a:grpSpLocks/>
          </p:cNvGrpSpPr>
          <p:nvPr/>
        </p:nvGrpSpPr>
        <p:grpSpPr bwMode="auto">
          <a:xfrm>
            <a:off x="381000" y="3962400"/>
            <a:ext cx="1828800" cy="1447800"/>
            <a:chOff x="240" y="2496"/>
            <a:chExt cx="1152" cy="912"/>
          </a:xfrm>
        </p:grpSpPr>
        <p:grpSp>
          <p:nvGrpSpPr>
            <p:cNvPr id="32796" name="Group 28"/>
            <p:cNvGrpSpPr>
              <a:grpSpLocks/>
            </p:cNvGrpSpPr>
            <p:nvPr/>
          </p:nvGrpSpPr>
          <p:grpSpPr bwMode="auto">
            <a:xfrm>
              <a:off x="240" y="2496"/>
              <a:ext cx="1104" cy="744"/>
              <a:chOff x="240" y="2496"/>
              <a:chExt cx="1104" cy="744"/>
            </a:xfrm>
          </p:grpSpPr>
          <p:pic>
            <p:nvPicPr>
              <p:cNvPr id="32777" name="Picture 9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76" y="2496"/>
                <a:ext cx="768" cy="7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2789" name="Rectangle 21"/>
              <p:cNvSpPr>
                <a:spLocks noChangeArrowheads="1"/>
              </p:cNvSpPr>
              <p:nvPr/>
            </p:nvSpPr>
            <p:spPr bwMode="auto">
              <a:xfrm>
                <a:off x="240" y="2659"/>
                <a:ext cx="413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3200" b="1"/>
                  <a:t>на</a:t>
                </a:r>
              </a:p>
            </p:txBody>
          </p:sp>
        </p:grpSp>
        <p:sp>
          <p:nvSpPr>
            <p:cNvPr id="32795" name="Oval 27"/>
            <p:cNvSpPr>
              <a:spLocks noChangeArrowheads="1"/>
            </p:cNvSpPr>
            <p:nvPr/>
          </p:nvSpPr>
          <p:spPr bwMode="auto">
            <a:xfrm>
              <a:off x="960" y="3024"/>
              <a:ext cx="432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66FFFF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2"/>
              </a:solidFill>
              <a:round/>
              <a:headEnd type="none" w="lg" len="lg"/>
              <a:tailEnd type="none" w="lg" len="lg"/>
            </a:ln>
            <a:effectLst>
              <a:outerShdw dist="107763" dir="18900000" algn="ctr" rotWithShape="0">
                <a:srgbClr val="0000FF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5400" b="1">
                  <a:solidFill>
                    <a:srgbClr val="FF0000"/>
                  </a:solidFill>
                  <a:latin typeface="Times New Roman" pitchFamily="18" charset="0"/>
                </a:rPr>
                <a:t>&lt;</a:t>
              </a:r>
              <a:endParaRPr lang="ru-RU" sz="5400" b="1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2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3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2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32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8" grpId="0"/>
      <p:bldP spid="32779" grpId="0"/>
      <p:bldP spid="32780" grpId="0"/>
      <p:bldP spid="32785" grpId="0"/>
      <p:bldP spid="32786" grpId="0" animBg="1"/>
      <p:bldP spid="3279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reeform 2" descr="Пергамент"/>
          <p:cNvSpPr>
            <a:spLocks/>
          </p:cNvSpPr>
          <p:nvPr/>
        </p:nvSpPr>
        <p:spPr bwMode="auto">
          <a:xfrm>
            <a:off x="-25400" y="0"/>
            <a:ext cx="1625600" cy="6896100"/>
          </a:xfrm>
          <a:custGeom>
            <a:avLst/>
            <a:gdLst/>
            <a:ahLst/>
            <a:cxnLst>
              <a:cxn ang="0">
                <a:pos x="1016" y="3152"/>
              </a:cxn>
              <a:cxn ang="0">
                <a:pos x="1024" y="1216"/>
              </a:cxn>
              <a:cxn ang="0">
                <a:pos x="0" y="0"/>
              </a:cxn>
              <a:cxn ang="0">
                <a:pos x="8" y="8"/>
              </a:cxn>
              <a:cxn ang="0">
                <a:pos x="8" y="4344"/>
              </a:cxn>
              <a:cxn ang="0">
                <a:pos x="1016" y="3152"/>
              </a:cxn>
            </a:cxnLst>
            <a:rect l="0" t="0" r="r" b="b"/>
            <a:pathLst>
              <a:path w="1024" h="4344">
                <a:moveTo>
                  <a:pt x="1016" y="3152"/>
                </a:moveTo>
                <a:lnTo>
                  <a:pt x="1024" y="1216"/>
                </a:lnTo>
                <a:lnTo>
                  <a:pt x="0" y="0"/>
                </a:lnTo>
                <a:lnTo>
                  <a:pt x="8" y="8"/>
                </a:lnTo>
                <a:lnTo>
                  <a:pt x="8" y="4344"/>
                </a:lnTo>
                <a:lnTo>
                  <a:pt x="1016" y="3152"/>
                </a:lnTo>
                <a:close/>
              </a:path>
            </a:pathLst>
          </a:custGeom>
          <a:blipFill dpi="0" rotWithShape="1">
            <a:blip r:embed="rId4" cstate="print"/>
            <a:srcRect/>
            <a:tile tx="0" ty="0" sx="100000" sy="100000" flip="none" algn="tl"/>
          </a:blipFill>
          <a:ln w="9525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4819" name="Freeform 3" descr="Пергамент"/>
          <p:cNvSpPr>
            <a:spLocks/>
          </p:cNvSpPr>
          <p:nvPr/>
        </p:nvSpPr>
        <p:spPr bwMode="auto">
          <a:xfrm>
            <a:off x="1574800" y="1765300"/>
            <a:ext cx="6121400" cy="3238500"/>
          </a:xfrm>
          <a:custGeom>
            <a:avLst/>
            <a:gdLst/>
            <a:ahLst/>
            <a:cxnLst>
              <a:cxn ang="0">
                <a:pos x="0" y="2040"/>
              </a:cxn>
              <a:cxn ang="0">
                <a:pos x="3856" y="2016"/>
              </a:cxn>
              <a:cxn ang="0">
                <a:pos x="3824" y="0"/>
              </a:cxn>
              <a:cxn ang="0">
                <a:pos x="0" y="56"/>
              </a:cxn>
              <a:cxn ang="0">
                <a:pos x="0" y="2040"/>
              </a:cxn>
            </a:cxnLst>
            <a:rect l="0" t="0" r="r" b="b"/>
            <a:pathLst>
              <a:path w="3856" h="2040">
                <a:moveTo>
                  <a:pt x="0" y="2040"/>
                </a:moveTo>
                <a:lnTo>
                  <a:pt x="3856" y="2016"/>
                </a:lnTo>
                <a:lnTo>
                  <a:pt x="3824" y="0"/>
                </a:lnTo>
                <a:lnTo>
                  <a:pt x="0" y="56"/>
                </a:lnTo>
                <a:lnTo>
                  <a:pt x="0" y="2040"/>
                </a:lnTo>
                <a:close/>
              </a:path>
            </a:pathLst>
          </a:custGeom>
          <a:blipFill dpi="0" rotWithShape="1">
            <a:blip r:embed="rId4" cstate="print"/>
            <a:srcRect/>
            <a:tile tx="0" ty="0" sx="100000" sy="100000" flip="none" algn="tl"/>
          </a:blipFill>
          <a:ln w="9525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4820" name="Freeform 4"/>
          <p:cNvSpPr>
            <a:spLocks/>
          </p:cNvSpPr>
          <p:nvPr/>
        </p:nvSpPr>
        <p:spPr bwMode="auto">
          <a:xfrm>
            <a:off x="1574800" y="1778000"/>
            <a:ext cx="5969000" cy="101600"/>
          </a:xfrm>
          <a:custGeom>
            <a:avLst/>
            <a:gdLst/>
            <a:ahLst/>
            <a:cxnLst>
              <a:cxn ang="0">
                <a:pos x="0" y="64"/>
              </a:cxn>
              <a:cxn ang="0">
                <a:pos x="3760" y="0"/>
              </a:cxn>
            </a:cxnLst>
            <a:rect l="0" t="0" r="r" b="b"/>
            <a:pathLst>
              <a:path w="3760" h="64">
                <a:moveTo>
                  <a:pt x="0" y="64"/>
                </a:moveTo>
                <a:lnTo>
                  <a:pt x="376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 rot="16200000">
            <a:off x="1361281" y="2478882"/>
            <a:ext cx="148907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72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3м</a:t>
            </a:r>
            <a:r>
              <a:rPr lang="ru-RU" sz="54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34822" name="Freeform 6"/>
          <p:cNvSpPr>
            <a:spLocks/>
          </p:cNvSpPr>
          <p:nvPr/>
        </p:nvSpPr>
        <p:spPr bwMode="auto">
          <a:xfrm>
            <a:off x="2552700" y="4953000"/>
            <a:ext cx="5016500" cy="127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3160" y="0"/>
              </a:cxn>
            </a:cxnLst>
            <a:rect l="0" t="0" r="r" b="b"/>
            <a:pathLst>
              <a:path w="3160" h="8">
                <a:moveTo>
                  <a:pt x="0" y="8"/>
                </a:moveTo>
                <a:lnTo>
                  <a:pt x="316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4823" name="Freeform 7"/>
          <p:cNvSpPr>
            <a:spLocks/>
          </p:cNvSpPr>
          <p:nvPr/>
        </p:nvSpPr>
        <p:spPr bwMode="auto">
          <a:xfrm>
            <a:off x="1574800" y="1828800"/>
            <a:ext cx="1588" cy="3251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048"/>
              </a:cxn>
            </a:cxnLst>
            <a:rect l="0" t="0" r="r" b="b"/>
            <a:pathLst>
              <a:path w="1" h="2048">
                <a:moveTo>
                  <a:pt x="0" y="0"/>
                </a:moveTo>
                <a:lnTo>
                  <a:pt x="0" y="2048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4824" name="Freeform 8"/>
          <p:cNvSpPr>
            <a:spLocks/>
          </p:cNvSpPr>
          <p:nvPr/>
        </p:nvSpPr>
        <p:spPr bwMode="auto">
          <a:xfrm>
            <a:off x="7696200" y="1866900"/>
            <a:ext cx="1588" cy="3124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968"/>
              </a:cxn>
            </a:cxnLst>
            <a:rect l="0" t="0" r="r" b="b"/>
            <a:pathLst>
              <a:path w="1" h="1968">
                <a:moveTo>
                  <a:pt x="0" y="0"/>
                </a:moveTo>
                <a:lnTo>
                  <a:pt x="0" y="1968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4825" name="Freeform 9"/>
          <p:cNvSpPr>
            <a:spLocks/>
          </p:cNvSpPr>
          <p:nvPr/>
        </p:nvSpPr>
        <p:spPr bwMode="auto">
          <a:xfrm>
            <a:off x="6921500" y="12700"/>
            <a:ext cx="1689100" cy="1739900"/>
          </a:xfrm>
          <a:custGeom>
            <a:avLst/>
            <a:gdLst/>
            <a:ahLst/>
            <a:cxnLst>
              <a:cxn ang="0">
                <a:pos x="1064" y="0"/>
              </a:cxn>
              <a:cxn ang="0">
                <a:pos x="0" y="1096"/>
              </a:cxn>
            </a:cxnLst>
            <a:rect l="0" t="0" r="r" b="b"/>
            <a:pathLst>
              <a:path w="1064" h="1096">
                <a:moveTo>
                  <a:pt x="1064" y="0"/>
                </a:moveTo>
                <a:lnTo>
                  <a:pt x="0" y="1096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4826" name="Freeform 10"/>
          <p:cNvSpPr>
            <a:spLocks/>
          </p:cNvSpPr>
          <p:nvPr/>
        </p:nvSpPr>
        <p:spPr bwMode="auto">
          <a:xfrm>
            <a:off x="101600" y="5003800"/>
            <a:ext cx="1485900" cy="1803400"/>
          </a:xfrm>
          <a:custGeom>
            <a:avLst/>
            <a:gdLst/>
            <a:ahLst/>
            <a:cxnLst>
              <a:cxn ang="0">
                <a:pos x="936" y="0"/>
              </a:cxn>
              <a:cxn ang="0">
                <a:pos x="0" y="1136"/>
              </a:cxn>
            </a:cxnLst>
            <a:rect l="0" t="0" r="r" b="b"/>
            <a:pathLst>
              <a:path w="936" h="1136">
                <a:moveTo>
                  <a:pt x="936" y="0"/>
                </a:moveTo>
                <a:lnTo>
                  <a:pt x="0" y="1136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4827" name="Freeform 11"/>
          <p:cNvSpPr>
            <a:spLocks/>
          </p:cNvSpPr>
          <p:nvPr/>
        </p:nvSpPr>
        <p:spPr bwMode="auto">
          <a:xfrm>
            <a:off x="7696200" y="4914900"/>
            <a:ext cx="1447800" cy="1968500"/>
          </a:xfrm>
          <a:custGeom>
            <a:avLst/>
            <a:gdLst/>
            <a:ahLst/>
            <a:cxnLst>
              <a:cxn ang="0">
                <a:pos x="912" y="1240"/>
              </a:cxn>
              <a:cxn ang="0">
                <a:pos x="0" y="0"/>
              </a:cxn>
            </a:cxnLst>
            <a:rect l="0" t="0" r="r" b="b"/>
            <a:pathLst>
              <a:path w="912" h="1240">
                <a:moveTo>
                  <a:pt x="912" y="124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4828" name="Freeform 12"/>
          <p:cNvSpPr>
            <a:spLocks/>
          </p:cNvSpPr>
          <p:nvPr/>
        </p:nvSpPr>
        <p:spPr bwMode="auto">
          <a:xfrm>
            <a:off x="762000" y="0"/>
            <a:ext cx="1460500" cy="1828800"/>
          </a:xfrm>
          <a:custGeom>
            <a:avLst/>
            <a:gdLst/>
            <a:ahLst/>
            <a:cxnLst>
              <a:cxn ang="0">
                <a:pos x="920" y="1152"/>
              </a:cxn>
              <a:cxn ang="0">
                <a:pos x="0" y="0"/>
              </a:cxn>
            </a:cxnLst>
            <a:rect l="0" t="0" r="r" b="b"/>
            <a:pathLst>
              <a:path w="920" h="1152">
                <a:moveTo>
                  <a:pt x="920" y="1152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4829" name="Freeform 13"/>
          <p:cNvSpPr>
            <a:spLocks/>
          </p:cNvSpPr>
          <p:nvPr/>
        </p:nvSpPr>
        <p:spPr bwMode="auto">
          <a:xfrm>
            <a:off x="2349500" y="-38100"/>
            <a:ext cx="1447800" cy="1816100"/>
          </a:xfrm>
          <a:custGeom>
            <a:avLst/>
            <a:gdLst/>
            <a:ahLst/>
            <a:cxnLst>
              <a:cxn ang="0">
                <a:pos x="912" y="1144"/>
              </a:cxn>
              <a:cxn ang="0">
                <a:pos x="0" y="0"/>
              </a:cxn>
            </a:cxnLst>
            <a:rect l="0" t="0" r="r" b="b"/>
            <a:pathLst>
              <a:path w="912" h="1144">
                <a:moveTo>
                  <a:pt x="912" y="1144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4830" name="Freeform 14"/>
          <p:cNvSpPr>
            <a:spLocks/>
          </p:cNvSpPr>
          <p:nvPr/>
        </p:nvSpPr>
        <p:spPr bwMode="auto">
          <a:xfrm>
            <a:off x="3162300" y="12700"/>
            <a:ext cx="1066800" cy="1765300"/>
          </a:xfrm>
          <a:custGeom>
            <a:avLst/>
            <a:gdLst/>
            <a:ahLst/>
            <a:cxnLst>
              <a:cxn ang="0">
                <a:pos x="672" y="1112"/>
              </a:cxn>
              <a:cxn ang="0">
                <a:pos x="0" y="0"/>
              </a:cxn>
            </a:cxnLst>
            <a:rect l="0" t="0" r="r" b="b"/>
            <a:pathLst>
              <a:path w="672" h="1112">
                <a:moveTo>
                  <a:pt x="672" y="1112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4831" name="Freeform 15"/>
          <p:cNvSpPr>
            <a:spLocks/>
          </p:cNvSpPr>
          <p:nvPr/>
        </p:nvSpPr>
        <p:spPr bwMode="auto">
          <a:xfrm>
            <a:off x="4051300" y="12700"/>
            <a:ext cx="533400" cy="1765300"/>
          </a:xfrm>
          <a:custGeom>
            <a:avLst/>
            <a:gdLst/>
            <a:ahLst/>
            <a:cxnLst>
              <a:cxn ang="0">
                <a:pos x="336" y="1112"/>
              </a:cxn>
              <a:cxn ang="0">
                <a:pos x="0" y="0"/>
              </a:cxn>
            </a:cxnLst>
            <a:rect l="0" t="0" r="r" b="b"/>
            <a:pathLst>
              <a:path w="336" h="1112">
                <a:moveTo>
                  <a:pt x="336" y="1112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4832" name="Freeform 16"/>
          <p:cNvSpPr>
            <a:spLocks/>
          </p:cNvSpPr>
          <p:nvPr/>
        </p:nvSpPr>
        <p:spPr bwMode="auto">
          <a:xfrm>
            <a:off x="5295900" y="-88900"/>
            <a:ext cx="203200" cy="1892300"/>
          </a:xfrm>
          <a:custGeom>
            <a:avLst/>
            <a:gdLst/>
            <a:ahLst/>
            <a:cxnLst>
              <a:cxn ang="0">
                <a:pos x="0" y="1192"/>
              </a:cxn>
              <a:cxn ang="0">
                <a:pos x="128" y="0"/>
              </a:cxn>
            </a:cxnLst>
            <a:rect l="0" t="0" r="r" b="b"/>
            <a:pathLst>
              <a:path w="128" h="1192">
                <a:moveTo>
                  <a:pt x="0" y="1192"/>
                </a:moveTo>
                <a:lnTo>
                  <a:pt x="12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4833" name="Freeform 17"/>
          <p:cNvSpPr>
            <a:spLocks/>
          </p:cNvSpPr>
          <p:nvPr/>
        </p:nvSpPr>
        <p:spPr bwMode="auto">
          <a:xfrm>
            <a:off x="5626100" y="-38100"/>
            <a:ext cx="482600" cy="1866900"/>
          </a:xfrm>
          <a:custGeom>
            <a:avLst/>
            <a:gdLst/>
            <a:ahLst/>
            <a:cxnLst>
              <a:cxn ang="0">
                <a:pos x="0" y="1176"/>
              </a:cxn>
              <a:cxn ang="0">
                <a:pos x="304" y="0"/>
              </a:cxn>
            </a:cxnLst>
            <a:rect l="0" t="0" r="r" b="b"/>
            <a:pathLst>
              <a:path w="304" h="1176">
                <a:moveTo>
                  <a:pt x="0" y="1176"/>
                </a:moveTo>
                <a:lnTo>
                  <a:pt x="304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4834" name="Freeform 18"/>
          <p:cNvSpPr>
            <a:spLocks/>
          </p:cNvSpPr>
          <p:nvPr/>
        </p:nvSpPr>
        <p:spPr bwMode="auto">
          <a:xfrm>
            <a:off x="5981700" y="-50800"/>
            <a:ext cx="812800" cy="1854200"/>
          </a:xfrm>
          <a:custGeom>
            <a:avLst/>
            <a:gdLst/>
            <a:ahLst/>
            <a:cxnLst>
              <a:cxn ang="0">
                <a:pos x="0" y="1168"/>
              </a:cxn>
              <a:cxn ang="0">
                <a:pos x="512" y="0"/>
              </a:cxn>
            </a:cxnLst>
            <a:rect l="0" t="0" r="r" b="b"/>
            <a:pathLst>
              <a:path w="512" h="1168">
                <a:moveTo>
                  <a:pt x="0" y="1168"/>
                </a:moveTo>
                <a:lnTo>
                  <a:pt x="512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4835" name="Freeform 19"/>
          <p:cNvSpPr>
            <a:spLocks/>
          </p:cNvSpPr>
          <p:nvPr/>
        </p:nvSpPr>
        <p:spPr bwMode="auto">
          <a:xfrm>
            <a:off x="6362700" y="-12700"/>
            <a:ext cx="1257300" cy="1790700"/>
          </a:xfrm>
          <a:custGeom>
            <a:avLst/>
            <a:gdLst/>
            <a:ahLst/>
            <a:cxnLst>
              <a:cxn ang="0">
                <a:pos x="0" y="1128"/>
              </a:cxn>
              <a:cxn ang="0">
                <a:pos x="792" y="0"/>
              </a:cxn>
            </a:cxnLst>
            <a:rect l="0" t="0" r="r" b="b"/>
            <a:pathLst>
              <a:path w="792" h="1128">
                <a:moveTo>
                  <a:pt x="0" y="1128"/>
                </a:moveTo>
                <a:lnTo>
                  <a:pt x="792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4836" name="Freeform 20" descr="Пергамент"/>
          <p:cNvSpPr>
            <a:spLocks/>
          </p:cNvSpPr>
          <p:nvPr/>
        </p:nvSpPr>
        <p:spPr bwMode="auto">
          <a:xfrm>
            <a:off x="7645400" y="-12700"/>
            <a:ext cx="1511300" cy="6908800"/>
          </a:xfrm>
          <a:custGeom>
            <a:avLst/>
            <a:gdLst/>
            <a:ahLst/>
            <a:cxnLst>
              <a:cxn ang="0">
                <a:pos x="48" y="3136"/>
              </a:cxn>
              <a:cxn ang="0">
                <a:pos x="0" y="1104"/>
              </a:cxn>
              <a:cxn ang="0">
                <a:pos x="928" y="8"/>
              </a:cxn>
              <a:cxn ang="0">
                <a:pos x="952" y="0"/>
              </a:cxn>
              <a:cxn ang="0">
                <a:pos x="952" y="4352"/>
              </a:cxn>
              <a:cxn ang="0">
                <a:pos x="48" y="3136"/>
              </a:cxn>
            </a:cxnLst>
            <a:rect l="0" t="0" r="r" b="b"/>
            <a:pathLst>
              <a:path w="952" h="4352">
                <a:moveTo>
                  <a:pt x="48" y="3136"/>
                </a:moveTo>
                <a:lnTo>
                  <a:pt x="0" y="1104"/>
                </a:lnTo>
                <a:lnTo>
                  <a:pt x="928" y="8"/>
                </a:lnTo>
                <a:lnTo>
                  <a:pt x="952" y="0"/>
                </a:lnTo>
                <a:lnTo>
                  <a:pt x="952" y="4352"/>
                </a:lnTo>
                <a:lnTo>
                  <a:pt x="48" y="3136"/>
                </a:lnTo>
                <a:close/>
              </a:path>
            </a:pathLst>
          </a:custGeom>
          <a:blipFill dpi="0" rotWithShape="1">
            <a:blip r:embed="rId4" cstate="print"/>
            <a:srcRect/>
            <a:tile tx="0" ty="0" sx="100000" sy="100000" flip="none" algn="tl"/>
          </a:blipFill>
          <a:ln w="9525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4837" name="Freeform 21"/>
          <p:cNvSpPr>
            <a:spLocks/>
          </p:cNvSpPr>
          <p:nvPr/>
        </p:nvSpPr>
        <p:spPr bwMode="auto">
          <a:xfrm>
            <a:off x="4864100" y="-25400"/>
            <a:ext cx="127000" cy="1854200"/>
          </a:xfrm>
          <a:custGeom>
            <a:avLst/>
            <a:gdLst/>
            <a:ahLst/>
            <a:cxnLst>
              <a:cxn ang="0">
                <a:pos x="80" y="1168"/>
              </a:cxn>
              <a:cxn ang="0">
                <a:pos x="0" y="0"/>
              </a:cxn>
            </a:cxnLst>
            <a:rect l="0" t="0" r="r" b="b"/>
            <a:pathLst>
              <a:path w="80" h="1168">
                <a:moveTo>
                  <a:pt x="80" y="1168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4838" name="Oval 22"/>
          <p:cNvSpPr>
            <a:spLocks noChangeArrowheads="1"/>
          </p:cNvSpPr>
          <p:nvPr/>
        </p:nvSpPr>
        <p:spPr bwMode="auto">
          <a:xfrm>
            <a:off x="2362200" y="254000"/>
            <a:ext cx="914400" cy="4191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3175" algn="ctr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aseline="-250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4839" name="Oval 23"/>
          <p:cNvSpPr>
            <a:spLocks noChangeArrowheads="1"/>
          </p:cNvSpPr>
          <p:nvPr/>
        </p:nvSpPr>
        <p:spPr bwMode="auto">
          <a:xfrm>
            <a:off x="4279900" y="177800"/>
            <a:ext cx="914400" cy="4191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3175" algn="ctr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aseline="-250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4840" name="Oval 24"/>
          <p:cNvSpPr>
            <a:spLocks noChangeArrowheads="1"/>
          </p:cNvSpPr>
          <p:nvPr/>
        </p:nvSpPr>
        <p:spPr bwMode="auto">
          <a:xfrm>
            <a:off x="6184900" y="165100"/>
            <a:ext cx="914400" cy="4191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3175" algn="ctr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aseline="-250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4841" name="Oval 25"/>
          <p:cNvSpPr>
            <a:spLocks noChangeArrowheads="1"/>
          </p:cNvSpPr>
          <p:nvPr/>
        </p:nvSpPr>
        <p:spPr bwMode="auto">
          <a:xfrm>
            <a:off x="5943600" y="914400"/>
            <a:ext cx="685800" cy="3048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3175" algn="ctr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aseline="-250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4842" name="Oval 26"/>
          <p:cNvSpPr>
            <a:spLocks noChangeArrowheads="1"/>
          </p:cNvSpPr>
          <p:nvPr/>
        </p:nvSpPr>
        <p:spPr bwMode="auto">
          <a:xfrm>
            <a:off x="4521200" y="939800"/>
            <a:ext cx="685800" cy="3048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3175" algn="ctr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aseline="-250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4843" name="Oval 27"/>
          <p:cNvSpPr>
            <a:spLocks noChangeArrowheads="1"/>
          </p:cNvSpPr>
          <p:nvPr/>
        </p:nvSpPr>
        <p:spPr bwMode="auto">
          <a:xfrm>
            <a:off x="3098800" y="965200"/>
            <a:ext cx="685800" cy="3048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3175" algn="ctr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aseline="-25000">
              <a:solidFill>
                <a:srgbClr val="FFFF00"/>
              </a:solidFill>
              <a:latin typeface="Times New Roman" pitchFamily="18" charset="0"/>
            </a:endParaRPr>
          </a:p>
        </p:txBody>
      </p:sp>
      <p:grpSp>
        <p:nvGrpSpPr>
          <p:cNvPr id="34844" name="Group 28"/>
          <p:cNvGrpSpPr>
            <a:grpSpLocks/>
          </p:cNvGrpSpPr>
          <p:nvPr/>
        </p:nvGrpSpPr>
        <p:grpSpPr bwMode="auto">
          <a:xfrm>
            <a:off x="5715000" y="2362200"/>
            <a:ext cx="1519238" cy="1524000"/>
            <a:chOff x="2739" y="1440"/>
            <a:chExt cx="957" cy="960"/>
          </a:xfrm>
        </p:grpSpPr>
        <p:sp>
          <p:nvSpPr>
            <p:cNvPr id="34845" name="Freeform 29"/>
            <p:cNvSpPr>
              <a:spLocks/>
            </p:cNvSpPr>
            <p:nvPr/>
          </p:nvSpPr>
          <p:spPr bwMode="auto">
            <a:xfrm>
              <a:off x="2784" y="1488"/>
              <a:ext cx="864" cy="832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864" y="0"/>
                </a:cxn>
                <a:cxn ang="0">
                  <a:pos x="864" y="832"/>
                </a:cxn>
                <a:cxn ang="0">
                  <a:pos x="16" y="832"/>
                </a:cxn>
                <a:cxn ang="0">
                  <a:pos x="0" y="13"/>
                </a:cxn>
              </a:cxnLst>
              <a:rect l="0" t="0" r="r" b="b"/>
              <a:pathLst>
                <a:path w="864" h="832">
                  <a:moveTo>
                    <a:pt x="0" y="13"/>
                  </a:moveTo>
                  <a:lnTo>
                    <a:pt x="864" y="0"/>
                  </a:lnTo>
                  <a:lnTo>
                    <a:pt x="864" y="832"/>
                  </a:lnTo>
                  <a:lnTo>
                    <a:pt x="16" y="832"/>
                  </a:lnTo>
                  <a:lnTo>
                    <a:pt x="0" y="13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18900000" scaled="1"/>
            </a:gradFill>
            <a:ln w="952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34846" name="Group 30"/>
            <p:cNvGrpSpPr>
              <a:grpSpLocks/>
            </p:cNvGrpSpPr>
            <p:nvPr/>
          </p:nvGrpSpPr>
          <p:grpSpPr bwMode="auto">
            <a:xfrm>
              <a:off x="2739" y="1440"/>
              <a:ext cx="957" cy="960"/>
              <a:chOff x="2739" y="1440"/>
              <a:chExt cx="957" cy="1224"/>
            </a:xfrm>
          </p:grpSpPr>
          <p:sp>
            <p:nvSpPr>
              <p:cNvPr id="34847" name="Freeform 31"/>
              <p:cNvSpPr>
                <a:spLocks/>
              </p:cNvSpPr>
              <p:nvPr/>
            </p:nvSpPr>
            <p:spPr bwMode="auto">
              <a:xfrm>
                <a:off x="2739" y="1440"/>
                <a:ext cx="957" cy="1224"/>
              </a:xfrm>
              <a:custGeom>
                <a:avLst/>
                <a:gdLst/>
                <a:ahLst/>
                <a:cxnLst>
                  <a:cxn ang="0">
                    <a:pos x="1437" y="1064"/>
                  </a:cxn>
                  <a:cxn ang="0">
                    <a:pos x="1445" y="80"/>
                  </a:cxn>
                  <a:cxn ang="0">
                    <a:pos x="85" y="80"/>
                  </a:cxn>
                  <a:cxn ang="0">
                    <a:pos x="93" y="1088"/>
                  </a:cxn>
                  <a:cxn ang="0">
                    <a:pos x="1445" y="1080"/>
                  </a:cxn>
                  <a:cxn ang="0">
                    <a:pos x="1517" y="1168"/>
                  </a:cxn>
                  <a:cxn ang="0">
                    <a:pos x="1517" y="0"/>
                  </a:cxn>
                  <a:cxn ang="0">
                    <a:pos x="0" y="2"/>
                  </a:cxn>
                  <a:cxn ang="0">
                    <a:pos x="5" y="1176"/>
                  </a:cxn>
                  <a:cxn ang="0">
                    <a:pos x="1501" y="1168"/>
                  </a:cxn>
                  <a:cxn ang="0">
                    <a:pos x="1517" y="1160"/>
                  </a:cxn>
                </a:cxnLst>
                <a:rect l="0" t="0" r="r" b="b"/>
                <a:pathLst>
                  <a:path w="1517" h="1176">
                    <a:moveTo>
                      <a:pt x="1437" y="1064"/>
                    </a:moveTo>
                    <a:lnTo>
                      <a:pt x="1445" y="80"/>
                    </a:lnTo>
                    <a:lnTo>
                      <a:pt x="85" y="80"/>
                    </a:lnTo>
                    <a:lnTo>
                      <a:pt x="93" y="1088"/>
                    </a:lnTo>
                    <a:lnTo>
                      <a:pt x="1445" y="1080"/>
                    </a:lnTo>
                    <a:lnTo>
                      <a:pt x="1517" y="1168"/>
                    </a:lnTo>
                    <a:lnTo>
                      <a:pt x="1517" y="0"/>
                    </a:lnTo>
                    <a:lnTo>
                      <a:pt x="0" y="2"/>
                    </a:lnTo>
                    <a:lnTo>
                      <a:pt x="5" y="1176"/>
                    </a:lnTo>
                    <a:lnTo>
                      <a:pt x="1501" y="1168"/>
                    </a:lnTo>
                    <a:lnTo>
                      <a:pt x="1517" y="1160"/>
                    </a:ln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48" name="Freeform 32"/>
              <p:cNvSpPr>
                <a:spLocks/>
              </p:cNvSpPr>
              <p:nvPr/>
            </p:nvSpPr>
            <p:spPr bwMode="auto">
              <a:xfrm>
                <a:off x="3398" y="1515"/>
                <a:ext cx="28" cy="1055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3" y="0"/>
                  </a:cxn>
                  <a:cxn ang="0">
                    <a:pos x="45" y="1014"/>
                  </a:cxn>
                  <a:cxn ang="0">
                    <a:pos x="15" y="1011"/>
                  </a:cxn>
                  <a:cxn ang="0">
                    <a:pos x="9" y="999"/>
                  </a:cxn>
                  <a:cxn ang="0">
                    <a:pos x="0" y="3"/>
                  </a:cxn>
                </a:cxnLst>
                <a:rect l="0" t="0" r="r" b="b"/>
                <a:pathLst>
                  <a:path w="45" h="1014">
                    <a:moveTo>
                      <a:pt x="0" y="3"/>
                    </a:moveTo>
                    <a:lnTo>
                      <a:pt x="33" y="0"/>
                    </a:lnTo>
                    <a:lnTo>
                      <a:pt x="45" y="1014"/>
                    </a:lnTo>
                    <a:lnTo>
                      <a:pt x="15" y="1011"/>
                    </a:lnTo>
                    <a:lnTo>
                      <a:pt x="9" y="999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49" name="Freeform 33"/>
              <p:cNvSpPr>
                <a:spLocks/>
              </p:cNvSpPr>
              <p:nvPr/>
            </p:nvSpPr>
            <p:spPr bwMode="auto">
              <a:xfrm>
                <a:off x="3049" y="1521"/>
                <a:ext cx="40" cy="10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9" y="3"/>
                  </a:cxn>
                  <a:cxn ang="0">
                    <a:pos x="51" y="1011"/>
                  </a:cxn>
                  <a:cxn ang="0">
                    <a:pos x="63" y="1002"/>
                  </a:cxn>
                  <a:cxn ang="0">
                    <a:pos x="15" y="1011"/>
                  </a:cxn>
                  <a:cxn ang="0">
                    <a:pos x="0" y="0"/>
                  </a:cxn>
                </a:cxnLst>
                <a:rect l="0" t="0" r="r" b="b"/>
                <a:pathLst>
                  <a:path w="63" h="1011">
                    <a:moveTo>
                      <a:pt x="0" y="0"/>
                    </a:moveTo>
                    <a:lnTo>
                      <a:pt x="39" y="3"/>
                    </a:lnTo>
                    <a:lnTo>
                      <a:pt x="51" y="1011"/>
                    </a:lnTo>
                    <a:lnTo>
                      <a:pt x="63" y="1002"/>
                    </a:lnTo>
                    <a:lnTo>
                      <a:pt x="15" y="10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34850" name="Freeform 34"/>
          <p:cNvSpPr>
            <a:spLocks/>
          </p:cNvSpPr>
          <p:nvPr/>
        </p:nvSpPr>
        <p:spPr bwMode="auto">
          <a:xfrm>
            <a:off x="12700" y="25400"/>
            <a:ext cx="1562100" cy="1854200"/>
          </a:xfrm>
          <a:custGeom>
            <a:avLst/>
            <a:gdLst/>
            <a:ahLst/>
            <a:cxnLst>
              <a:cxn ang="0">
                <a:pos x="984" y="1168"/>
              </a:cxn>
              <a:cxn ang="0">
                <a:pos x="0" y="0"/>
              </a:cxn>
            </a:cxnLst>
            <a:rect l="0" t="0" r="r" b="b"/>
            <a:pathLst>
              <a:path w="984" h="1168">
                <a:moveTo>
                  <a:pt x="984" y="1168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4851" name="Freeform 35"/>
          <p:cNvSpPr>
            <a:spLocks/>
          </p:cNvSpPr>
          <p:nvPr/>
        </p:nvSpPr>
        <p:spPr bwMode="auto">
          <a:xfrm>
            <a:off x="1600200" y="0"/>
            <a:ext cx="1447800" cy="1816100"/>
          </a:xfrm>
          <a:custGeom>
            <a:avLst/>
            <a:gdLst/>
            <a:ahLst/>
            <a:cxnLst>
              <a:cxn ang="0">
                <a:pos x="912" y="1144"/>
              </a:cxn>
              <a:cxn ang="0">
                <a:pos x="0" y="0"/>
              </a:cxn>
            </a:cxnLst>
            <a:rect l="0" t="0" r="r" b="b"/>
            <a:pathLst>
              <a:path w="912" h="1144">
                <a:moveTo>
                  <a:pt x="912" y="1144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4852" name="Oval 36"/>
          <p:cNvSpPr>
            <a:spLocks noChangeArrowheads="1"/>
          </p:cNvSpPr>
          <p:nvPr/>
        </p:nvSpPr>
        <p:spPr bwMode="auto">
          <a:xfrm>
            <a:off x="990600" y="228600"/>
            <a:ext cx="914400" cy="4191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3175" algn="ctr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aseline="-250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4853" name="Oval 37"/>
          <p:cNvSpPr>
            <a:spLocks noChangeArrowheads="1"/>
          </p:cNvSpPr>
          <p:nvPr/>
        </p:nvSpPr>
        <p:spPr bwMode="auto">
          <a:xfrm>
            <a:off x="1981200" y="990600"/>
            <a:ext cx="685800" cy="3048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3175" algn="ctr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aseline="-250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4854" name="Oval 38"/>
          <p:cNvSpPr>
            <a:spLocks noChangeArrowheads="1"/>
          </p:cNvSpPr>
          <p:nvPr/>
        </p:nvSpPr>
        <p:spPr bwMode="auto">
          <a:xfrm>
            <a:off x="7467600" y="190500"/>
            <a:ext cx="914400" cy="4191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3175" algn="ctr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aseline="-250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4855" name="Oval 39"/>
          <p:cNvSpPr>
            <a:spLocks noChangeArrowheads="1"/>
          </p:cNvSpPr>
          <p:nvPr/>
        </p:nvSpPr>
        <p:spPr bwMode="auto">
          <a:xfrm>
            <a:off x="7010400" y="990600"/>
            <a:ext cx="685800" cy="3048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3175" algn="ctr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aseline="-25000">
              <a:solidFill>
                <a:srgbClr val="FFFF00"/>
              </a:solidFill>
              <a:latin typeface="Times New Roman" pitchFamily="18" charset="0"/>
            </a:endParaRPr>
          </a:p>
        </p:txBody>
      </p:sp>
      <p:grpSp>
        <p:nvGrpSpPr>
          <p:cNvPr id="34856" name="Group 40"/>
          <p:cNvGrpSpPr>
            <a:grpSpLocks/>
          </p:cNvGrpSpPr>
          <p:nvPr/>
        </p:nvGrpSpPr>
        <p:grpSpPr bwMode="auto">
          <a:xfrm>
            <a:off x="1828800" y="2362200"/>
            <a:ext cx="1519238" cy="1524000"/>
            <a:chOff x="2739" y="1440"/>
            <a:chExt cx="957" cy="960"/>
          </a:xfrm>
        </p:grpSpPr>
        <p:sp>
          <p:nvSpPr>
            <p:cNvPr id="34857" name="Freeform 41"/>
            <p:cNvSpPr>
              <a:spLocks/>
            </p:cNvSpPr>
            <p:nvPr/>
          </p:nvSpPr>
          <p:spPr bwMode="auto">
            <a:xfrm>
              <a:off x="2784" y="1488"/>
              <a:ext cx="864" cy="832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864" y="0"/>
                </a:cxn>
                <a:cxn ang="0">
                  <a:pos x="864" y="832"/>
                </a:cxn>
                <a:cxn ang="0">
                  <a:pos x="16" y="832"/>
                </a:cxn>
                <a:cxn ang="0">
                  <a:pos x="0" y="13"/>
                </a:cxn>
              </a:cxnLst>
              <a:rect l="0" t="0" r="r" b="b"/>
              <a:pathLst>
                <a:path w="864" h="832">
                  <a:moveTo>
                    <a:pt x="0" y="13"/>
                  </a:moveTo>
                  <a:lnTo>
                    <a:pt x="864" y="0"/>
                  </a:lnTo>
                  <a:lnTo>
                    <a:pt x="864" y="832"/>
                  </a:lnTo>
                  <a:lnTo>
                    <a:pt x="16" y="832"/>
                  </a:lnTo>
                  <a:lnTo>
                    <a:pt x="0" y="13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18900000" scaled="1"/>
            </a:gradFill>
            <a:ln w="952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34858" name="Group 42"/>
            <p:cNvGrpSpPr>
              <a:grpSpLocks/>
            </p:cNvGrpSpPr>
            <p:nvPr/>
          </p:nvGrpSpPr>
          <p:grpSpPr bwMode="auto">
            <a:xfrm>
              <a:off x="2739" y="1440"/>
              <a:ext cx="957" cy="960"/>
              <a:chOff x="2739" y="1440"/>
              <a:chExt cx="957" cy="1224"/>
            </a:xfrm>
          </p:grpSpPr>
          <p:sp>
            <p:nvSpPr>
              <p:cNvPr id="34859" name="Freeform 43"/>
              <p:cNvSpPr>
                <a:spLocks/>
              </p:cNvSpPr>
              <p:nvPr/>
            </p:nvSpPr>
            <p:spPr bwMode="auto">
              <a:xfrm>
                <a:off x="2739" y="1440"/>
                <a:ext cx="957" cy="1224"/>
              </a:xfrm>
              <a:custGeom>
                <a:avLst/>
                <a:gdLst/>
                <a:ahLst/>
                <a:cxnLst>
                  <a:cxn ang="0">
                    <a:pos x="1437" y="1064"/>
                  </a:cxn>
                  <a:cxn ang="0">
                    <a:pos x="1445" y="80"/>
                  </a:cxn>
                  <a:cxn ang="0">
                    <a:pos x="85" y="80"/>
                  </a:cxn>
                  <a:cxn ang="0">
                    <a:pos x="93" y="1088"/>
                  </a:cxn>
                  <a:cxn ang="0">
                    <a:pos x="1445" y="1080"/>
                  </a:cxn>
                  <a:cxn ang="0">
                    <a:pos x="1517" y="1168"/>
                  </a:cxn>
                  <a:cxn ang="0">
                    <a:pos x="1517" y="0"/>
                  </a:cxn>
                  <a:cxn ang="0">
                    <a:pos x="0" y="2"/>
                  </a:cxn>
                  <a:cxn ang="0">
                    <a:pos x="5" y="1176"/>
                  </a:cxn>
                  <a:cxn ang="0">
                    <a:pos x="1501" y="1168"/>
                  </a:cxn>
                  <a:cxn ang="0">
                    <a:pos x="1517" y="1160"/>
                  </a:cxn>
                </a:cxnLst>
                <a:rect l="0" t="0" r="r" b="b"/>
                <a:pathLst>
                  <a:path w="1517" h="1176">
                    <a:moveTo>
                      <a:pt x="1437" y="1064"/>
                    </a:moveTo>
                    <a:lnTo>
                      <a:pt x="1445" y="80"/>
                    </a:lnTo>
                    <a:lnTo>
                      <a:pt x="85" y="80"/>
                    </a:lnTo>
                    <a:lnTo>
                      <a:pt x="93" y="1088"/>
                    </a:lnTo>
                    <a:lnTo>
                      <a:pt x="1445" y="1080"/>
                    </a:lnTo>
                    <a:lnTo>
                      <a:pt x="1517" y="1168"/>
                    </a:lnTo>
                    <a:lnTo>
                      <a:pt x="1517" y="0"/>
                    </a:lnTo>
                    <a:lnTo>
                      <a:pt x="0" y="2"/>
                    </a:lnTo>
                    <a:lnTo>
                      <a:pt x="5" y="1176"/>
                    </a:lnTo>
                    <a:lnTo>
                      <a:pt x="1501" y="1168"/>
                    </a:lnTo>
                    <a:lnTo>
                      <a:pt x="1517" y="1160"/>
                    </a:ln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60" name="Freeform 44"/>
              <p:cNvSpPr>
                <a:spLocks/>
              </p:cNvSpPr>
              <p:nvPr/>
            </p:nvSpPr>
            <p:spPr bwMode="auto">
              <a:xfrm>
                <a:off x="3398" y="1515"/>
                <a:ext cx="28" cy="1055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3" y="0"/>
                  </a:cxn>
                  <a:cxn ang="0">
                    <a:pos x="45" y="1014"/>
                  </a:cxn>
                  <a:cxn ang="0">
                    <a:pos x="15" y="1011"/>
                  </a:cxn>
                  <a:cxn ang="0">
                    <a:pos x="9" y="999"/>
                  </a:cxn>
                  <a:cxn ang="0">
                    <a:pos x="0" y="3"/>
                  </a:cxn>
                </a:cxnLst>
                <a:rect l="0" t="0" r="r" b="b"/>
                <a:pathLst>
                  <a:path w="45" h="1014">
                    <a:moveTo>
                      <a:pt x="0" y="3"/>
                    </a:moveTo>
                    <a:lnTo>
                      <a:pt x="33" y="0"/>
                    </a:lnTo>
                    <a:lnTo>
                      <a:pt x="45" y="1014"/>
                    </a:lnTo>
                    <a:lnTo>
                      <a:pt x="15" y="1011"/>
                    </a:lnTo>
                    <a:lnTo>
                      <a:pt x="9" y="999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61" name="Freeform 45"/>
              <p:cNvSpPr>
                <a:spLocks/>
              </p:cNvSpPr>
              <p:nvPr/>
            </p:nvSpPr>
            <p:spPr bwMode="auto">
              <a:xfrm>
                <a:off x="3049" y="1521"/>
                <a:ext cx="40" cy="10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9" y="3"/>
                  </a:cxn>
                  <a:cxn ang="0">
                    <a:pos x="51" y="1011"/>
                  </a:cxn>
                  <a:cxn ang="0">
                    <a:pos x="63" y="1002"/>
                  </a:cxn>
                  <a:cxn ang="0">
                    <a:pos x="15" y="1011"/>
                  </a:cxn>
                  <a:cxn ang="0">
                    <a:pos x="0" y="0"/>
                  </a:cxn>
                </a:cxnLst>
                <a:rect l="0" t="0" r="r" b="b"/>
                <a:pathLst>
                  <a:path w="63" h="1011">
                    <a:moveTo>
                      <a:pt x="0" y="0"/>
                    </a:moveTo>
                    <a:lnTo>
                      <a:pt x="39" y="3"/>
                    </a:lnTo>
                    <a:lnTo>
                      <a:pt x="51" y="1011"/>
                    </a:lnTo>
                    <a:lnTo>
                      <a:pt x="63" y="1002"/>
                    </a:lnTo>
                    <a:lnTo>
                      <a:pt x="15" y="10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34862" name="Group 46"/>
          <p:cNvGrpSpPr>
            <a:grpSpLocks/>
          </p:cNvGrpSpPr>
          <p:nvPr/>
        </p:nvGrpSpPr>
        <p:grpSpPr bwMode="auto">
          <a:xfrm>
            <a:off x="3814763" y="2362200"/>
            <a:ext cx="1519237" cy="1524000"/>
            <a:chOff x="2739" y="1440"/>
            <a:chExt cx="957" cy="960"/>
          </a:xfrm>
        </p:grpSpPr>
        <p:sp>
          <p:nvSpPr>
            <p:cNvPr id="34863" name="Freeform 47"/>
            <p:cNvSpPr>
              <a:spLocks/>
            </p:cNvSpPr>
            <p:nvPr/>
          </p:nvSpPr>
          <p:spPr bwMode="auto">
            <a:xfrm>
              <a:off x="2784" y="1488"/>
              <a:ext cx="864" cy="832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864" y="0"/>
                </a:cxn>
                <a:cxn ang="0">
                  <a:pos x="864" y="832"/>
                </a:cxn>
                <a:cxn ang="0">
                  <a:pos x="16" y="832"/>
                </a:cxn>
                <a:cxn ang="0">
                  <a:pos x="0" y="13"/>
                </a:cxn>
              </a:cxnLst>
              <a:rect l="0" t="0" r="r" b="b"/>
              <a:pathLst>
                <a:path w="864" h="832">
                  <a:moveTo>
                    <a:pt x="0" y="13"/>
                  </a:moveTo>
                  <a:lnTo>
                    <a:pt x="864" y="0"/>
                  </a:lnTo>
                  <a:lnTo>
                    <a:pt x="864" y="832"/>
                  </a:lnTo>
                  <a:lnTo>
                    <a:pt x="16" y="832"/>
                  </a:lnTo>
                  <a:lnTo>
                    <a:pt x="0" y="13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18900000" scaled="1"/>
            </a:gradFill>
            <a:ln w="952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34864" name="Group 48"/>
            <p:cNvGrpSpPr>
              <a:grpSpLocks/>
            </p:cNvGrpSpPr>
            <p:nvPr/>
          </p:nvGrpSpPr>
          <p:grpSpPr bwMode="auto">
            <a:xfrm>
              <a:off x="2739" y="1440"/>
              <a:ext cx="957" cy="960"/>
              <a:chOff x="2739" y="1440"/>
              <a:chExt cx="957" cy="1224"/>
            </a:xfrm>
          </p:grpSpPr>
          <p:sp>
            <p:nvSpPr>
              <p:cNvPr id="34865" name="Freeform 49"/>
              <p:cNvSpPr>
                <a:spLocks/>
              </p:cNvSpPr>
              <p:nvPr/>
            </p:nvSpPr>
            <p:spPr bwMode="auto">
              <a:xfrm>
                <a:off x="2739" y="1440"/>
                <a:ext cx="957" cy="1224"/>
              </a:xfrm>
              <a:custGeom>
                <a:avLst/>
                <a:gdLst/>
                <a:ahLst/>
                <a:cxnLst>
                  <a:cxn ang="0">
                    <a:pos x="1437" y="1064"/>
                  </a:cxn>
                  <a:cxn ang="0">
                    <a:pos x="1445" y="80"/>
                  </a:cxn>
                  <a:cxn ang="0">
                    <a:pos x="85" y="80"/>
                  </a:cxn>
                  <a:cxn ang="0">
                    <a:pos x="93" y="1088"/>
                  </a:cxn>
                  <a:cxn ang="0">
                    <a:pos x="1445" y="1080"/>
                  </a:cxn>
                  <a:cxn ang="0">
                    <a:pos x="1517" y="1168"/>
                  </a:cxn>
                  <a:cxn ang="0">
                    <a:pos x="1517" y="0"/>
                  </a:cxn>
                  <a:cxn ang="0">
                    <a:pos x="0" y="2"/>
                  </a:cxn>
                  <a:cxn ang="0">
                    <a:pos x="5" y="1176"/>
                  </a:cxn>
                  <a:cxn ang="0">
                    <a:pos x="1501" y="1168"/>
                  </a:cxn>
                  <a:cxn ang="0">
                    <a:pos x="1517" y="1160"/>
                  </a:cxn>
                </a:cxnLst>
                <a:rect l="0" t="0" r="r" b="b"/>
                <a:pathLst>
                  <a:path w="1517" h="1176">
                    <a:moveTo>
                      <a:pt x="1437" y="1064"/>
                    </a:moveTo>
                    <a:lnTo>
                      <a:pt x="1445" y="80"/>
                    </a:lnTo>
                    <a:lnTo>
                      <a:pt x="85" y="80"/>
                    </a:lnTo>
                    <a:lnTo>
                      <a:pt x="93" y="1088"/>
                    </a:lnTo>
                    <a:lnTo>
                      <a:pt x="1445" y="1080"/>
                    </a:lnTo>
                    <a:lnTo>
                      <a:pt x="1517" y="1168"/>
                    </a:lnTo>
                    <a:lnTo>
                      <a:pt x="1517" y="0"/>
                    </a:lnTo>
                    <a:lnTo>
                      <a:pt x="0" y="2"/>
                    </a:lnTo>
                    <a:lnTo>
                      <a:pt x="5" y="1176"/>
                    </a:lnTo>
                    <a:lnTo>
                      <a:pt x="1501" y="1168"/>
                    </a:lnTo>
                    <a:lnTo>
                      <a:pt x="1517" y="1160"/>
                    </a:ln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66" name="Freeform 50"/>
              <p:cNvSpPr>
                <a:spLocks/>
              </p:cNvSpPr>
              <p:nvPr/>
            </p:nvSpPr>
            <p:spPr bwMode="auto">
              <a:xfrm>
                <a:off x="3398" y="1515"/>
                <a:ext cx="28" cy="1055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3" y="0"/>
                  </a:cxn>
                  <a:cxn ang="0">
                    <a:pos x="45" y="1014"/>
                  </a:cxn>
                  <a:cxn ang="0">
                    <a:pos x="15" y="1011"/>
                  </a:cxn>
                  <a:cxn ang="0">
                    <a:pos x="9" y="999"/>
                  </a:cxn>
                  <a:cxn ang="0">
                    <a:pos x="0" y="3"/>
                  </a:cxn>
                </a:cxnLst>
                <a:rect l="0" t="0" r="r" b="b"/>
                <a:pathLst>
                  <a:path w="45" h="1014">
                    <a:moveTo>
                      <a:pt x="0" y="3"/>
                    </a:moveTo>
                    <a:lnTo>
                      <a:pt x="33" y="0"/>
                    </a:lnTo>
                    <a:lnTo>
                      <a:pt x="45" y="1014"/>
                    </a:lnTo>
                    <a:lnTo>
                      <a:pt x="15" y="1011"/>
                    </a:lnTo>
                    <a:lnTo>
                      <a:pt x="9" y="999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67" name="Freeform 51"/>
              <p:cNvSpPr>
                <a:spLocks/>
              </p:cNvSpPr>
              <p:nvPr/>
            </p:nvSpPr>
            <p:spPr bwMode="auto">
              <a:xfrm>
                <a:off x="3049" y="1521"/>
                <a:ext cx="40" cy="10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9" y="3"/>
                  </a:cxn>
                  <a:cxn ang="0">
                    <a:pos x="51" y="1011"/>
                  </a:cxn>
                  <a:cxn ang="0">
                    <a:pos x="63" y="1002"/>
                  </a:cxn>
                  <a:cxn ang="0">
                    <a:pos x="15" y="1011"/>
                  </a:cxn>
                  <a:cxn ang="0">
                    <a:pos x="0" y="0"/>
                  </a:cxn>
                </a:cxnLst>
                <a:rect l="0" t="0" r="r" b="b"/>
                <a:pathLst>
                  <a:path w="63" h="1011">
                    <a:moveTo>
                      <a:pt x="0" y="0"/>
                    </a:moveTo>
                    <a:lnTo>
                      <a:pt x="39" y="3"/>
                    </a:lnTo>
                    <a:lnTo>
                      <a:pt x="51" y="1011"/>
                    </a:lnTo>
                    <a:lnTo>
                      <a:pt x="63" y="1002"/>
                    </a:lnTo>
                    <a:lnTo>
                      <a:pt x="15" y="10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34868" name="Group 52"/>
          <p:cNvGrpSpPr>
            <a:grpSpLocks/>
          </p:cNvGrpSpPr>
          <p:nvPr/>
        </p:nvGrpSpPr>
        <p:grpSpPr bwMode="auto">
          <a:xfrm>
            <a:off x="7772400" y="1828800"/>
            <a:ext cx="1181100" cy="2667000"/>
            <a:chOff x="4664" y="928"/>
            <a:chExt cx="976" cy="2280"/>
          </a:xfrm>
        </p:grpSpPr>
        <p:sp>
          <p:nvSpPr>
            <p:cNvPr id="34869" name="Freeform 53"/>
            <p:cNvSpPr>
              <a:spLocks/>
            </p:cNvSpPr>
            <p:nvPr/>
          </p:nvSpPr>
          <p:spPr bwMode="auto">
            <a:xfrm>
              <a:off x="4776" y="1096"/>
              <a:ext cx="712" cy="1880"/>
            </a:xfrm>
            <a:custGeom>
              <a:avLst/>
              <a:gdLst/>
              <a:ahLst/>
              <a:cxnLst>
                <a:cxn ang="0">
                  <a:pos x="0" y="328"/>
                </a:cxn>
                <a:cxn ang="0">
                  <a:pos x="704" y="0"/>
                </a:cxn>
                <a:cxn ang="0">
                  <a:pos x="712" y="1880"/>
                </a:cxn>
                <a:cxn ang="0">
                  <a:pos x="40" y="1552"/>
                </a:cxn>
                <a:cxn ang="0">
                  <a:pos x="0" y="328"/>
                </a:cxn>
              </a:cxnLst>
              <a:rect l="0" t="0" r="r" b="b"/>
              <a:pathLst>
                <a:path w="712" h="1880">
                  <a:moveTo>
                    <a:pt x="0" y="328"/>
                  </a:moveTo>
                  <a:lnTo>
                    <a:pt x="704" y="0"/>
                  </a:lnTo>
                  <a:lnTo>
                    <a:pt x="712" y="1880"/>
                  </a:lnTo>
                  <a:lnTo>
                    <a:pt x="40" y="1552"/>
                  </a:lnTo>
                  <a:lnTo>
                    <a:pt x="0" y="32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18900000" scaled="1"/>
            </a:gradFill>
            <a:ln w="952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34870" name="Group 54"/>
            <p:cNvGrpSpPr>
              <a:grpSpLocks/>
            </p:cNvGrpSpPr>
            <p:nvPr/>
          </p:nvGrpSpPr>
          <p:grpSpPr bwMode="auto">
            <a:xfrm>
              <a:off x="4664" y="928"/>
              <a:ext cx="976" cy="2280"/>
              <a:chOff x="4664" y="928"/>
              <a:chExt cx="976" cy="2280"/>
            </a:xfrm>
          </p:grpSpPr>
          <p:sp>
            <p:nvSpPr>
              <p:cNvPr id="34871" name="Freeform 55"/>
              <p:cNvSpPr>
                <a:spLocks/>
              </p:cNvSpPr>
              <p:nvPr/>
            </p:nvSpPr>
            <p:spPr bwMode="auto">
              <a:xfrm>
                <a:off x="4688" y="936"/>
                <a:ext cx="952" cy="2272"/>
              </a:xfrm>
              <a:custGeom>
                <a:avLst/>
                <a:gdLst/>
                <a:ahLst/>
                <a:cxnLst>
                  <a:cxn ang="0">
                    <a:pos x="792" y="2056"/>
                  </a:cxn>
                  <a:cxn ang="0">
                    <a:pos x="800" y="144"/>
                  </a:cxn>
                  <a:cxn ang="0">
                    <a:pos x="80" y="488"/>
                  </a:cxn>
                  <a:cxn ang="0">
                    <a:pos x="128" y="1696"/>
                  </a:cxn>
                  <a:cxn ang="0">
                    <a:pos x="784" y="2040"/>
                  </a:cxn>
                  <a:cxn ang="0">
                    <a:pos x="952" y="2264"/>
                  </a:cxn>
                  <a:cxn ang="0">
                    <a:pos x="912" y="0"/>
                  </a:cxn>
                  <a:cxn ang="0">
                    <a:pos x="0" y="464"/>
                  </a:cxn>
                  <a:cxn ang="0">
                    <a:pos x="40" y="1768"/>
                  </a:cxn>
                  <a:cxn ang="0">
                    <a:pos x="944" y="2272"/>
                  </a:cxn>
                  <a:cxn ang="0">
                    <a:pos x="952" y="2248"/>
                  </a:cxn>
                </a:cxnLst>
                <a:rect l="0" t="0" r="r" b="b"/>
                <a:pathLst>
                  <a:path w="952" h="2272">
                    <a:moveTo>
                      <a:pt x="792" y="2056"/>
                    </a:moveTo>
                    <a:lnTo>
                      <a:pt x="800" y="144"/>
                    </a:lnTo>
                    <a:lnTo>
                      <a:pt x="80" y="488"/>
                    </a:lnTo>
                    <a:lnTo>
                      <a:pt x="128" y="1696"/>
                    </a:lnTo>
                    <a:lnTo>
                      <a:pt x="784" y="2040"/>
                    </a:lnTo>
                    <a:lnTo>
                      <a:pt x="952" y="2264"/>
                    </a:lnTo>
                    <a:lnTo>
                      <a:pt x="912" y="0"/>
                    </a:lnTo>
                    <a:lnTo>
                      <a:pt x="0" y="464"/>
                    </a:lnTo>
                    <a:lnTo>
                      <a:pt x="40" y="1768"/>
                    </a:lnTo>
                    <a:lnTo>
                      <a:pt x="944" y="2272"/>
                    </a:lnTo>
                    <a:lnTo>
                      <a:pt x="952" y="2248"/>
                    </a:ln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72" name="Line 56"/>
              <p:cNvSpPr>
                <a:spLocks noChangeShapeType="1"/>
              </p:cNvSpPr>
              <p:nvPr/>
            </p:nvSpPr>
            <p:spPr bwMode="auto">
              <a:xfrm flipH="1">
                <a:off x="5464" y="928"/>
                <a:ext cx="136" cy="1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73" name="Line 57"/>
              <p:cNvSpPr>
                <a:spLocks noChangeShapeType="1"/>
              </p:cNvSpPr>
              <p:nvPr/>
            </p:nvSpPr>
            <p:spPr bwMode="auto">
              <a:xfrm>
                <a:off x="4664" y="1408"/>
                <a:ext cx="120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74" name="Line 58"/>
              <p:cNvSpPr>
                <a:spLocks noChangeShapeType="1"/>
              </p:cNvSpPr>
              <p:nvPr/>
            </p:nvSpPr>
            <p:spPr bwMode="auto">
              <a:xfrm flipV="1">
                <a:off x="4720" y="2632"/>
                <a:ext cx="96" cy="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75" name="Line 59"/>
              <p:cNvSpPr>
                <a:spLocks noChangeShapeType="1"/>
              </p:cNvSpPr>
              <p:nvPr/>
            </p:nvSpPr>
            <p:spPr bwMode="auto">
              <a:xfrm>
                <a:off x="5480" y="2992"/>
                <a:ext cx="152" cy="2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76" name="Freeform 60"/>
              <p:cNvSpPr>
                <a:spLocks/>
              </p:cNvSpPr>
              <p:nvPr/>
            </p:nvSpPr>
            <p:spPr bwMode="auto">
              <a:xfrm>
                <a:off x="5224" y="1192"/>
                <a:ext cx="80" cy="1688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48" y="0"/>
                  </a:cxn>
                  <a:cxn ang="0">
                    <a:pos x="80" y="1688"/>
                  </a:cxn>
                  <a:cxn ang="0">
                    <a:pos x="64" y="1680"/>
                  </a:cxn>
                  <a:cxn ang="0">
                    <a:pos x="32" y="1656"/>
                  </a:cxn>
                  <a:cxn ang="0">
                    <a:pos x="0" y="24"/>
                  </a:cxn>
                </a:cxnLst>
                <a:rect l="0" t="0" r="r" b="b"/>
                <a:pathLst>
                  <a:path w="80" h="1688">
                    <a:moveTo>
                      <a:pt x="0" y="24"/>
                    </a:moveTo>
                    <a:lnTo>
                      <a:pt x="48" y="0"/>
                    </a:lnTo>
                    <a:lnTo>
                      <a:pt x="80" y="1688"/>
                    </a:lnTo>
                    <a:lnTo>
                      <a:pt x="64" y="1680"/>
                    </a:lnTo>
                    <a:lnTo>
                      <a:pt x="32" y="165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77" name="Freeform 61"/>
              <p:cNvSpPr>
                <a:spLocks/>
              </p:cNvSpPr>
              <p:nvPr/>
            </p:nvSpPr>
            <p:spPr bwMode="auto">
              <a:xfrm>
                <a:off x="4952" y="1312"/>
                <a:ext cx="104" cy="1448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56" y="0"/>
                  </a:cxn>
                  <a:cxn ang="0">
                    <a:pos x="104" y="1448"/>
                  </a:cxn>
                  <a:cxn ang="0">
                    <a:pos x="88" y="1440"/>
                  </a:cxn>
                  <a:cxn ang="0">
                    <a:pos x="56" y="1416"/>
                  </a:cxn>
                  <a:cxn ang="0">
                    <a:pos x="0" y="48"/>
                  </a:cxn>
                </a:cxnLst>
                <a:rect l="0" t="0" r="r" b="b"/>
                <a:pathLst>
                  <a:path w="104" h="1448">
                    <a:moveTo>
                      <a:pt x="0" y="48"/>
                    </a:moveTo>
                    <a:lnTo>
                      <a:pt x="56" y="0"/>
                    </a:lnTo>
                    <a:lnTo>
                      <a:pt x="104" y="1448"/>
                    </a:lnTo>
                    <a:lnTo>
                      <a:pt x="88" y="1440"/>
                    </a:lnTo>
                    <a:lnTo>
                      <a:pt x="56" y="1416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34878" name="Freeform 62" descr="Дуб"/>
          <p:cNvSpPr>
            <a:spLocks/>
          </p:cNvSpPr>
          <p:nvPr/>
        </p:nvSpPr>
        <p:spPr bwMode="auto">
          <a:xfrm>
            <a:off x="25400" y="4953000"/>
            <a:ext cx="9118600" cy="1930400"/>
          </a:xfrm>
          <a:custGeom>
            <a:avLst/>
            <a:gdLst/>
            <a:ahLst/>
            <a:cxnLst>
              <a:cxn ang="0">
                <a:pos x="0" y="1216"/>
              </a:cxn>
              <a:cxn ang="0">
                <a:pos x="976" y="32"/>
              </a:cxn>
              <a:cxn ang="0">
                <a:pos x="4848" y="0"/>
              </a:cxn>
              <a:cxn ang="0">
                <a:pos x="5744" y="1200"/>
              </a:cxn>
              <a:cxn ang="0">
                <a:pos x="0" y="1216"/>
              </a:cxn>
            </a:cxnLst>
            <a:rect l="0" t="0" r="r" b="b"/>
            <a:pathLst>
              <a:path w="5744" h="1216">
                <a:moveTo>
                  <a:pt x="0" y="1216"/>
                </a:moveTo>
                <a:lnTo>
                  <a:pt x="976" y="32"/>
                </a:lnTo>
                <a:lnTo>
                  <a:pt x="4848" y="0"/>
                </a:lnTo>
                <a:lnTo>
                  <a:pt x="5744" y="1200"/>
                </a:lnTo>
                <a:lnTo>
                  <a:pt x="0" y="1216"/>
                </a:lnTo>
                <a:close/>
              </a:path>
            </a:pathLst>
          </a:custGeom>
          <a:blipFill dpi="0" rotWithShape="1">
            <a:blip r:embed="rId5" cstate="print"/>
            <a:srcRect/>
            <a:tile tx="0" ty="0" sx="100000" sy="100000" flip="none" algn="tl"/>
          </a:blipFill>
          <a:ln w="12700" cap="flat" cmpd="sng">
            <a:solidFill>
              <a:schemeClr val="tx2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4879" name="Text Box 63"/>
          <p:cNvSpPr txBox="1">
            <a:spLocks noChangeArrowheads="1"/>
          </p:cNvSpPr>
          <p:nvPr/>
        </p:nvSpPr>
        <p:spPr bwMode="auto">
          <a:xfrm>
            <a:off x="0" y="1281113"/>
            <a:ext cx="9067800" cy="1004887"/>
          </a:xfrm>
          <a:prstGeom prst="rect">
            <a:avLst/>
          </a:prstGeom>
          <a:noFill/>
          <a:ln w="12700">
            <a:noFill/>
            <a:miter lim="800000"/>
            <a:headEnd type="none" w="lg" len="lg"/>
            <a:tailEnd type="none" w="lg" len="lg"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/>
              <a:t>Сколько весит воздух, наполняющий этот класс, </a:t>
            </a:r>
          </a:p>
          <a:p>
            <a:pPr algn="ctr"/>
            <a:endParaRPr lang="ru-RU" sz="1200" b="1"/>
          </a:p>
          <a:p>
            <a:pPr algn="ctr"/>
            <a:r>
              <a:rPr lang="ru-RU" sz="2400" b="1"/>
              <a:t>если 1 дм</a:t>
            </a:r>
            <a:r>
              <a:rPr lang="ru-RU" sz="2400" b="1" baseline="30000"/>
              <a:t>3</a:t>
            </a:r>
            <a:r>
              <a:rPr lang="ru-RU" sz="2400" b="1"/>
              <a:t> весит 1,3 ? </a:t>
            </a:r>
          </a:p>
        </p:txBody>
      </p:sp>
      <p:grpSp>
        <p:nvGrpSpPr>
          <p:cNvPr id="34880" name="Group 64"/>
          <p:cNvGrpSpPr>
            <a:grpSpLocks/>
          </p:cNvGrpSpPr>
          <p:nvPr/>
        </p:nvGrpSpPr>
        <p:grpSpPr bwMode="auto">
          <a:xfrm>
            <a:off x="0" y="4953000"/>
            <a:ext cx="2286000" cy="1905000"/>
            <a:chOff x="0" y="3024"/>
            <a:chExt cx="1440" cy="1200"/>
          </a:xfrm>
        </p:grpSpPr>
        <p:graphicFrame>
          <p:nvGraphicFramePr>
            <p:cNvPr id="34881" name="Object 65"/>
            <p:cNvGraphicFramePr>
              <a:graphicFrameLocks noChangeAspect="1"/>
            </p:cNvGraphicFramePr>
            <p:nvPr/>
          </p:nvGraphicFramePr>
          <p:xfrm>
            <a:off x="536" y="3254"/>
            <a:ext cx="904" cy="970"/>
          </p:xfrm>
          <a:graphic>
            <a:graphicData uri="http://schemas.openxmlformats.org/presentationml/2006/ole">
              <p:oleObj spid="_x0000_s34881" name="Формула" r:id="rId6" imgW="368280" imgH="393480" progId="Equation.3">
                <p:embed/>
              </p:oleObj>
            </a:graphicData>
          </a:graphic>
        </p:graphicFrame>
        <p:sp>
          <p:nvSpPr>
            <p:cNvPr id="34882" name="Line 66"/>
            <p:cNvSpPr>
              <a:spLocks noChangeShapeType="1"/>
            </p:cNvSpPr>
            <p:nvPr/>
          </p:nvSpPr>
          <p:spPr bwMode="auto">
            <a:xfrm flipH="1">
              <a:off x="0" y="3024"/>
              <a:ext cx="960" cy="115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dash"/>
              <a:round/>
              <a:headEnd type="stealth" w="lg" len="lg"/>
              <a:tailEnd type="stealth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4883" name="Group 67"/>
          <p:cNvGrpSpPr>
            <a:grpSpLocks/>
          </p:cNvGrpSpPr>
          <p:nvPr/>
        </p:nvGrpSpPr>
        <p:grpSpPr bwMode="auto">
          <a:xfrm>
            <a:off x="1600200" y="4832350"/>
            <a:ext cx="6070600" cy="1492250"/>
            <a:chOff x="1008" y="2976"/>
            <a:chExt cx="3824" cy="940"/>
          </a:xfrm>
        </p:grpSpPr>
        <p:graphicFrame>
          <p:nvGraphicFramePr>
            <p:cNvPr id="34884" name="Object 68"/>
            <p:cNvGraphicFramePr>
              <a:graphicFrameLocks noChangeAspect="1"/>
            </p:cNvGraphicFramePr>
            <p:nvPr/>
          </p:nvGraphicFramePr>
          <p:xfrm>
            <a:off x="2424" y="3024"/>
            <a:ext cx="950" cy="892"/>
          </p:xfrm>
          <a:graphic>
            <a:graphicData uri="http://schemas.openxmlformats.org/presentationml/2006/ole">
              <p:oleObj spid="_x0000_s34884" name="Формула" r:id="rId7" imgW="419040" imgH="393480" progId="Equation.3">
                <p:embed/>
              </p:oleObj>
            </a:graphicData>
          </a:graphic>
        </p:graphicFrame>
        <p:sp>
          <p:nvSpPr>
            <p:cNvPr id="34885" name="Freeform 69"/>
            <p:cNvSpPr>
              <a:spLocks/>
            </p:cNvSpPr>
            <p:nvPr/>
          </p:nvSpPr>
          <p:spPr bwMode="auto">
            <a:xfrm>
              <a:off x="1008" y="2976"/>
              <a:ext cx="3824" cy="48"/>
            </a:xfrm>
            <a:custGeom>
              <a:avLst/>
              <a:gdLst/>
              <a:ahLst/>
              <a:cxnLst>
                <a:cxn ang="0">
                  <a:pos x="3824" y="0"/>
                </a:cxn>
                <a:cxn ang="0">
                  <a:pos x="0" y="48"/>
                </a:cxn>
              </a:cxnLst>
              <a:rect l="0" t="0" r="r" b="b"/>
              <a:pathLst>
                <a:path w="3824" h="48">
                  <a:moveTo>
                    <a:pt x="3824" y="0"/>
                  </a:moveTo>
                  <a:lnTo>
                    <a:pt x="0" y="48"/>
                  </a:lnTo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dash"/>
              <a:round/>
              <a:headEnd type="stealth" w="lg" len="lg"/>
              <a:tailEnd type="stealth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4886" name="Group 70"/>
          <p:cNvGrpSpPr>
            <a:grpSpLocks/>
          </p:cNvGrpSpPr>
          <p:nvPr/>
        </p:nvGrpSpPr>
        <p:grpSpPr bwMode="auto">
          <a:xfrm>
            <a:off x="609600" y="2514600"/>
            <a:ext cx="1098550" cy="1371600"/>
            <a:chOff x="384" y="1488"/>
            <a:chExt cx="692" cy="864"/>
          </a:xfrm>
        </p:grpSpPr>
        <p:graphicFrame>
          <p:nvGraphicFramePr>
            <p:cNvPr id="34887" name="Object 71"/>
            <p:cNvGraphicFramePr>
              <a:graphicFrameLocks noChangeAspect="1"/>
            </p:cNvGraphicFramePr>
            <p:nvPr/>
          </p:nvGraphicFramePr>
          <p:xfrm>
            <a:off x="520" y="1488"/>
            <a:ext cx="335" cy="864"/>
          </p:xfrm>
          <a:graphic>
            <a:graphicData uri="http://schemas.openxmlformats.org/presentationml/2006/ole">
              <p:oleObj spid="_x0000_s34887" name="Формула" r:id="rId8" imgW="152280" imgH="393480" progId="Equation.3">
                <p:embed/>
              </p:oleObj>
            </a:graphicData>
          </a:graphic>
        </p:graphicFrame>
        <p:sp>
          <p:nvSpPr>
            <p:cNvPr id="34888" name="Text Box 72"/>
            <p:cNvSpPr txBox="1">
              <a:spLocks noChangeArrowheads="1"/>
            </p:cNvSpPr>
            <p:nvPr/>
          </p:nvSpPr>
          <p:spPr bwMode="auto">
            <a:xfrm>
              <a:off x="384" y="1728"/>
              <a:ext cx="692" cy="442"/>
            </a:xfrm>
            <a:prstGeom prst="rect">
              <a:avLst/>
            </a:prstGeom>
            <a:noFill/>
            <a:ln w="12700">
              <a:noFill/>
              <a:miter lim="800000"/>
              <a:headEnd type="none" w="lg" len="lg"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4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3  м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4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4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4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4343400" y="228600"/>
            <a:ext cx="4114800" cy="1800225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</a:rPr>
              <a:t> Масса 1 дм</a:t>
            </a:r>
            <a:r>
              <a:rPr lang="ru-RU" sz="2800" b="1" baseline="30000">
                <a:latin typeface="Times New Roman" pitchFamily="18" charset="0"/>
              </a:rPr>
              <a:t>3</a:t>
            </a:r>
            <a:r>
              <a:rPr lang="ru-RU" sz="2800" b="1">
                <a:latin typeface="Times New Roman" pitchFamily="18" charset="0"/>
              </a:rPr>
              <a:t> стали </a:t>
            </a:r>
          </a:p>
          <a:p>
            <a:r>
              <a:rPr lang="ru-RU" sz="2800" b="1">
                <a:latin typeface="Times New Roman" pitchFamily="18" charset="0"/>
              </a:rPr>
              <a:t>    Найдите массу </a:t>
            </a:r>
          </a:p>
          <a:p>
            <a:r>
              <a:rPr lang="ru-RU" sz="2800" b="1">
                <a:latin typeface="Times New Roman" pitchFamily="18" charset="0"/>
              </a:rPr>
              <a:t>   стального куба, ребро которого                     </a:t>
            </a:r>
            <a:endParaRPr lang="ru-RU" sz="1600" b="1">
              <a:latin typeface="Times New Roman" pitchFamily="18" charset="0"/>
            </a:endParaRPr>
          </a:p>
        </p:txBody>
      </p:sp>
      <p:sp>
        <p:nvSpPr>
          <p:cNvPr id="36867" name="AutoShape 3"/>
          <p:cNvSpPr>
            <a:spLocks noChangeArrowheads="1"/>
          </p:cNvSpPr>
          <p:nvPr/>
        </p:nvSpPr>
        <p:spPr bwMode="auto">
          <a:xfrm>
            <a:off x="3736975" y="5029200"/>
            <a:ext cx="1368425" cy="1636713"/>
          </a:xfrm>
          <a:prstGeom prst="triangle">
            <a:avLst>
              <a:gd name="adj" fmla="val 48144"/>
            </a:avLst>
          </a:prstGeom>
          <a:gradFill rotWithShape="1">
            <a:gsLst>
              <a:gs pos="0">
                <a:srgbClr val="CC6600"/>
              </a:gs>
              <a:gs pos="50000">
                <a:srgbClr val="993300"/>
              </a:gs>
              <a:gs pos="100000">
                <a:srgbClr val="CC6600"/>
              </a:gs>
            </a:gsLst>
            <a:lin ang="18900000" scaled="1"/>
          </a:gradFill>
          <a:ln w="9525" algn="ctr">
            <a:prstDash val="sysDot"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6600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grpSp>
        <p:nvGrpSpPr>
          <p:cNvPr id="36868" name="Group 4"/>
          <p:cNvGrpSpPr>
            <a:grpSpLocks/>
          </p:cNvGrpSpPr>
          <p:nvPr/>
        </p:nvGrpSpPr>
        <p:grpSpPr bwMode="auto">
          <a:xfrm>
            <a:off x="457200" y="4343400"/>
            <a:ext cx="8077200" cy="1219200"/>
            <a:chOff x="288" y="2736"/>
            <a:chExt cx="5088" cy="768"/>
          </a:xfrm>
        </p:grpSpPr>
        <p:grpSp>
          <p:nvGrpSpPr>
            <p:cNvPr id="36869" name="Group 5"/>
            <p:cNvGrpSpPr>
              <a:grpSpLocks/>
            </p:cNvGrpSpPr>
            <p:nvPr/>
          </p:nvGrpSpPr>
          <p:grpSpPr bwMode="auto">
            <a:xfrm>
              <a:off x="288" y="2736"/>
              <a:ext cx="2256" cy="768"/>
              <a:chOff x="240" y="2736"/>
              <a:chExt cx="2256" cy="768"/>
            </a:xfrm>
          </p:grpSpPr>
          <p:sp>
            <p:nvSpPr>
              <p:cNvPr id="36870" name="AutoShape 6"/>
              <p:cNvSpPr>
                <a:spLocks noChangeArrowheads="1"/>
              </p:cNvSpPr>
              <p:nvPr/>
            </p:nvSpPr>
            <p:spPr bwMode="auto">
              <a:xfrm rot="5400000">
                <a:off x="1080" y="2088"/>
                <a:ext cx="576" cy="2256"/>
              </a:xfrm>
              <a:prstGeom prst="flowChartDelay">
                <a:avLst/>
              </a:prstGeom>
              <a:solidFill>
                <a:srgbClr val="A50021"/>
              </a:solidFill>
              <a:ln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871" name="Oval 7"/>
              <p:cNvSpPr>
                <a:spLocks noChangeArrowheads="1"/>
              </p:cNvSpPr>
              <p:nvPr/>
            </p:nvSpPr>
            <p:spPr bwMode="auto">
              <a:xfrm>
                <a:off x="240" y="2736"/>
                <a:ext cx="2256" cy="432"/>
              </a:xfrm>
              <a:prstGeom prst="ellipse">
                <a:avLst/>
              </a:prstGeom>
              <a:gradFill rotWithShape="1">
                <a:gsLst>
                  <a:gs pos="0">
                    <a:srgbClr val="CC6600"/>
                  </a:gs>
                  <a:gs pos="100000">
                    <a:srgbClr val="CC99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6872" name="Group 8"/>
            <p:cNvGrpSpPr>
              <a:grpSpLocks/>
            </p:cNvGrpSpPr>
            <p:nvPr/>
          </p:nvGrpSpPr>
          <p:grpSpPr bwMode="auto">
            <a:xfrm>
              <a:off x="3120" y="2736"/>
              <a:ext cx="2256" cy="768"/>
              <a:chOff x="240" y="2736"/>
              <a:chExt cx="2256" cy="768"/>
            </a:xfrm>
          </p:grpSpPr>
          <p:sp>
            <p:nvSpPr>
              <p:cNvPr id="36873" name="AutoShape 9"/>
              <p:cNvSpPr>
                <a:spLocks noChangeArrowheads="1"/>
              </p:cNvSpPr>
              <p:nvPr/>
            </p:nvSpPr>
            <p:spPr bwMode="auto">
              <a:xfrm rot="5400000">
                <a:off x="1080" y="2088"/>
                <a:ext cx="576" cy="2256"/>
              </a:xfrm>
              <a:prstGeom prst="flowChartDelay">
                <a:avLst/>
              </a:prstGeom>
              <a:solidFill>
                <a:srgbClr val="A50021"/>
              </a:solidFill>
              <a:ln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874" name="Oval 10"/>
              <p:cNvSpPr>
                <a:spLocks noChangeArrowheads="1"/>
              </p:cNvSpPr>
              <p:nvPr/>
            </p:nvSpPr>
            <p:spPr bwMode="auto">
              <a:xfrm>
                <a:off x="240" y="2736"/>
                <a:ext cx="2256" cy="432"/>
              </a:xfrm>
              <a:prstGeom prst="ellipse">
                <a:avLst/>
              </a:prstGeom>
              <a:gradFill rotWithShape="1">
                <a:gsLst>
                  <a:gs pos="0">
                    <a:srgbClr val="CC6600"/>
                  </a:gs>
                  <a:gs pos="100000">
                    <a:srgbClr val="CC99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6875" name="AutoShape 11"/>
            <p:cNvSpPr>
              <a:spLocks noChangeArrowheads="1"/>
            </p:cNvSpPr>
            <p:nvPr/>
          </p:nvSpPr>
          <p:spPr bwMode="auto">
            <a:xfrm>
              <a:off x="2448" y="2976"/>
              <a:ext cx="672" cy="192"/>
            </a:xfrm>
            <a:prstGeom prst="triangle">
              <a:avLst>
                <a:gd name="adj" fmla="val 50000"/>
              </a:avLst>
            </a:prstGeom>
            <a:noFill/>
            <a:ln w="57150">
              <a:solidFill>
                <a:srgbClr val="A50021"/>
              </a:solidFill>
              <a:miter lim="800000"/>
              <a:headEnd type="none" w="lg" len="lg"/>
              <a:tailEnd type="none" w="lg" len="lg"/>
            </a:ln>
            <a:effectLst/>
            <a:scene3d>
              <a:camera prst="legacyObliqueTopRight">
                <a:rot lat="0" lon="20999999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A50021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</p:grpSp>
      <p:grpSp>
        <p:nvGrpSpPr>
          <p:cNvPr id="36879" name="Group 15"/>
          <p:cNvGrpSpPr>
            <a:grpSpLocks/>
          </p:cNvGrpSpPr>
          <p:nvPr/>
        </p:nvGrpSpPr>
        <p:grpSpPr bwMode="auto">
          <a:xfrm>
            <a:off x="5943600" y="3048000"/>
            <a:ext cx="2057400" cy="1851025"/>
            <a:chOff x="3744" y="1920"/>
            <a:chExt cx="1296" cy="1166"/>
          </a:xfrm>
        </p:grpSpPr>
        <p:grpSp>
          <p:nvGrpSpPr>
            <p:cNvPr id="36880" name="Group 16"/>
            <p:cNvGrpSpPr>
              <a:grpSpLocks/>
            </p:cNvGrpSpPr>
            <p:nvPr/>
          </p:nvGrpSpPr>
          <p:grpSpPr bwMode="auto">
            <a:xfrm>
              <a:off x="3744" y="1920"/>
              <a:ext cx="1296" cy="1101"/>
              <a:chOff x="184" y="2655"/>
              <a:chExt cx="1070" cy="957"/>
            </a:xfrm>
          </p:grpSpPr>
          <p:grpSp>
            <p:nvGrpSpPr>
              <p:cNvPr id="36881" name="Group 17"/>
              <p:cNvGrpSpPr>
                <a:grpSpLocks/>
              </p:cNvGrpSpPr>
              <p:nvPr/>
            </p:nvGrpSpPr>
            <p:grpSpPr bwMode="auto">
              <a:xfrm>
                <a:off x="184" y="2877"/>
                <a:ext cx="1070" cy="735"/>
                <a:chOff x="184" y="2877"/>
                <a:chExt cx="1070" cy="735"/>
              </a:xfrm>
            </p:grpSpPr>
            <p:sp>
              <p:nvSpPr>
                <p:cNvPr id="36882" name="Line 18"/>
                <p:cNvSpPr>
                  <a:spLocks noChangeShapeType="1"/>
                </p:cNvSpPr>
                <p:nvPr/>
              </p:nvSpPr>
              <p:spPr bwMode="auto">
                <a:xfrm>
                  <a:off x="385" y="3612"/>
                  <a:ext cx="635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6883" name="Freeform 19"/>
                <p:cNvSpPr>
                  <a:spLocks/>
                </p:cNvSpPr>
                <p:nvPr/>
              </p:nvSpPr>
              <p:spPr bwMode="auto">
                <a:xfrm>
                  <a:off x="184" y="2877"/>
                  <a:ext cx="1070" cy="735"/>
                </a:xfrm>
                <a:custGeom>
                  <a:avLst/>
                  <a:gdLst/>
                  <a:ahLst/>
                  <a:cxnLst>
                    <a:cxn ang="0">
                      <a:pos x="836" y="735"/>
                    </a:cxn>
                    <a:cxn ang="0">
                      <a:pos x="1018" y="508"/>
                    </a:cxn>
                    <a:cxn ang="0">
                      <a:pos x="1040" y="251"/>
                    </a:cxn>
                    <a:cxn ang="0">
                      <a:pos x="836" y="54"/>
                    </a:cxn>
                    <a:cxn ang="0">
                      <a:pos x="428" y="9"/>
                    </a:cxn>
                    <a:cxn ang="0">
                      <a:pos x="144" y="107"/>
                    </a:cxn>
                    <a:cxn ang="0">
                      <a:pos x="16" y="275"/>
                    </a:cxn>
                    <a:cxn ang="0">
                      <a:pos x="48" y="515"/>
                    </a:cxn>
                    <a:cxn ang="0">
                      <a:pos x="201" y="735"/>
                    </a:cxn>
                  </a:cxnLst>
                  <a:rect l="0" t="0" r="r" b="b"/>
                  <a:pathLst>
                    <a:path w="1070" h="735">
                      <a:moveTo>
                        <a:pt x="836" y="735"/>
                      </a:moveTo>
                      <a:cubicBezTo>
                        <a:pt x="912" y="667"/>
                        <a:pt x="984" y="589"/>
                        <a:pt x="1018" y="508"/>
                      </a:cubicBezTo>
                      <a:cubicBezTo>
                        <a:pt x="1052" y="427"/>
                        <a:pt x="1070" y="327"/>
                        <a:pt x="1040" y="251"/>
                      </a:cubicBezTo>
                      <a:cubicBezTo>
                        <a:pt x="1010" y="175"/>
                        <a:pt x="938" y="94"/>
                        <a:pt x="836" y="54"/>
                      </a:cubicBezTo>
                      <a:cubicBezTo>
                        <a:pt x="734" y="14"/>
                        <a:pt x="543" y="0"/>
                        <a:pt x="428" y="9"/>
                      </a:cubicBezTo>
                      <a:cubicBezTo>
                        <a:pt x="313" y="18"/>
                        <a:pt x="213" y="63"/>
                        <a:pt x="144" y="107"/>
                      </a:cubicBezTo>
                      <a:cubicBezTo>
                        <a:pt x="75" y="151"/>
                        <a:pt x="32" y="207"/>
                        <a:pt x="16" y="275"/>
                      </a:cubicBezTo>
                      <a:cubicBezTo>
                        <a:pt x="0" y="343"/>
                        <a:pt x="17" y="438"/>
                        <a:pt x="48" y="515"/>
                      </a:cubicBezTo>
                      <a:cubicBezTo>
                        <a:pt x="79" y="592"/>
                        <a:pt x="169" y="689"/>
                        <a:pt x="201" y="735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chemeClr val="bg2"/>
                    </a:gs>
                  </a:gsLst>
                  <a:path path="rect">
                    <a:fillToRect l="50000" t="50000" r="50000" b="50000"/>
                  </a:path>
                </a:gra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6884" name="Group 20"/>
              <p:cNvGrpSpPr>
                <a:grpSpLocks/>
              </p:cNvGrpSpPr>
              <p:nvPr/>
            </p:nvGrpSpPr>
            <p:grpSpPr bwMode="auto">
              <a:xfrm>
                <a:off x="330" y="2655"/>
                <a:ext cx="781" cy="843"/>
                <a:chOff x="330" y="2655"/>
                <a:chExt cx="781" cy="843"/>
              </a:xfrm>
            </p:grpSpPr>
            <p:grpSp>
              <p:nvGrpSpPr>
                <p:cNvPr id="36885" name="Group 21"/>
                <p:cNvGrpSpPr>
                  <a:grpSpLocks/>
                </p:cNvGrpSpPr>
                <p:nvPr/>
              </p:nvGrpSpPr>
              <p:grpSpPr bwMode="auto">
                <a:xfrm>
                  <a:off x="400" y="2655"/>
                  <a:ext cx="711" cy="513"/>
                  <a:chOff x="400" y="2655"/>
                  <a:chExt cx="711" cy="513"/>
                </a:xfrm>
              </p:grpSpPr>
              <p:sp>
                <p:nvSpPr>
                  <p:cNvPr id="36886" name="Freeform 22"/>
                  <p:cNvSpPr>
                    <a:spLocks/>
                  </p:cNvSpPr>
                  <p:nvPr/>
                </p:nvSpPr>
                <p:spPr bwMode="auto">
                  <a:xfrm>
                    <a:off x="408" y="3096"/>
                    <a:ext cx="113" cy="7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3" y="62"/>
                      </a:cxn>
                      <a:cxn ang="0">
                        <a:pos x="113" y="62"/>
                      </a:cxn>
                    </a:cxnLst>
                    <a:rect l="0" t="0" r="r" b="b"/>
                    <a:pathLst>
                      <a:path w="113" h="72">
                        <a:moveTo>
                          <a:pt x="0" y="0"/>
                        </a:moveTo>
                        <a:cubicBezTo>
                          <a:pt x="3" y="10"/>
                          <a:pt x="4" y="52"/>
                          <a:pt x="23" y="62"/>
                        </a:cubicBezTo>
                        <a:cubicBezTo>
                          <a:pt x="42" y="72"/>
                          <a:pt x="79" y="69"/>
                          <a:pt x="113" y="62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chemeClr val="bg1"/>
                      </a:gs>
                      <a:gs pos="100000">
                        <a:schemeClr val="bg2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6887" name="Freeform 23"/>
                  <p:cNvSpPr>
                    <a:spLocks/>
                  </p:cNvSpPr>
                  <p:nvPr/>
                </p:nvSpPr>
                <p:spPr bwMode="auto">
                  <a:xfrm>
                    <a:off x="400" y="2655"/>
                    <a:ext cx="696" cy="465"/>
                  </a:xfrm>
                  <a:custGeom>
                    <a:avLst/>
                    <a:gdLst/>
                    <a:ahLst/>
                    <a:cxnLst>
                      <a:cxn ang="0">
                        <a:pos x="0" y="465"/>
                      </a:cxn>
                      <a:cxn ang="0">
                        <a:pos x="48" y="193"/>
                      </a:cxn>
                      <a:cxn ang="0">
                        <a:pos x="168" y="57"/>
                      </a:cxn>
                      <a:cxn ang="0">
                        <a:pos x="344" y="9"/>
                      </a:cxn>
                      <a:cxn ang="0">
                        <a:pos x="544" y="113"/>
                      </a:cxn>
                      <a:cxn ang="0">
                        <a:pos x="696" y="321"/>
                      </a:cxn>
                    </a:cxnLst>
                    <a:rect l="0" t="0" r="r" b="b"/>
                    <a:pathLst>
                      <a:path w="696" h="465">
                        <a:moveTo>
                          <a:pt x="0" y="465"/>
                        </a:moveTo>
                        <a:cubicBezTo>
                          <a:pt x="8" y="420"/>
                          <a:pt x="20" y="261"/>
                          <a:pt x="48" y="193"/>
                        </a:cubicBezTo>
                        <a:cubicBezTo>
                          <a:pt x="76" y="125"/>
                          <a:pt x="119" y="88"/>
                          <a:pt x="168" y="57"/>
                        </a:cubicBezTo>
                        <a:cubicBezTo>
                          <a:pt x="217" y="26"/>
                          <a:pt x="281" y="0"/>
                          <a:pt x="344" y="9"/>
                        </a:cubicBezTo>
                        <a:cubicBezTo>
                          <a:pt x="407" y="18"/>
                          <a:pt x="485" y="61"/>
                          <a:pt x="544" y="113"/>
                        </a:cubicBezTo>
                        <a:cubicBezTo>
                          <a:pt x="603" y="165"/>
                          <a:pt x="664" y="278"/>
                          <a:pt x="696" y="321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chemeClr val="bg1"/>
                      </a:gs>
                      <a:gs pos="100000">
                        <a:schemeClr val="bg2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6888" name="Freeform 24"/>
                  <p:cNvSpPr>
                    <a:spLocks/>
                  </p:cNvSpPr>
                  <p:nvPr/>
                </p:nvSpPr>
                <p:spPr bwMode="auto">
                  <a:xfrm>
                    <a:off x="521" y="2786"/>
                    <a:ext cx="415" cy="369"/>
                  </a:xfrm>
                  <a:custGeom>
                    <a:avLst/>
                    <a:gdLst/>
                    <a:ahLst/>
                    <a:cxnLst>
                      <a:cxn ang="0">
                        <a:pos x="0" y="369"/>
                      </a:cxn>
                      <a:cxn ang="0">
                        <a:pos x="55" y="99"/>
                      </a:cxn>
                      <a:cxn ang="0">
                        <a:pos x="175" y="6"/>
                      </a:cxn>
                      <a:cxn ang="0">
                        <a:pos x="335" y="62"/>
                      </a:cxn>
                      <a:cxn ang="0">
                        <a:pos x="415" y="142"/>
                      </a:cxn>
                    </a:cxnLst>
                    <a:rect l="0" t="0" r="r" b="b"/>
                    <a:pathLst>
                      <a:path w="415" h="369">
                        <a:moveTo>
                          <a:pt x="0" y="369"/>
                        </a:moveTo>
                        <a:cubicBezTo>
                          <a:pt x="9" y="324"/>
                          <a:pt x="26" y="160"/>
                          <a:pt x="55" y="99"/>
                        </a:cubicBezTo>
                        <a:cubicBezTo>
                          <a:pt x="84" y="38"/>
                          <a:pt x="128" y="12"/>
                          <a:pt x="175" y="6"/>
                        </a:cubicBezTo>
                        <a:cubicBezTo>
                          <a:pt x="222" y="0"/>
                          <a:pt x="295" y="39"/>
                          <a:pt x="335" y="62"/>
                        </a:cubicBezTo>
                        <a:cubicBezTo>
                          <a:pt x="375" y="85"/>
                          <a:pt x="398" y="125"/>
                          <a:pt x="415" y="142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chemeClr val="bg1"/>
                      </a:gs>
                      <a:gs pos="100000">
                        <a:schemeClr val="bg2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6889" name="Freeform 25"/>
                  <p:cNvSpPr>
                    <a:spLocks/>
                  </p:cNvSpPr>
                  <p:nvPr/>
                </p:nvSpPr>
                <p:spPr bwMode="auto">
                  <a:xfrm>
                    <a:off x="928" y="2915"/>
                    <a:ext cx="183" cy="107"/>
                  </a:xfrm>
                  <a:custGeom>
                    <a:avLst/>
                    <a:gdLst/>
                    <a:ahLst/>
                    <a:cxnLst>
                      <a:cxn ang="0">
                        <a:pos x="0" y="13"/>
                      </a:cxn>
                      <a:cxn ang="0">
                        <a:pos x="92" y="16"/>
                      </a:cxn>
                      <a:cxn ang="0">
                        <a:pos x="183" y="107"/>
                      </a:cxn>
                    </a:cxnLst>
                    <a:rect l="0" t="0" r="r" b="b"/>
                    <a:pathLst>
                      <a:path w="183" h="107">
                        <a:moveTo>
                          <a:pt x="0" y="13"/>
                        </a:moveTo>
                        <a:cubicBezTo>
                          <a:pt x="15" y="15"/>
                          <a:pt x="62" y="0"/>
                          <a:pt x="92" y="16"/>
                        </a:cubicBezTo>
                        <a:cubicBezTo>
                          <a:pt x="122" y="32"/>
                          <a:pt x="152" y="73"/>
                          <a:pt x="183" y="10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chemeClr val="bg1"/>
                      </a:gs>
                      <a:gs pos="100000">
                        <a:schemeClr val="bg2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36890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330" y="3113"/>
                  <a:ext cx="96" cy="3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ru-RU" sz="4000" b="1"/>
                </a:p>
              </p:txBody>
            </p:sp>
          </p:grpSp>
        </p:grpSp>
        <p:graphicFrame>
          <p:nvGraphicFramePr>
            <p:cNvPr id="36891" name="Object 27"/>
            <p:cNvGraphicFramePr>
              <a:graphicFrameLocks noChangeAspect="1"/>
            </p:cNvGraphicFramePr>
            <p:nvPr/>
          </p:nvGraphicFramePr>
          <p:xfrm>
            <a:off x="3936" y="2016"/>
            <a:ext cx="1104" cy="1070"/>
          </p:xfrm>
          <a:graphic>
            <a:graphicData uri="http://schemas.openxmlformats.org/presentationml/2006/ole">
              <p:oleObj spid="_x0000_s36891" name="Формула" r:id="rId4" imgW="406080" imgH="393480" progId="Equation.3">
                <p:embed/>
              </p:oleObj>
            </a:graphicData>
          </a:graphic>
        </p:graphicFrame>
      </p:grpSp>
      <p:grpSp>
        <p:nvGrpSpPr>
          <p:cNvPr id="36892" name="Group 28"/>
          <p:cNvGrpSpPr>
            <a:grpSpLocks/>
          </p:cNvGrpSpPr>
          <p:nvPr/>
        </p:nvGrpSpPr>
        <p:grpSpPr bwMode="auto">
          <a:xfrm>
            <a:off x="1752600" y="3429000"/>
            <a:ext cx="1447800" cy="1371600"/>
            <a:chOff x="1392" y="1152"/>
            <a:chExt cx="864" cy="864"/>
          </a:xfrm>
        </p:grpSpPr>
        <p:sp>
          <p:nvSpPr>
            <p:cNvPr id="36893" name="AutoShape 29"/>
            <p:cNvSpPr>
              <a:spLocks noChangeArrowheads="1"/>
            </p:cNvSpPr>
            <p:nvPr/>
          </p:nvSpPr>
          <p:spPr bwMode="auto">
            <a:xfrm>
              <a:off x="1392" y="1152"/>
              <a:ext cx="864" cy="864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B2B2B2"/>
                </a:gs>
                <a:gs pos="100000">
                  <a:srgbClr val="333333"/>
                </a:gs>
              </a:gsLst>
              <a:path path="rect">
                <a:fillToRect l="50000" t="50000" r="50000" b="50000"/>
              </a:path>
            </a:gradFill>
            <a:ln w="12700">
              <a:solidFill>
                <a:schemeClr val="tx2"/>
              </a:solidFill>
              <a:miter lim="800000"/>
              <a:headEnd type="none" w="lg" len="lg"/>
              <a:tailEnd type="none" w="lg" len="lg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94" name="Text Box 30"/>
            <p:cNvSpPr txBox="1">
              <a:spLocks noChangeArrowheads="1"/>
            </p:cNvSpPr>
            <p:nvPr/>
          </p:nvSpPr>
          <p:spPr bwMode="auto">
            <a:xfrm>
              <a:off x="1392" y="1488"/>
              <a:ext cx="644" cy="365"/>
            </a:xfrm>
            <a:prstGeom prst="rect">
              <a:avLst/>
            </a:prstGeom>
            <a:noFill/>
            <a:ln w="12700">
              <a:noFill/>
              <a:miter lim="800000"/>
              <a:headEnd type="none" w="lg" len="lg"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2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1дм</a:t>
              </a:r>
              <a:r>
                <a:rPr lang="ru-RU" sz="3200" b="1" baseline="300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3</a:t>
              </a:r>
              <a:endParaRPr 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36905" name="Text Box 41"/>
          <p:cNvSpPr txBox="1">
            <a:spLocks noChangeArrowheads="1"/>
          </p:cNvSpPr>
          <p:nvPr/>
        </p:nvSpPr>
        <p:spPr bwMode="auto">
          <a:xfrm>
            <a:off x="5334000" y="1828800"/>
            <a:ext cx="692150" cy="1311275"/>
          </a:xfrm>
          <a:prstGeom prst="rect">
            <a:avLst/>
          </a:prstGeom>
          <a:noFill/>
          <a:ln w="12700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ru-RU" sz="8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?</a:t>
            </a:r>
          </a:p>
        </p:txBody>
      </p:sp>
      <p:graphicFrame>
        <p:nvGraphicFramePr>
          <p:cNvPr id="36906" name="Object 42"/>
          <p:cNvGraphicFramePr>
            <a:graphicFrameLocks noChangeAspect="1"/>
          </p:cNvGraphicFramePr>
          <p:nvPr/>
        </p:nvGraphicFramePr>
        <p:xfrm>
          <a:off x="7772400" y="-76200"/>
          <a:ext cx="1219200" cy="1181100"/>
        </p:xfrm>
        <a:graphic>
          <a:graphicData uri="http://schemas.openxmlformats.org/presentationml/2006/ole">
            <p:oleObj spid="_x0000_s36906" name="Формула" r:id="rId5" imgW="406080" imgH="393480" progId="Equation.3">
              <p:embed/>
            </p:oleObj>
          </a:graphicData>
        </a:graphic>
      </p:graphicFrame>
      <p:grpSp>
        <p:nvGrpSpPr>
          <p:cNvPr id="36912" name="Group 48"/>
          <p:cNvGrpSpPr>
            <a:grpSpLocks/>
          </p:cNvGrpSpPr>
          <p:nvPr/>
        </p:nvGrpSpPr>
        <p:grpSpPr bwMode="auto">
          <a:xfrm>
            <a:off x="7239000" y="1219200"/>
            <a:ext cx="1447800" cy="1174750"/>
            <a:chOff x="4848" y="1104"/>
            <a:chExt cx="912" cy="740"/>
          </a:xfrm>
        </p:grpSpPr>
        <p:sp>
          <p:nvSpPr>
            <p:cNvPr id="36908" name="Text Box 44"/>
            <p:cNvSpPr txBox="1">
              <a:spLocks noChangeArrowheads="1"/>
            </p:cNvSpPr>
            <p:nvPr/>
          </p:nvSpPr>
          <p:spPr bwMode="auto">
            <a:xfrm>
              <a:off x="4848" y="1311"/>
              <a:ext cx="912" cy="404"/>
            </a:xfrm>
            <a:prstGeom prst="rect">
              <a:avLst/>
            </a:prstGeom>
            <a:noFill/>
            <a:ln w="12700">
              <a:noFill/>
              <a:miter lim="800000"/>
              <a:headEnd type="none" w="lg" len="lg"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6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   дм</a:t>
              </a:r>
            </a:p>
          </p:txBody>
        </p:sp>
        <p:sp>
          <p:nvSpPr>
            <p:cNvPr id="36909" name="Text Box 45"/>
            <p:cNvSpPr txBox="1">
              <a:spLocks noChangeArrowheads="1"/>
            </p:cNvSpPr>
            <p:nvPr/>
          </p:nvSpPr>
          <p:spPr bwMode="auto">
            <a:xfrm>
              <a:off x="5040" y="1440"/>
              <a:ext cx="276" cy="404"/>
            </a:xfrm>
            <a:prstGeom prst="rect">
              <a:avLst/>
            </a:prstGeom>
            <a:noFill/>
            <a:ln w="12700">
              <a:noFill/>
              <a:miter lim="800000"/>
              <a:headEnd type="none" w="lg" len="lg"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6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</a:p>
          </p:txBody>
        </p:sp>
        <p:sp>
          <p:nvSpPr>
            <p:cNvPr id="36910" name="Text Box 46"/>
            <p:cNvSpPr txBox="1">
              <a:spLocks noChangeArrowheads="1"/>
            </p:cNvSpPr>
            <p:nvPr/>
          </p:nvSpPr>
          <p:spPr bwMode="auto">
            <a:xfrm>
              <a:off x="5040" y="1104"/>
              <a:ext cx="276" cy="404"/>
            </a:xfrm>
            <a:prstGeom prst="rect">
              <a:avLst/>
            </a:prstGeom>
            <a:noFill/>
            <a:ln w="12700">
              <a:noFill/>
              <a:miter lim="800000"/>
              <a:headEnd type="none" w="lg" len="lg"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6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</a:p>
          </p:txBody>
        </p:sp>
        <p:sp>
          <p:nvSpPr>
            <p:cNvPr id="36911" name="Line 47"/>
            <p:cNvSpPr>
              <a:spLocks noChangeShapeType="1"/>
            </p:cNvSpPr>
            <p:nvPr/>
          </p:nvSpPr>
          <p:spPr bwMode="auto">
            <a:xfrm>
              <a:off x="5088" y="1488"/>
              <a:ext cx="19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6928" name="Group 64"/>
          <p:cNvGrpSpPr>
            <a:grpSpLocks/>
          </p:cNvGrpSpPr>
          <p:nvPr/>
        </p:nvGrpSpPr>
        <p:grpSpPr bwMode="auto">
          <a:xfrm>
            <a:off x="228600" y="0"/>
            <a:ext cx="3733800" cy="3505200"/>
            <a:chOff x="1920" y="1776"/>
            <a:chExt cx="2352" cy="2208"/>
          </a:xfrm>
        </p:grpSpPr>
        <p:sp>
          <p:nvSpPr>
            <p:cNvPr id="36896" name="AutoShape 32"/>
            <p:cNvSpPr>
              <a:spLocks noChangeArrowheads="1"/>
            </p:cNvSpPr>
            <p:nvPr/>
          </p:nvSpPr>
          <p:spPr bwMode="auto">
            <a:xfrm>
              <a:off x="1920" y="1920"/>
              <a:ext cx="2304" cy="2064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C0C0C0"/>
                </a:gs>
                <a:gs pos="100000">
                  <a:srgbClr val="5F5F5F"/>
                </a:gs>
              </a:gsLst>
              <a:path path="rect">
                <a:fillToRect l="50000" t="50000" r="50000" b="50000"/>
              </a:path>
            </a:gradFill>
            <a:ln w="12700">
              <a:solidFill>
                <a:schemeClr val="tx2"/>
              </a:solidFill>
              <a:miter lim="800000"/>
              <a:headEnd type="none" w="lg" len="lg"/>
              <a:tailEnd type="none" w="lg" len="lg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6913" name="Group 49"/>
            <p:cNvGrpSpPr>
              <a:grpSpLocks/>
            </p:cNvGrpSpPr>
            <p:nvPr/>
          </p:nvGrpSpPr>
          <p:grpSpPr bwMode="auto">
            <a:xfrm rot="-2674558">
              <a:off x="3449" y="1776"/>
              <a:ext cx="823" cy="630"/>
              <a:chOff x="4847" y="1197"/>
              <a:chExt cx="823" cy="630"/>
            </a:xfrm>
          </p:grpSpPr>
          <p:sp>
            <p:nvSpPr>
              <p:cNvPr id="36914" name="Text Box 50"/>
              <p:cNvSpPr txBox="1">
                <a:spLocks noChangeArrowheads="1"/>
              </p:cNvSpPr>
              <p:nvPr/>
            </p:nvSpPr>
            <p:spPr bwMode="auto">
              <a:xfrm>
                <a:off x="4847" y="1341"/>
                <a:ext cx="823" cy="36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lg" len="lg"/>
                <a:tailEnd type="none" w="lg" len="lg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32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2   дм</a:t>
                </a:r>
              </a:p>
            </p:txBody>
          </p:sp>
          <p:sp>
            <p:nvSpPr>
              <p:cNvPr id="36915" name="Text Box 51"/>
              <p:cNvSpPr txBox="1">
                <a:spLocks noChangeArrowheads="1"/>
              </p:cNvSpPr>
              <p:nvPr/>
            </p:nvSpPr>
            <p:spPr bwMode="auto">
              <a:xfrm>
                <a:off x="5038" y="1500"/>
                <a:ext cx="241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lg" len="lg"/>
                <a:tailEnd type="none" w="lg" len="lg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2</a:t>
                </a:r>
              </a:p>
            </p:txBody>
          </p:sp>
          <p:sp>
            <p:nvSpPr>
              <p:cNvPr id="36916" name="Text Box 52"/>
              <p:cNvSpPr txBox="1">
                <a:spLocks noChangeArrowheads="1"/>
              </p:cNvSpPr>
              <p:nvPr/>
            </p:nvSpPr>
            <p:spPr bwMode="auto">
              <a:xfrm>
                <a:off x="5039" y="1197"/>
                <a:ext cx="223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lg" len="lg"/>
                <a:tailEnd type="none" w="lg" len="lg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4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1</a:t>
                </a:r>
              </a:p>
            </p:txBody>
          </p:sp>
          <p:sp>
            <p:nvSpPr>
              <p:cNvPr id="36917" name="Line 53"/>
              <p:cNvSpPr>
                <a:spLocks noChangeShapeType="1"/>
              </p:cNvSpPr>
              <p:nvPr/>
            </p:nvSpPr>
            <p:spPr bwMode="auto">
              <a:xfrm>
                <a:off x="5088" y="1488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6918" name="Group 54"/>
            <p:cNvGrpSpPr>
              <a:grpSpLocks/>
            </p:cNvGrpSpPr>
            <p:nvPr/>
          </p:nvGrpSpPr>
          <p:grpSpPr bwMode="auto">
            <a:xfrm>
              <a:off x="2496" y="2160"/>
              <a:ext cx="823" cy="630"/>
              <a:chOff x="4847" y="1197"/>
              <a:chExt cx="823" cy="630"/>
            </a:xfrm>
          </p:grpSpPr>
          <p:sp>
            <p:nvSpPr>
              <p:cNvPr id="36919" name="Text Box 55"/>
              <p:cNvSpPr txBox="1">
                <a:spLocks noChangeArrowheads="1"/>
              </p:cNvSpPr>
              <p:nvPr/>
            </p:nvSpPr>
            <p:spPr bwMode="auto">
              <a:xfrm>
                <a:off x="4847" y="1341"/>
                <a:ext cx="823" cy="36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lg" len="lg"/>
                <a:tailEnd type="none" w="lg" len="lg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32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2   дм</a:t>
                </a:r>
              </a:p>
            </p:txBody>
          </p:sp>
          <p:sp>
            <p:nvSpPr>
              <p:cNvPr id="36920" name="Text Box 56"/>
              <p:cNvSpPr txBox="1">
                <a:spLocks noChangeArrowheads="1"/>
              </p:cNvSpPr>
              <p:nvPr/>
            </p:nvSpPr>
            <p:spPr bwMode="auto">
              <a:xfrm>
                <a:off x="5038" y="1500"/>
                <a:ext cx="241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lg" len="lg"/>
                <a:tailEnd type="none" w="lg" len="lg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2</a:t>
                </a:r>
              </a:p>
            </p:txBody>
          </p:sp>
          <p:sp>
            <p:nvSpPr>
              <p:cNvPr id="36921" name="Text Box 57"/>
              <p:cNvSpPr txBox="1">
                <a:spLocks noChangeArrowheads="1"/>
              </p:cNvSpPr>
              <p:nvPr/>
            </p:nvSpPr>
            <p:spPr bwMode="auto">
              <a:xfrm>
                <a:off x="5039" y="1197"/>
                <a:ext cx="223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lg" len="lg"/>
                <a:tailEnd type="none" w="lg" len="lg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4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1</a:t>
                </a:r>
              </a:p>
            </p:txBody>
          </p:sp>
          <p:sp>
            <p:nvSpPr>
              <p:cNvPr id="36922" name="Line 58"/>
              <p:cNvSpPr>
                <a:spLocks noChangeShapeType="1"/>
              </p:cNvSpPr>
              <p:nvPr/>
            </p:nvSpPr>
            <p:spPr bwMode="auto">
              <a:xfrm>
                <a:off x="5088" y="1488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6923" name="Group 59"/>
            <p:cNvGrpSpPr>
              <a:grpSpLocks/>
            </p:cNvGrpSpPr>
            <p:nvPr/>
          </p:nvGrpSpPr>
          <p:grpSpPr bwMode="auto">
            <a:xfrm rot="16200000">
              <a:off x="3167" y="2881"/>
              <a:ext cx="823" cy="630"/>
              <a:chOff x="4847" y="1197"/>
              <a:chExt cx="823" cy="630"/>
            </a:xfrm>
          </p:grpSpPr>
          <p:sp>
            <p:nvSpPr>
              <p:cNvPr id="36924" name="Text Box 60"/>
              <p:cNvSpPr txBox="1">
                <a:spLocks noChangeArrowheads="1"/>
              </p:cNvSpPr>
              <p:nvPr/>
            </p:nvSpPr>
            <p:spPr bwMode="auto">
              <a:xfrm>
                <a:off x="4847" y="1341"/>
                <a:ext cx="823" cy="36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lg" len="lg"/>
                <a:tailEnd type="none" w="lg" len="lg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32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2   дм</a:t>
                </a:r>
              </a:p>
            </p:txBody>
          </p:sp>
          <p:sp>
            <p:nvSpPr>
              <p:cNvPr id="36925" name="Text Box 61"/>
              <p:cNvSpPr txBox="1">
                <a:spLocks noChangeArrowheads="1"/>
              </p:cNvSpPr>
              <p:nvPr/>
            </p:nvSpPr>
            <p:spPr bwMode="auto">
              <a:xfrm>
                <a:off x="5038" y="1500"/>
                <a:ext cx="241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lg" len="lg"/>
                <a:tailEnd type="none" w="lg" len="lg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2</a:t>
                </a:r>
              </a:p>
            </p:txBody>
          </p:sp>
          <p:sp>
            <p:nvSpPr>
              <p:cNvPr id="36926" name="Text Box 62"/>
              <p:cNvSpPr txBox="1">
                <a:spLocks noChangeArrowheads="1"/>
              </p:cNvSpPr>
              <p:nvPr/>
            </p:nvSpPr>
            <p:spPr bwMode="auto">
              <a:xfrm>
                <a:off x="5039" y="1197"/>
                <a:ext cx="223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lg" len="lg"/>
                <a:tailEnd type="none" w="lg" len="lg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4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1</a:t>
                </a:r>
              </a:p>
            </p:txBody>
          </p:sp>
          <p:sp>
            <p:nvSpPr>
              <p:cNvPr id="36927" name="Line 63"/>
              <p:cNvSpPr>
                <a:spLocks noChangeShapeType="1"/>
              </p:cNvSpPr>
              <p:nvPr/>
            </p:nvSpPr>
            <p:spPr bwMode="auto">
              <a:xfrm>
                <a:off x="5088" y="1488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1.11022E-16 L 0.00417 0.0555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68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28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-3.33333E-6 L 0.03333 0.26667 " pathEditMode="relative" ptsTypes="AA">
                                      <p:cBhvr>
                                        <p:cTn id="11" dur="2000" fill="hold"/>
                                        <p:tgtEl>
                                          <p:spTgt spid="369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420000">
                                      <p:cBhvr>
                                        <p:cTn id="13" dur="2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1.85185E-6 L -0.02917 -0.0571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-29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480000">
                                      <p:cBhvr>
                                        <p:cTn id="17" dur="20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9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9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9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9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9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9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9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9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0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FF"/>
            </a:gs>
            <a:gs pos="100000">
              <a:schemeClr val="bg1"/>
            </a:gs>
          </a:gsLst>
          <a:path path="rect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649" name="Group 2617"/>
          <p:cNvGrpSpPr>
            <a:grpSpLocks/>
          </p:cNvGrpSpPr>
          <p:nvPr/>
        </p:nvGrpSpPr>
        <p:grpSpPr bwMode="auto">
          <a:xfrm>
            <a:off x="6834188" y="1828800"/>
            <a:ext cx="1716087" cy="5029200"/>
            <a:chOff x="4305" y="1152"/>
            <a:chExt cx="1081" cy="3168"/>
          </a:xfrm>
        </p:grpSpPr>
        <p:grpSp>
          <p:nvGrpSpPr>
            <p:cNvPr id="46646" name="Group 2614"/>
            <p:cNvGrpSpPr>
              <a:grpSpLocks/>
            </p:cNvGrpSpPr>
            <p:nvPr/>
          </p:nvGrpSpPr>
          <p:grpSpPr bwMode="auto">
            <a:xfrm>
              <a:off x="4305" y="1152"/>
              <a:ext cx="1081" cy="3168"/>
              <a:chOff x="4305" y="1152"/>
              <a:chExt cx="1081" cy="3168"/>
            </a:xfrm>
          </p:grpSpPr>
          <p:pic>
            <p:nvPicPr>
              <p:cNvPr id="46636" name="Picture 2604" descr="mammoth_tre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305" y="1152"/>
                <a:ext cx="1081" cy="3168"/>
              </a:xfrm>
              <a:prstGeom prst="rect">
                <a:avLst/>
              </a:prstGeom>
              <a:noFill/>
            </p:spPr>
          </p:pic>
          <p:sp>
            <p:nvSpPr>
              <p:cNvPr id="46645" name="Freeform 2613"/>
              <p:cNvSpPr>
                <a:spLocks/>
              </p:cNvSpPr>
              <p:nvPr/>
            </p:nvSpPr>
            <p:spPr bwMode="auto">
              <a:xfrm>
                <a:off x="4346" y="1193"/>
                <a:ext cx="1005" cy="1632"/>
              </a:xfrm>
              <a:custGeom>
                <a:avLst/>
                <a:gdLst/>
                <a:ahLst/>
                <a:cxnLst>
                  <a:cxn ang="0">
                    <a:pos x="505" y="22"/>
                  </a:cxn>
                  <a:cxn ang="0">
                    <a:pos x="367" y="130"/>
                  </a:cxn>
                  <a:cxn ang="0">
                    <a:pos x="373" y="232"/>
                  </a:cxn>
                  <a:cxn ang="0">
                    <a:pos x="307" y="304"/>
                  </a:cxn>
                  <a:cxn ang="0">
                    <a:pos x="259" y="358"/>
                  </a:cxn>
                  <a:cxn ang="0">
                    <a:pos x="229" y="430"/>
                  </a:cxn>
                  <a:cxn ang="0">
                    <a:pos x="217" y="484"/>
                  </a:cxn>
                  <a:cxn ang="0">
                    <a:pos x="163" y="520"/>
                  </a:cxn>
                  <a:cxn ang="0">
                    <a:pos x="187" y="628"/>
                  </a:cxn>
                  <a:cxn ang="0">
                    <a:pos x="127" y="694"/>
                  </a:cxn>
                  <a:cxn ang="0">
                    <a:pos x="187" y="700"/>
                  </a:cxn>
                  <a:cxn ang="0">
                    <a:pos x="145" y="796"/>
                  </a:cxn>
                  <a:cxn ang="0">
                    <a:pos x="79" y="916"/>
                  </a:cxn>
                  <a:cxn ang="0">
                    <a:pos x="49" y="1018"/>
                  </a:cxn>
                  <a:cxn ang="0">
                    <a:pos x="109" y="1102"/>
                  </a:cxn>
                  <a:cxn ang="0">
                    <a:pos x="67" y="1150"/>
                  </a:cxn>
                  <a:cxn ang="0">
                    <a:pos x="223" y="1162"/>
                  </a:cxn>
                  <a:cxn ang="0">
                    <a:pos x="319" y="1180"/>
                  </a:cxn>
                  <a:cxn ang="0">
                    <a:pos x="79" y="1270"/>
                  </a:cxn>
                  <a:cxn ang="0">
                    <a:pos x="1" y="1366"/>
                  </a:cxn>
                  <a:cxn ang="0">
                    <a:pos x="49" y="1426"/>
                  </a:cxn>
                  <a:cxn ang="0">
                    <a:pos x="121" y="1474"/>
                  </a:cxn>
                  <a:cxn ang="0">
                    <a:pos x="193" y="1438"/>
                  </a:cxn>
                  <a:cxn ang="0">
                    <a:pos x="301" y="1336"/>
                  </a:cxn>
                  <a:cxn ang="0">
                    <a:pos x="361" y="1408"/>
                  </a:cxn>
                  <a:cxn ang="0">
                    <a:pos x="271" y="1516"/>
                  </a:cxn>
                  <a:cxn ang="0">
                    <a:pos x="313" y="1570"/>
                  </a:cxn>
                  <a:cxn ang="0">
                    <a:pos x="469" y="1546"/>
                  </a:cxn>
                  <a:cxn ang="0">
                    <a:pos x="757" y="1510"/>
                  </a:cxn>
                  <a:cxn ang="0">
                    <a:pos x="703" y="1576"/>
                  </a:cxn>
                  <a:cxn ang="0">
                    <a:pos x="787" y="1546"/>
                  </a:cxn>
                  <a:cxn ang="0">
                    <a:pos x="835" y="1516"/>
                  </a:cxn>
                  <a:cxn ang="0">
                    <a:pos x="859" y="1468"/>
                  </a:cxn>
                  <a:cxn ang="0">
                    <a:pos x="889" y="1402"/>
                  </a:cxn>
                  <a:cxn ang="0">
                    <a:pos x="934" y="1255"/>
                  </a:cxn>
                  <a:cxn ang="0">
                    <a:pos x="853" y="1180"/>
                  </a:cxn>
                  <a:cxn ang="0">
                    <a:pos x="805" y="1108"/>
                  </a:cxn>
                  <a:cxn ang="0">
                    <a:pos x="793" y="1210"/>
                  </a:cxn>
                  <a:cxn ang="0">
                    <a:pos x="703" y="1228"/>
                  </a:cxn>
                  <a:cxn ang="0">
                    <a:pos x="793" y="1054"/>
                  </a:cxn>
                  <a:cxn ang="0">
                    <a:pos x="883" y="1138"/>
                  </a:cxn>
                  <a:cxn ang="0">
                    <a:pos x="961" y="1096"/>
                  </a:cxn>
                  <a:cxn ang="0">
                    <a:pos x="979" y="994"/>
                  </a:cxn>
                  <a:cxn ang="0">
                    <a:pos x="973" y="934"/>
                  </a:cxn>
                  <a:cxn ang="0">
                    <a:pos x="961" y="856"/>
                  </a:cxn>
                  <a:cxn ang="0">
                    <a:pos x="985" y="736"/>
                  </a:cxn>
                  <a:cxn ang="0">
                    <a:pos x="997" y="640"/>
                  </a:cxn>
                  <a:cxn ang="0">
                    <a:pos x="919" y="586"/>
                  </a:cxn>
                  <a:cxn ang="0">
                    <a:pos x="847" y="520"/>
                  </a:cxn>
                  <a:cxn ang="0">
                    <a:pos x="673" y="496"/>
                  </a:cxn>
                  <a:cxn ang="0">
                    <a:pos x="847" y="484"/>
                  </a:cxn>
                  <a:cxn ang="0">
                    <a:pos x="823" y="376"/>
                  </a:cxn>
                  <a:cxn ang="0">
                    <a:pos x="727" y="376"/>
                  </a:cxn>
                  <a:cxn ang="0">
                    <a:pos x="673" y="442"/>
                  </a:cxn>
                  <a:cxn ang="0">
                    <a:pos x="595" y="358"/>
                  </a:cxn>
                  <a:cxn ang="0">
                    <a:pos x="655" y="340"/>
                  </a:cxn>
                  <a:cxn ang="0">
                    <a:pos x="787" y="322"/>
                  </a:cxn>
                  <a:cxn ang="0">
                    <a:pos x="721" y="190"/>
                  </a:cxn>
                  <a:cxn ang="0">
                    <a:pos x="619" y="118"/>
                  </a:cxn>
                  <a:cxn ang="0">
                    <a:pos x="598" y="7"/>
                  </a:cxn>
                </a:cxnLst>
                <a:rect l="0" t="0" r="r" b="b"/>
                <a:pathLst>
                  <a:path w="1005" h="1632">
                    <a:moveTo>
                      <a:pt x="577" y="22"/>
                    </a:moveTo>
                    <a:cubicBezTo>
                      <a:pt x="569" y="22"/>
                      <a:pt x="562" y="7"/>
                      <a:pt x="550" y="7"/>
                    </a:cubicBezTo>
                    <a:cubicBezTo>
                      <a:pt x="538" y="7"/>
                      <a:pt x="521" y="15"/>
                      <a:pt x="505" y="22"/>
                    </a:cubicBezTo>
                    <a:cubicBezTo>
                      <a:pt x="489" y="29"/>
                      <a:pt x="462" y="40"/>
                      <a:pt x="451" y="52"/>
                    </a:cubicBezTo>
                    <a:cubicBezTo>
                      <a:pt x="440" y="64"/>
                      <a:pt x="453" y="81"/>
                      <a:pt x="439" y="94"/>
                    </a:cubicBezTo>
                    <a:cubicBezTo>
                      <a:pt x="425" y="107"/>
                      <a:pt x="382" y="115"/>
                      <a:pt x="367" y="130"/>
                    </a:cubicBezTo>
                    <a:cubicBezTo>
                      <a:pt x="352" y="145"/>
                      <a:pt x="348" y="170"/>
                      <a:pt x="349" y="184"/>
                    </a:cubicBezTo>
                    <a:cubicBezTo>
                      <a:pt x="350" y="198"/>
                      <a:pt x="369" y="206"/>
                      <a:pt x="373" y="214"/>
                    </a:cubicBezTo>
                    <a:cubicBezTo>
                      <a:pt x="377" y="222"/>
                      <a:pt x="378" y="228"/>
                      <a:pt x="373" y="232"/>
                    </a:cubicBezTo>
                    <a:cubicBezTo>
                      <a:pt x="368" y="236"/>
                      <a:pt x="347" y="231"/>
                      <a:pt x="343" y="238"/>
                    </a:cubicBezTo>
                    <a:cubicBezTo>
                      <a:pt x="339" y="245"/>
                      <a:pt x="355" y="263"/>
                      <a:pt x="349" y="274"/>
                    </a:cubicBezTo>
                    <a:cubicBezTo>
                      <a:pt x="343" y="285"/>
                      <a:pt x="311" y="292"/>
                      <a:pt x="307" y="304"/>
                    </a:cubicBezTo>
                    <a:cubicBezTo>
                      <a:pt x="303" y="316"/>
                      <a:pt x="329" y="338"/>
                      <a:pt x="325" y="346"/>
                    </a:cubicBezTo>
                    <a:cubicBezTo>
                      <a:pt x="321" y="354"/>
                      <a:pt x="294" y="350"/>
                      <a:pt x="283" y="352"/>
                    </a:cubicBezTo>
                    <a:cubicBezTo>
                      <a:pt x="272" y="354"/>
                      <a:pt x="263" y="352"/>
                      <a:pt x="259" y="358"/>
                    </a:cubicBezTo>
                    <a:cubicBezTo>
                      <a:pt x="255" y="364"/>
                      <a:pt x="256" y="378"/>
                      <a:pt x="259" y="388"/>
                    </a:cubicBezTo>
                    <a:cubicBezTo>
                      <a:pt x="262" y="398"/>
                      <a:pt x="282" y="411"/>
                      <a:pt x="277" y="418"/>
                    </a:cubicBezTo>
                    <a:cubicBezTo>
                      <a:pt x="272" y="425"/>
                      <a:pt x="236" y="424"/>
                      <a:pt x="229" y="430"/>
                    </a:cubicBezTo>
                    <a:cubicBezTo>
                      <a:pt x="222" y="436"/>
                      <a:pt x="229" y="445"/>
                      <a:pt x="235" y="454"/>
                    </a:cubicBezTo>
                    <a:cubicBezTo>
                      <a:pt x="241" y="463"/>
                      <a:pt x="268" y="479"/>
                      <a:pt x="265" y="484"/>
                    </a:cubicBezTo>
                    <a:cubicBezTo>
                      <a:pt x="262" y="489"/>
                      <a:pt x="232" y="486"/>
                      <a:pt x="217" y="484"/>
                    </a:cubicBezTo>
                    <a:cubicBezTo>
                      <a:pt x="202" y="482"/>
                      <a:pt x="186" y="471"/>
                      <a:pt x="175" y="472"/>
                    </a:cubicBezTo>
                    <a:cubicBezTo>
                      <a:pt x="164" y="473"/>
                      <a:pt x="153" y="482"/>
                      <a:pt x="151" y="490"/>
                    </a:cubicBezTo>
                    <a:cubicBezTo>
                      <a:pt x="149" y="498"/>
                      <a:pt x="165" y="510"/>
                      <a:pt x="163" y="520"/>
                    </a:cubicBezTo>
                    <a:cubicBezTo>
                      <a:pt x="161" y="530"/>
                      <a:pt x="134" y="541"/>
                      <a:pt x="139" y="550"/>
                    </a:cubicBezTo>
                    <a:cubicBezTo>
                      <a:pt x="144" y="559"/>
                      <a:pt x="185" y="561"/>
                      <a:pt x="193" y="574"/>
                    </a:cubicBezTo>
                    <a:cubicBezTo>
                      <a:pt x="201" y="587"/>
                      <a:pt x="194" y="615"/>
                      <a:pt x="187" y="628"/>
                    </a:cubicBezTo>
                    <a:cubicBezTo>
                      <a:pt x="180" y="641"/>
                      <a:pt x="164" y="647"/>
                      <a:pt x="151" y="652"/>
                    </a:cubicBezTo>
                    <a:cubicBezTo>
                      <a:pt x="138" y="657"/>
                      <a:pt x="113" y="651"/>
                      <a:pt x="109" y="658"/>
                    </a:cubicBezTo>
                    <a:cubicBezTo>
                      <a:pt x="105" y="665"/>
                      <a:pt x="129" y="681"/>
                      <a:pt x="127" y="694"/>
                    </a:cubicBezTo>
                    <a:cubicBezTo>
                      <a:pt x="125" y="707"/>
                      <a:pt x="98" y="726"/>
                      <a:pt x="97" y="736"/>
                    </a:cubicBezTo>
                    <a:cubicBezTo>
                      <a:pt x="96" y="746"/>
                      <a:pt x="106" y="760"/>
                      <a:pt x="121" y="754"/>
                    </a:cubicBezTo>
                    <a:cubicBezTo>
                      <a:pt x="136" y="748"/>
                      <a:pt x="174" y="706"/>
                      <a:pt x="187" y="700"/>
                    </a:cubicBezTo>
                    <a:cubicBezTo>
                      <a:pt x="200" y="694"/>
                      <a:pt x="189" y="701"/>
                      <a:pt x="199" y="718"/>
                    </a:cubicBezTo>
                    <a:cubicBezTo>
                      <a:pt x="209" y="735"/>
                      <a:pt x="256" y="789"/>
                      <a:pt x="247" y="802"/>
                    </a:cubicBezTo>
                    <a:cubicBezTo>
                      <a:pt x="238" y="815"/>
                      <a:pt x="172" y="786"/>
                      <a:pt x="145" y="796"/>
                    </a:cubicBezTo>
                    <a:cubicBezTo>
                      <a:pt x="118" y="806"/>
                      <a:pt x="87" y="844"/>
                      <a:pt x="85" y="862"/>
                    </a:cubicBezTo>
                    <a:cubicBezTo>
                      <a:pt x="83" y="880"/>
                      <a:pt x="134" y="895"/>
                      <a:pt x="133" y="904"/>
                    </a:cubicBezTo>
                    <a:cubicBezTo>
                      <a:pt x="132" y="913"/>
                      <a:pt x="91" y="908"/>
                      <a:pt x="79" y="916"/>
                    </a:cubicBezTo>
                    <a:cubicBezTo>
                      <a:pt x="67" y="924"/>
                      <a:pt x="61" y="938"/>
                      <a:pt x="61" y="952"/>
                    </a:cubicBezTo>
                    <a:cubicBezTo>
                      <a:pt x="61" y="966"/>
                      <a:pt x="81" y="989"/>
                      <a:pt x="79" y="1000"/>
                    </a:cubicBezTo>
                    <a:cubicBezTo>
                      <a:pt x="77" y="1011"/>
                      <a:pt x="51" y="1005"/>
                      <a:pt x="49" y="1018"/>
                    </a:cubicBezTo>
                    <a:cubicBezTo>
                      <a:pt x="47" y="1031"/>
                      <a:pt x="53" y="1072"/>
                      <a:pt x="67" y="1078"/>
                    </a:cubicBezTo>
                    <a:cubicBezTo>
                      <a:pt x="81" y="1084"/>
                      <a:pt x="126" y="1050"/>
                      <a:pt x="133" y="1054"/>
                    </a:cubicBezTo>
                    <a:cubicBezTo>
                      <a:pt x="140" y="1058"/>
                      <a:pt x="122" y="1095"/>
                      <a:pt x="109" y="1102"/>
                    </a:cubicBezTo>
                    <a:cubicBezTo>
                      <a:pt x="96" y="1109"/>
                      <a:pt x="63" y="1093"/>
                      <a:pt x="55" y="1096"/>
                    </a:cubicBezTo>
                    <a:cubicBezTo>
                      <a:pt x="47" y="1099"/>
                      <a:pt x="59" y="1111"/>
                      <a:pt x="61" y="1120"/>
                    </a:cubicBezTo>
                    <a:cubicBezTo>
                      <a:pt x="63" y="1129"/>
                      <a:pt x="55" y="1142"/>
                      <a:pt x="67" y="1150"/>
                    </a:cubicBezTo>
                    <a:cubicBezTo>
                      <a:pt x="79" y="1158"/>
                      <a:pt x="108" y="1173"/>
                      <a:pt x="133" y="1168"/>
                    </a:cubicBezTo>
                    <a:cubicBezTo>
                      <a:pt x="158" y="1163"/>
                      <a:pt x="202" y="1121"/>
                      <a:pt x="217" y="1120"/>
                    </a:cubicBezTo>
                    <a:cubicBezTo>
                      <a:pt x="232" y="1119"/>
                      <a:pt x="215" y="1160"/>
                      <a:pt x="223" y="1162"/>
                    </a:cubicBezTo>
                    <a:cubicBezTo>
                      <a:pt x="231" y="1164"/>
                      <a:pt x="249" y="1133"/>
                      <a:pt x="265" y="1132"/>
                    </a:cubicBezTo>
                    <a:cubicBezTo>
                      <a:pt x="281" y="1131"/>
                      <a:pt x="310" y="1148"/>
                      <a:pt x="319" y="1156"/>
                    </a:cubicBezTo>
                    <a:cubicBezTo>
                      <a:pt x="328" y="1164"/>
                      <a:pt x="337" y="1174"/>
                      <a:pt x="319" y="1180"/>
                    </a:cubicBezTo>
                    <a:cubicBezTo>
                      <a:pt x="301" y="1186"/>
                      <a:pt x="247" y="1186"/>
                      <a:pt x="211" y="1192"/>
                    </a:cubicBezTo>
                    <a:cubicBezTo>
                      <a:pt x="175" y="1198"/>
                      <a:pt x="125" y="1203"/>
                      <a:pt x="103" y="1216"/>
                    </a:cubicBezTo>
                    <a:cubicBezTo>
                      <a:pt x="81" y="1229"/>
                      <a:pt x="91" y="1258"/>
                      <a:pt x="79" y="1270"/>
                    </a:cubicBezTo>
                    <a:cubicBezTo>
                      <a:pt x="67" y="1282"/>
                      <a:pt x="39" y="1278"/>
                      <a:pt x="31" y="1288"/>
                    </a:cubicBezTo>
                    <a:cubicBezTo>
                      <a:pt x="23" y="1298"/>
                      <a:pt x="36" y="1317"/>
                      <a:pt x="31" y="1330"/>
                    </a:cubicBezTo>
                    <a:cubicBezTo>
                      <a:pt x="26" y="1343"/>
                      <a:pt x="2" y="1355"/>
                      <a:pt x="1" y="1366"/>
                    </a:cubicBezTo>
                    <a:cubicBezTo>
                      <a:pt x="0" y="1377"/>
                      <a:pt x="14" y="1395"/>
                      <a:pt x="22" y="1399"/>
                    </a:cubicBezTo>
                    <a:cubicBezTo>
                      <a:pt x="30" y="1403"/>
                      <a:pt x="45" y="1386"/>
                      <a:pt x="49" y="1390"/>
                    </a:cubicBezTo>
                    <a:cubicBezTo>
                      <a:pt x="53" y="1394"/>
                      <a:pt x="43" y="1425"/>
                      <a:pt x="49" y="1426"/>
                    </a:cubicBezTo>
                    <a:cubicBezTo>
                      <a:pt x="55" y="1427"/>
                      <a:pt x="78" y="1390"/>
                      <a:pt x="85" y="1396"/>
                    </a:cubicBezTo>
                    <a:cubicBezTo>
                      <a:pt x="92" y="1402"/>
                      <a:pt x="85" y="1449"/>
                      <a:pt x="91" y="1462"/>
                    </a:cubicBezTo>
                    <a:cubicBezTo>
                      <a:pt x="97" y="1475"/>
                      <a:pt x="116" y="1482"/>
                      <a:pt x="121" y="1474"/>
                    </a:cubicBezTo>
                    <a:cubicBezTo>
                      <a:pt x="126" y="1466"/>
                      <a:pt x="114" y="1417"/>
                      <a:pt x="121" y="1414"/>
                    </a:cubicBezTo>
                    <a:cubicBezTo>
                      <a:pt x="128" y="1411"/>
                      <a:pt x="151" y="1452"/>
                      <a:pt x="163" y="1456"/>
                    </a:cubicBezTo>
                    <a:cubicBezTo>
                      <a:pt x="175" y="1460"/>
                      <a:pt x="185" y="1449"/>
                      <a:pt x="193" y="1438"/>
                    </a:cubicBezTo>
                    <a:cubicBezTo>
                      <a:pt x="201" y="1427"/>
                      <a:pt x="198" y="1405"/>
                      <a:pt x="211" y="1390"/>
                    </a:cubicBezTo>
                    <a:cubicBezTo>
                      <a:pt x="224" y="1375"/>
                      <a:pt x="256" y="1357"/>
                      <a:pt x="271" y="1348"/>
                    </a:cubicBezTo>
                    <a:cubicBezTo>
                      <a:pt x="286" y="1339"/>
                      <a:pt x="284" y="1337"/>
                      <a:pt x="301" y="1336"/>
                    </a:cubicBezTo>
                    <a:cubicBezTo>
                      <a:pt x="318" y="1335"/>
                      <a:pt x="346" y="1331"/>
                      <a:pt x="373" y="1342"/>
                    </a:cubicBezTo>
                    <a:cubicBezTo>
                      <a:pt x="400" y="1353"/>
                      <a:pt x="465" y="1391"/>
                      <a:pt x="463" y="1402"/>
                    </a:cubicBezTo>
                    <a:cubicBezTo>
                      <a:pt x="461" y="1413"/>
                      <a:pt x="386" y="1402"/>
                      <a:pt x="361" y="1408"/>
                    </a:cubicBezTo>
                    <a:cubicBezTo>
                      <a:pt x="336" y="1414"/>
                      <a:pt x="329" y="1423"/>
                      <a:pt x="313" y="1438"/>
                    </a:cubicBezTo>
                    <a:cubicBezTo>
                      <a:pt x="297" y="1453"/>
                      <a:pt x="272" y="1485"/>
                      <a:pt x="265" y="1498"/>
                    </a:cubicBezTo>
                    <a:cubicBezTo>
                      <a:pt x="258" y="1511"/>
                      <a:pt x="267" y="1511"/>
                      <a:pt x="271" y="1516"/>
                    </a:cubicBezTo>
                    <a:cubicBezTo>
                      <a:pt x="275" y="1521"/>
                      <a:pt x="283" y="1522"/>
                      <a:pt x="289" y="1528"/>
                    </a:cubicBezTo>
                    <a:cubicBezTo>
                      <a:pt x="295" y="1534"/>
                      <a:pt x="303" y="1545"/>
                      <a:pt x="307" y="1552"/>
                    </a:cubicBezTo>
                    <a:cubicBezTo>
                      <a:pt x="311" y="1559"/>
                      <a:pt x="304" y="1569"/>
                      <a:pt x="313" y="1570"/>
                    </a:cubicBezTo>
                    <a:cubicBezTo>
                      <a:pt x="322" y="1571"/>
                      <a:pt x="351" y="1548"/>
                      <a:pt x="361" y="1558"/>
                    </a:cubicBezTo>
                    <a:cubicBezTo>
                      <a:pt x="371" y="1568"/>
                      <a:pt x="355" y="1632"/>
                      <a:pt x="373" y="1630"/>
                    </a:cubicBezTo>
                    <a:cubicBezTo>
                      <a:pt x="391" y="1628"/>
                      <a:pt x="415" y="1568"/>
                      <a:pt x="469" y="1546"/>
                    </a:cubicBezTo>
                    <a:cubicBezTo>
                      <a:pt x="523" y="1524"/>
                      <a:pt x="650" y="1507"/>
                      <a:pt x="697" y="1498"/>
                    </a:cubicBezTo>
                    <a:cubicBezTo>
                      <a:pt x="744" y="1489"/>
                      <a:pt x="741" y="1490"/>
                      <a:pt x="751" y="1492"/>
                    </a:cubicBezTo>
                    <a:cubicBezTo>
                      <a:pt x="761" y="1494"/>
                      <a:pt x="764" y="1505"/>
                      <a:pt x="757" y="1510"/>
                    </a:cubicBezTo>
                    <a:cubicBezTo>
                      <a:pt x="750" y="1515"/>
                      <a:pt x="710" y="1514"/>
                      <a:pt x="709" y="1522"/>
                    </a:cubicBezTo>
                    <a:cubicBezTo>
                      <a:pt x="708" y="1530"/>
                      <a:pt x="752" y="1549"/>
                      <a:pt x="751" y="1558"/>
                    </a:cubicBezTo>
                    <a:cubicBezTo>
                      <a:pt x="750" y="1567"/>
                      <a:pt x="704" y="1570"/>
                      <a:pt x="703" y="1576"/>
                    </a:cubicBezTo>
                    <a:cubicBezTo>
                      <a:pt x="702" y="1582"/>
                      <a:pt x="736" y="1587"/>
                      <a:pt x="745" y="1594"/>
                    </a:cubicBezTo>
                    <a:cubicBezTo>
                      <a:pt x="754" y="1601"/>
                      <a:pt x="750" y="1626"/>
                      <a:pt x="757" y="1618"/>
                    </a:cubicBezTo>
                    <a:cubicBezTo>
                      <a:pt x="764" y="1610"/>
                      <a:pt x="779" y="1551"/>
                      <a:pt x="787" y="1546"/>
                    </a:cubicBezTo>
                    <a:cubicBezTo>
                      <a:pt x="795" y="1541"/>
                      <a:pt x="797" y="1582"/>
                      <a:pt x="805" y="1588"/>
                    </a:cubicBezTo>
                    <a:cubicBezTo>
                      <a:pt x="813" y="1594"/>
                      <a:pt x="830" y="1594"/>
                      <a:pt x="835" y="1582"/>
                    </a:cubicBezTo>
                    <a:cubicBezTo>
                      <a:pt x="840" y="1570"/>
                      <a:pt x="828" y="1524"/>
                      <a:pt x="835" y="1516"/>
                    </a:cubicBezTo>
                    <a:cubicBezTo>
                      <a:pt x="842" y="1508"/>
                      <a:pt x="869" y="1536"/>
                      <a:pt x="877" y="1534"/>
                    </a:cubicBezTo>
                    <a:cubicBezTo>
                      <a:pt x="885" y="1532"/>
                      <a:pt x="886" y="1515"/>
                      <a:pt x="883" y="1504"/>
                    </a:cubicBezTo>
                    <a:cubicBezTo>
                      <a:pt x="880" y="1493"/>
                      <a:pt x="850" y="1472"/>
                      <a:pt x="859" y="1468"/>
                    </a:cubicBezTo>
                    <a:cubicBezTo>
                      <a:pt x="868" y="1464"/>
                      <a:pt x="924" y="1490"/>
                      <a:pt x="937" y="1480"/>
                    </a:cubicBezTo>
                    <a:cubicBezTo>
                      <a:pt x="950" y="1470"/>
                      <a:pt x="945" y="1421"/>
                      <a:pt x="937" y="1408"/>
                    </a:cubicBezTo>
                    <a:cubicBezTo>
                      <a:pt x="929" y="1395"/>
                      <a:pt x="893" y="1413"/>
                      <a:pt x="889" y="1402"/>
                    </a:cubicBezTo>
                    <a:cubicBezTo>
                      <a:pt x="885" y="1391"/>
                      <a:pt x="901" y="1359"/>
                      <a:pt x="913" y="1342"/>
                    </a:cubicBezTo>
                    <a:cubicBezTo>
                      <a:pt x="925" y="1325"/>
                      <a:pt x="958" y="1314"/>
                      <a:pt x="961" y="1300"/>
                    </a:cubicBezTo>
                    <a:cubicBezTo>
                      <a:pt x="964" y="1286"/>
                      <a:pt x="939" y="1272"/>
                      <a:pt x="934" y="1255"/>
                    </a:cubicBezTo>
                    <a:cubicBezTo>
                      <a:pt x="929" y="1238"/>
                      <a:pt x="938" y="1211"/>
                      <a:pt x="931" y="1198"/>
                    </a:cubicBezTo>
                    <a:cubicBezTo>
                      <a:pt x="924" y="1185"/>
                      <a:pt x="902" y="1177"/>
                      <a:pt x="889" y="1174"/>
                    </a:cubicBezTo>
                    <a:cubicBezTo>
                      <a:pt x="876" y="1171"/>
                      <a:pt x="866" y="1182"/>
                      <a:pt x="853" y="1180"/>
                    </a:cubicBezTo>
                    <a:cubicBezTo>
                      <a:pt x="840" y="1178"/>
                      <a:pt x="817" y="1170"/>
                      <a:pt x="811" y="1162"/>
                    </a:cubicBezTo>
                    <a:cubicBezTo>
                      <a:pt x="805" y="1154"/>
                      <a:pt x="818" y="1141"/>
                      <a:pt x="817" y="1132"/>
                    </a:cubicBezTo>
                    <a:cubicBezTo>
                      <a:pt x="816" y="1123"/>
                      <a:pt x="813" y="1110"/>
                      <a:pt x="805" y="1108"/>
                    </a:cubicBezTo>
                    <a:cubicBezTo>
                      <a:pt x="797" y="1106"/>
                      <a:pt x="779" y="1110"/>
                      <a:pt x="769" y="1120"/>
                    </a:cubicBezTo>
                    <a:cubicBezTo>
                      <a:pt x="759" y="1130"/>
                      <a:pt x="741" y="1153"/>
                      <a:pt x="745" y="1168"/>
                    </a:cubicBezTo>
                    <a:cubicBezTo>
                      <a:pt x="749" y="1183"/>
                      <a:pt x="790" y="1200"/>
                      <a:pt x="793" y="1210"/>
                    </a:cubicBezTo>
                    <a:cubicBezTo>
                      <a:pt x="796" y="1220"/>
                      <a:pt x="773" y="1231"/>
                      <a:pt x="763" y="1228"/>
                    </a:cubicBezTo>
                    <a:cubicBezTo>
                      <a:pt x="753" y="1225"/>
                      <a:pt x="743" y="1192"/>
                      <a:pt x="733" y="1192"/>
                    </a:cubicBezTo>
                    <a:cubicBezTo>
                      <a:pt x="723" y="1192"/>
                      <a:pt x="703" y="1214"/>
                      <a:pt x="703" y="1228"/>
                    </a:cubicBezTo>
                    <a:cubicBezTo>
                      <a:pt x="703" y="1242"/>
                      <a:pt x="741" y="1281"/>
                      <a:pt x="733" y="1276"/>
                    </a:cubicBezTo>
                    <a:cubicBezTo>
                      <a:pt x="725" y="1271"/>
                      <a:pt x="645" y="1235"/>
                      <a:pt x="655" y="1198"/>
                    </a:cubicBezTo>
                    <a:cubicBezTo>
                      <a:pt x="665" y="1161"/>
                      <a:pt x="764" y="1082"/>
                      <a:pt x="793" y="1054"/>
                    </a:cubicBezTo>
                    <a:cubicBezTo>
                      <a:pt x="822" y="1026"/>
                      <a:pt x="820" y="1020"/>
                      <a:pt x="829" y="1030"/>
                    </a:cubicBezTo>
                    <a:cubicBezTo>
                      <a:pt x="838" y="1040"/>
                      <a:pt x="838" y="1096"/>
                      <a:pt x="847" y="1114"/>
                    </a:cubicBezTo>
                    <a:cubicBezTo>
                      <a:pt x="856" y="1132"/>
                      <a:pt x="875" y="1144"/>
                      <a:pt x="883" y="1138"/>
                    </a:cubicBezTo>
                    <a:cubicBezTo>
                      <a:pt x="891" y="1132"/>
                      <a:pt x="887" y="1081"/>
                      <a:pt x="895" y="1078"/>
                    </a:cubicBezTo>
                    <a:cubicBezTo>
                      <a:pt x="903" y="1075"/>
                      <a:pt x="920" y="1117"/>
                      <a:pt x="931" y="1120"/>
                    </a:cubicBezTo>
                    <a:cubicBezTo>
                      <a:pt x="942" y="1123"/>
                      <a:pt x="959" y="1106"/>
                      <a:pt x="961" y="1096"/>
                    </a:cubicBezTo>
                    <a:cubicBezTo>
                      <a:pt x="963" y="1086"/>
                      <a:pt x="944" y="1074"/>
                      <a:pt x="943" y="1060"/>
                    </a:cubicBezTo>
                    <a:cubicBezTo>
                      <a:pt x="942" y="1046"/>
                      <a:pt x="949" y="1023"/>
                      <a:pt x="955" y="1012"/>
                    </a:cubicBezTo>
                    <a:cubicBezTo>
                      <a:pt x="961" y="1001"/>
                      <a:pt x="985" y="1002"/>
                      <a:pt x="979" y="994"/>
                    </a:cubicBezTo>
                    <a:cubicBezTo>
                      <a:pt x="973" y="986"/>
                      <a:pt x="930" y="974"/>
                      <a:pt x="919" y="964"/>
                    </a:cubicBezTo>
                    <a:cubicBezTo>
                      <a:pt x="908" y="954"/>
                      <a:pt x="904" y="939"/>
                      <a:pt x="913" y="934"/>
                    </a:cubicBezTo>
                    <a:cubicBezTo>
                      <a:pt x="922" y="929"/>
                      <a:pt x="960" y="938"/>
                      <a:pt x="973" y="934"/>
                    </a:cubicBezTo>
                    <a:cubicBezTo>
                      <a:pt x="986" y="930"/>
                      <a:pt x="988" y="920"/>
                      <a:pt x="991" y="910"/>
                    </a:cubicBezTo>
                    <a:cubicBezTo>
                      <a:pt x="994" y="900"/>
                      <a:pt x="996" y="883"/>
                      <a:pt x="991" y="874"/>
                    </a:cubicBezTo>
                    <a:cubicBezTo>
                      <a:pt x="986" y="865"/>
                      <a:pt x="960" y="867"/>
                      <a:pt x="961" y="856"/>
                    </a:cubicBezTo>
                    <a:cubicBezTo>
                      <a:pt x="962" y="845"/>
                      <a:pt x="1005" y="825"/>
                      <a:pt x="997" y="808"/>
                    </a:cubicBezTo>
                    <a:cubicBezTo>
                      <a:pt x="989" y="791"/>
                      <a:pt x="915" y="766"/>
                      <a:pt x="913" y="754"/>
                    </a:cubicBezTo>
                    <a:cubicBezTo>
                      <a:pt x="911" y="742"/>
                      <a:pt x="977" y="747"/>
                      <a:pt x="985" y="736"/>
                    </a:cubicBezTo>
                    <a:cubicBezTo>
                      <a:pt x="993" y="725"/>
                      <a:pt x="966" y="700"/>
                      <a:pt x="961" y="688"/>
                    </a:cubicBezTo>
                    <a:cubicBezTo>
                      <a:pt x="956" y="676"/>
                      <a:pt x="949" y="672"/>
                      <a:pt x="955" y="664"/>
                    </a:cubicBezTo>
                    <a:cubicBezTo>
                      <a:pt x="961" y="656"/>
                      <a:pt x="991" y="649"/>
                      <a:pt x="997" y="640"/>
                    </a:cubicBezTo>
                    <a:cubicBezTo>
                      <a:pt x="1003" y="631"/>
                      <a:pt x="995" y="619"/>
                      <a:pt x="991" y="610"/>
                    </a:cubicBezTo>
                    <a:cubicBezTo>
                      <a:pt x="987" y="601"/>
                      <a:pt x="985" y="590"/>
                      <a:pt x="973" y="586"/>
                    </a:cubicBezTo>
                    <a:cubicBezTo>
                      <a:pt x="961" y="582"/>
                      <a:pt x="931" y="595"/>
                      <a:pt x="919" y="586"/>
                    </a:cubicBezTo>
                    <a:cubicBezTo>
                      <a:pt x="907" y="577"/>
                      <a:pt x="913" y="537"/>
                      <a:pt x="901" y="532"/>
                    </a:cubicBezTo>
                    <a:cubicBezTo>
                      <a:pt x="889" y="527"/>
                      <a:pt x="856" y="558"/>
                      <a:pt x="847" y="556"/>
                    </a:cubicBezTo>
                    <a:cubicBezTo>
                      <a:pt x="838" y="554"/>
                      <a:pt x="858" y="527"/>
                      <a:pt x="847" y="520"/>
                    </a:cubicBezTo>
                    <a:cubicBezTo>
                      <a:pt x="836" y="513"/>
                      <a:pt x="797" y="510"/>
                      <a:pt x="781" y="514"/>
                    </a:cubicBezTo>
                    <a:cubicBezTo>
                      <a:pt x="765" y="518"/>
                      <a:pt x="769" y="547"/>
                      <a:pt x="751" y="544"/>
                    </a:cubicBezTo>
                    <a:cubicBezTo>
                      <a:pt x="733" y="541"/>
                      <a:pt x="683" y="509"/>
                      <a:pt x="673" y="496"/>
                    </a:cubicBezTo>
                    <a:cubicBezTo>
                      <a:pt x="663" y="483"/>
                      <a:pt x="679" y="466"/>
                      <a:pt x="691" y="466"/>
                    </a:cubicBezTo>
                    <a:cubicBezTo>
                      <a:pt x="703" y="466"/>
                      <a:pt x="719" y="493"/>
                      <a:pt x="745" y="496"/>
                    </a:cubicBezTo>
                    <a:cubicBezTo>
                      <a:pt x="771" y="499"/>
                      <a:pt x="827" y="493"/>
                      <a:pt x="847" y="484"/>
                    </a:cubicBezTo>
                    <a:cubicBezTo>
                      <a:pt x="867" y="475"/>
                      <a:pt x="867" y="452"/>
                      <a:pt x="865" y="442"/>
                    </a:cubicBezTo>
                    <a:cubicBezTo>
                      <a:pt x="863" y="432"/>
                      <a:pt x="842" y="435"/>
                      <a:pt x="835" y="424"/>
                    </a:cubicBezTo>
                    <a:cubicBezTo>
                      <a:pt x="828" y="413"/>
                      <a:pt x="833" y="383"/>
                      <a:pt x="823" y="376"/>
                    </a:cubicBezTo>
                    <a:cubicBezTo>
                      <a:pt x="813" y="369"/>
                      <a:pt x="790" y="387"/>
                      <a:pt x="775" y="382"/>
                    </a:cubicBezTo>
                    <a:cubicBezTo>
                      <a:pt x="760" y="377"/>
                      <a:pt x="741" y="347"/>
                      <a:pt x="733" y="346"/>
                    </a:cubicBezTo>
                    <a:cubicBezTo>
                      <a:pt x="725" y="345"/>
                      <a:pt x="732" y="369"/>
                      <a:pt x="727" y="376"/>
                    </a:cubicBezTo>
                    <a:cubicBezTo>
                      <a:pt x="722" y="383"/>
                      <a:pt x="707" y="376"/>
                      <a:pt x="703" y="388"/>
                    </a:cubicBezTo>
                    <a:cubicBezTo>
                      <a:pt x="699" y="400"/>
                      <a:pt x="708" y="439"/>
                      <a:pt x="703" y="448"/>
                    </a:cubicBezTo>
                    <a:cubicBezTo>
                      <a:pt x="698" y="457"/>
                      <a:pt x="683" y="446"/>
                      <a:pt x="673" y="442"/>
                    </a:cubicBezTo>
                    <a:cubicBezTo>
                      <a:pt x="663" y="438"/>
                      <a:pt x="655" y="428"/>
                      <a:pt x="643" y="424"/>
                    </a:cubicBezTo>
                    <a:cubicBezTo>
                      <a:pt x="631" y="420"/>
                      <a:pt x="609" y="429"/>
                      <a:pt x="601" y="418"/>
                    </a:cubicBezTo>
                    <a:cubicBezTo>
                      <a:pt x="593" y="407"/>
                      <a:pt x="594" y="372"/>
                      <a:pt x="595" y="358"/>
                    </a:cubicBezTo>
                    <a:cubicBezTo>
                      <a:pt x="596" y="344"/>
                      <a:pt x="598" y="344"/>
                      <a:pt x="607" y="334"/>
                    </a:cubicBezTo>
                    <a:cubicBezTo>
                      <a:pt x="616" y="324"/>
                      <a:pt x="641" y="297"/>
                      <a:pt x="649" y="298"/>
                    </a:cubicBezTo>
                    <a:cubicBezTo>
                      <a:pt x="657" y="299"/>
                      <a:pt x="648" y="331"/>
                      <a:pt x="655" y="340"/>
                    </a:cubicBezTo>
                    <a:cubicBezTo>
                      <a:pt x="662" y="349"/>
                      <a:pt x="678" y="355"/>
                      <a:pt x="691" y="352"/>
                    </a:cubicBezTo>
                    <a:cubicBezTo>
                      <a:pt x="704" y="349"/>
                      <a:pt x="717" y="327"/>
                      <a:pt x="733" y="322"/>
                    </a:cubicBezTo>
                    <a:cubicBezTo>
                      <a:pt x="749" y="317"/>
                      <a:pt x="783" y="333"/>
                      <a:pt x="787" y="322"/>
                    </a:cubicBezTo>
                    <a:cubicBezTo>
                      <a:pt x="791" y="311"/>
                      <a:pt x="761" y="273"/>
                      <a:pt x="757" y="256"/>
                    </a:cubicBezTo>
                    <a:cubicBezTo>
                      <a:pt x="753" y="239"/>
                      <a:pt x="769" y="231"/>
                      <a:pt x="763" y="220"/>
                    </a:cubicBezTo>
                    <a:cubicBezTo>
                      <a:pt x="757" y="209"/>
                      <a:pt x="738" y="202"/>
                      <a:pt x="721" y="190"/>
                    </a:cubicBezTo>
                    <a:cubicBezTo>
                      <a:pt x="704" y="178"/>
                      <a:pt x="678" y="154"/>
                      <a:pt x="661" y="148"/>
                    </a:cubicBezTo>
                    <a:cubicBezTo>
                      <a:pt x="644" y="142"/>
                      <a:pt x="626" y="159"/>
                      <a:pt x="619" y="154"/>
                    </a:cubicBezTo>
                    <a:cubicBezTo>
                      <a:pt x="612" y="149"/>
                      <a:pt x="608" y="125"/>
                      <a:pt x="619" y="118"/>
                    </a:cubicBezTo>
                    <a:cubicBezTo>
                      <a:pt x="630" y="111"/>
                      <a:pt x="684" y="121"/>
                      <a:pt x="685" y="112"/>
                    </a:cubicBezTo>
                    <a:cubicBezTo>
                      <a:pt x="686" y="103"/>
                      <a:pt x="640" y="81"/>
                      <a:pt x="625" y="64"/>
                    </a:cubicBezTo>
                    <a:cubicBezTo>
                      <a:pt x="610" y="47"/>
                      <a:pt x="606" y="14"/>
                      <a:pt x="598" y="7"/>
                    </a:cubicBezTo>
                    <a:cubicBezTo>
                      <a:pt x="590" y="0"/>
                      <a:pt x="585" y="22"/>
                      <a:pt x="577" y="22"/>
                    </a:cubicBezTo>
                    <a:close/>
                  </a:path>
                </a:pathLst>
              </a:custGeom>
              <a:noFill/>
              <a:ln w="19050" cmpd="sng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6647" name="Freeform 2615"/>
            <p:cNvSpPr>
              <a:spLocks/>
            </p:cNvSpPr>
            <p:nvPr/>
          </p:nvSpPr>
          <p:spPr bwMode="auto">
            <a:xfrm>
              <a:off x="4751" y="2774"/>
              <a:ext cx="61" cy="1402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49" y="456"/>
                </a:cxn>
                <a:cxn ang="0">
                  <a:pos x="29" y="936"/>
                </a:cxn>
                <a:cxn ang="0">
                  <a:pos x="5" y="1280"/>
                </a:cxn>
                <a:cxn ang="0">
                  <a:pos x="1" y="1402"/>
                </a:cxn>
              </a:cxnLst>
              <a:rect l="0" t="0" r="r" b="b"/>
              <a:pathLst>
                <a:path w="61" h="1402">
                  <a:moveTo>
                    <a:pt x="61" y="0"/>
                  </a:moveTo>
                  <a:cubicBezTo>
                    <a:pt x="59" y="76"/>
                    <a:pt x="54" y="300"/>
                    <a:pt x="49" y="456"/>
                  </a:cubicBezTo>
                  <a:cubicBezTo>
                    <a:pt x="44" y="612"/>
                    <a:pt x="36" y="799"/>
                    <a:pt x="29" y="936"/>
                  </a:cubicBezTo>
                  <a:cubicBezTo>
                    <a:pt x="22" y="1073"/>
                    <a:pt x="10" y="1202"/>
                    <a:pt x="5" y="1280"/>
                  </a:cubicBezTo>
                  <a:cubicBezTo>
                    <a:pt x="0" y="1358"/>
                    <a:pt x="2" y="1377"/>
                    <a:pt x="1" y="1402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648" name="Freeform 2616"/>
            <p:cNvSpPr>
              <a:spLocks/>
            </p:cNvSpPr>
            <p:nvPr/>
          </p:nvSpPr>
          <p:spPr bwMode="auto">
            <a:xfrm>
              <a:off x="5020" y="3206"/>
              <a:ext cx="152" cy="11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538"/>
                </a:cxn>
                <a:cxn ang="0">
                  <a:pos x="32" y="780"/>
                </a:cxn>
                <a:cxn ang="0">
                  <a:pos x="48" y="928"/>
                </a:cxn>
                <a:cxn ang="0">
                  <a:pos x="152" y="1112"/>
                </a:cxn>
              </a:cxnLst>
              <a:rect l="0" t="0" r="r" b="b"/>
              <a:pathLst>
                <a:path w="152" h="1112">
                  <a:moveTo>
                    <a:pt x="0" y="0"/>
                  </a:moveTo>
                  <a:cubicBezTo>
                    <a:pt x="3" y="89"/>
                    <a:pt x="15" y="408"/>
                    <a:pt x="20" y="538"/>
                  </a:cubicBezTo>
                  <a:cubicBezTo>
                    <a:pt x="25" y="668"/>
                    <a:pt x="27" y="715"/>
                    <a:pt x="32" y="780"/>
                  </a:cubicBezTo>
                  <a:cubicBezTo>
                    <a:pt x="37" y="845"/>
                    <a:pt x="28" y="873"/>
                    <a:pt x="48" y="928"/>
                  </a:cubicBezTo>
                  <a:cubicBezTo>
                    <a:pt x="68" y="983"/>
                    <a:pt x="130" y="1074"/>
                    <a:pt x="152" y="111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76200" y="152400"/>
            <a:ext cx="9144000" cy="2071688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/>
              <a:t>Продолжительность жизни березы 150 лет. Сосна живет</a:t>
            </a:r>
          </a:p>
          <a:p>
            <a:endParaRPr lang="ru-RU" sz="1600" b="1"/>
          </a:p>
          <a:p>
            <a:r>
              <a:rPr lang="ru-RU" sz="2400" b="1"/>
              <a:t>в                     больше березы. Мамонтово дерево живет</a:t>
            </a:r>
          </a:p>
          <a:p>
            <a:endParaRPr lang="ru-RU" b="1"/>
          </a:p>
          <a:p>
            <a:r>
              <a:rPr lang="ru-RU" sz="2400" b="1"/>
              <a:t>в 5 раз дольше сосны. Какова продолжительность жизни мамонтова дерева?   </a:t>
            </a:r>
          </a:p>
        </p:txBody>
      </p:sp>
      <p:graphicFrame>
        <p:nvGraphicFramePr>
          <p:cNvPr id="40970" name="Object 10"/>
          <p:cNvGraphicFramePr>
            <a:graphicFrameLocks noChangeAspect="1"/>
          </p:cNvGraphicFramePr>
          <p:nvPr/>
        </p:nvGraphicFramePr>
        <p:xfrm>
          <a:off x="533400" y="422275"/>
          <a:ext cx="1600200" cy="1101725"/>
        </p:xfrm>
        <a:graphic>
          <a:graphicData uri="http://schemas.openxmlformats.org/presentationml/2006/ole">
            <p:oleObj spid="_x0000_s40970" name="Формула" r:id="rId5" imgW="571320" imgH="393480" progId="Equation.3">
              <p:embed/>
            </p:oleObj>
          </a:graphicData>
        </a:graphic>
      </p:graphicFrame>
      <p:grpSp>
        <p:nvGrpSpPr>
          <p:cNvPr id="41305" name="Group 345"/>
          <p:cNvGrpSpPr>
            <a:grpSpLocks/>
          </p:cNvGrpSpPr>
          <p:nvPr/>
        </p:nvGrpSpPr>
        <p:grpSpPr bwMode="auto">
          <a:xfrm>
            <a:off x="0" y="2895600"/>
            <a:ext cx="2362200" cy="3962400"/>
            <a:chOff x="1440" y="1494"/>
            <a:chExt cx="2013" cy="2538"/>
          </a:xfrm>
        </p:grpSpPr>
        <p:sp>
          <p:nvSpPr>
            <p:cNvPr id="40972" name="Freeform 12" descr="Орех"/>
            <p:cNvSpPr>
              <a:spLocks/>
            </p:cNvSpPr>
            <p:nvPr/>
          </p:nvSpPr>
          <p:spPr bwMode="auto">
            <a:xfrm>
              <a:off x="2333" y="2439"/>
              <a:ext cx="164" cy="1593"/>
            </a:xfrm>
            <a:custGeom>
              <a:avLst/>
              <a:gdLst/>
              <a:ahLst/>
              <a:cxnLst>
                <a:cxn ang="0">
                  <a:pos x="16" y="2440"/>
                </a:cxn>
                <a:cxn ang="0">
                  <a:pos x="16" y="2392"/>
                </a:cxn>
                <a:cxn ang="0">
                  <a:pos x="16" y="952"/>
                </a:cxn>
                <a:cxn ang="0">
                  <a:pos x="112" y="328"/>
                </a:cxn>
                <a:cxn ang="0">
                  <a:pos x="64" y="40"/>
                </a:cxn>
                <a:cxn ang="0">
                  <a:pos x="160" y="88"/>
                </a:cxn>
                <a:cxn ang="0">
                  <a:pos x="160" y="376"/>
                </a:cxn>
                <a:cxn ang="0">
                  <a:pos x="112" y="808"/>
                </a:cxn>
                <a:cxn ang="0">
                  <a:pos x="112" y="1288"/>
                </a:cxn>
                <a:cxn ang="0">
                  <a:pos x="112" y="1912"/>
                </a:cxn>
                <a:cxn ang="0">
                  <a:pos x="256" y="2440"/>
                </a:cxn>
                <a:cxn ang="0">
                  <a:pos x="16" y="2392"/>
                </a:cxn>
              </a:cxnLst>
              <a:rect l="0" t="0" r="r" b="b"/>
              <a:pathLst>
                <a:path w="272" h="2640">
                  <a:moveTo>
                    <a:pt x="16" y="2440"/>
                  </a:moveTo>
                  <a:cubicBezTo>
                    <a:pt x="16" y="2540"/>
                    <a:pt x="16" y="2640"/>
                    <a:pt x="16" y="2392"/>
                  </a:cubicBezTo>
                  <a:cubicBezTo>
                    <a:pt x="16" y="2144"/>
                    <a:pt x="0" y="1296"/>
                    <a:pt x="16" y="952"/>
                  </a:cubicBezTo>
                  <a:cubicBezTo>
                    <a:pt x="32" y="608"/>
                    <a:pt x="104" y="480"/>
                    <a:pt x="112" y="328"/>
                  </a:cubicBezTo>
                  <a:cubicBezTo>
                    <a:pt x="120" y="176"/>
                    <a:pt x="56" y="80"/>
                    <a:pt x="64" y="40"/>
                  </a:cubicBezTo>
                  <a:cubicBezTo>
                    <a:pt x="72" y="0"/>
                    <a:pt x="144" y="32"/>
                    <a:pt x="160" y="88"/>
                  </a:cubicBezTo>
                  <a:cubicBezTo>
                    <a:pt x="176" y="144"/>
                    <a:pt x="168" y="256"/>
                    <a:pt x="160" y="376"/>
                  </a:cubicBezTo>
                  <a:cubicBezTo>
                    <a:pt x="152" y="496"/>
                    <a:pt x="120" y="656"/>
                    <a:pt x="112" y="808"/>
                  </a:cubicBezTo>
                  <a:cubicBezTo>
                    <a:pt x="104" y="960"/>
                    <a:pt x="112" y="1104"/>
                    <a:pt x="112" y="1288"/>
                  </a:cubicBezTo>
                  <a:cubicBezTo>
                    <a:pt x="112" y="1472"/>
                    <a:pt x="88" y="1720"/>
                    <a:pt x="112" y="1912"/>
                  </a:cubicBezTo>
                  <a:cubicBezTo>
                    <a:pt x="136" y="2104"/>
                    <a:pt x="272" y="2360"/>
                    <a:pt x="256" y="2440"/>
                  </a:cubicBezTo>
                  <a:cubicBezTo>
                    <a:pt x="240" y="2520"/>
                    <a:pt x="128" y="2456"/>
                    <a:pt x="16" y="2392"/>
                  </a:cubicBezTo>
                </a:path>
              </a:pathLst>
            </a:custGeom>
            <a:blipFill dpi="0" rotWithShape="1">
              <a:blip r:embed="rId6" cstate="print"/>
              <a:srcRect/>
              <a:tile tx="0" ty="0" sx="100000" sy="100000" flip="none" algn="tl"/>
            </a:blipFill>
            <a:ln w="12700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41304" name="Group 344"/>
            <p:cNvGrpSpPr>
              <a:grpSpLocks/>
            </p:cNvGrpSpPr>
            <p:nvPr/>
          </p:nvGrpSpPr>
          <p:grpSpPr bwMode="auto">
            <a:xfrm>
              <a:off x="1440" y="1494"/>
              <a:ext cx="2013" cy="2066"/>
              <a:chOff x="1440" y="1494"/>
              <a:chExt cx="2013" cy="2066"/>
            </a:xfrm>
          </p:grpSpPr>
          <p:sp>
            <p:nvSpPr>
              <p:cNvPr id="40973" name="Freeform 13"/>
              <p:cNvSpPr>
                <a:spLocks/>
              </p:cNvSpPr>
              <p:nvPr/>
            </p:nvSpPr>
            <p:spPr bwMode="auto">
              <a:xfrm>
                <a:off x="1670" y="1691"/>
                <a:ext cx="1692" cy="1530"/>
              </a:xfrm>
              <a:custGeom>
                <a:avLst/>
                <a:gdLst/>
                <a:ahLst/>
                <a:cxnLst>
                  <a:cxn ang="0">
                    <a:pos x="1120" y="2432"/>
                  </a:cxn>
                  <a:cxn ang="0">
                    <a:pos x="592" y="2336"/>
                  </a:cxn>
                  <a:cxn ang="0">
                    <a:pos x="448" y="1856"/>
                  </a:cxn>
                  <a:cxn ang="0">
                    <a:pos x="64" y="1616"/>
                  </a:cxn>
                  <a:cxn ang="0">
                    <a:pos x="64" y="992"/>
                  </a:cxn>
                  <a:cxn ang="0">
                    <a:pos x="160" y="608"/>
                  </a:cxn>
                  <a:cxn ang="0">
                    <a:pos x="544" y="320"/>
                  </a:cxn>
                  <a:cxn ang="0">
                    <a:pos x="1312" y="128"/>
                  </a:cxn>
                  <a:cxn ang="0">
                    <a:pos x="1552" y="32"/>
                  </a:cxn>
                  <a:cxn ang="0">
                    <a:pos x="1936" y="320"/>
                  </a:cxn>
                  <a:cxn ang="0">
                    <a:pos x="2560" y="560"/>
                  </a:cxn>
                  <a:cxn ang="0">
                    <a:pos x="2608" y="800"/>
                  </a:cxn>
                  <a:cxn ang="0">
                    <a:pos x="2800" y="1424"/>
                  </a:cxn>
                  <a:cxn ang="0">
                    <a:pos x="2512" y="1712"/>
                  </a:cxn>
                  <a:cxn ang="0">
                    <a:pos x="2464" y="2192"/>
                  </a:cxn>
                  <a:cxn ang="0">
                    <a:pos x="2032" y="2336"/>
                  </a:cxn>
                  <a:cxn ang="0">
                    <a:pos x="1792" y="2528"/>
                  </a:cxn>
                  <a:cxn ang="0">
                    <a:pos x="1456" y="2384"/>
                  </a:cxn>
                  <a:cxn ang="0">
                    <a:pos x="1216" y="2384"/>
                  </a:cxn>
                </a:cxnLst>
                <a:rect l="0" t="0" r="r" b="b"/>
                <a:pathLst>
                  <a:path w="2816" h="2536">
                    <a:moveTo>
                      <a:pt x="1120" y="2432"/>
                    </a:moveTo>
                    <a:cubicBezTo>
                      <a:pt x="912" y="2432"/>
                      <a:pt x="704" y="2432"/>
                      <a:pt x="592" y="2336"/>
                    </a:cubicBezTo>
                    <a:cubicBezTo>
                      <a:pt x="480" y="2240"/>
                      <a:pt x="536" y="1976"/>
                      <a:pt x="448" y="1856"/>
                    </a:cubicBezTo>
                    <a:cubicBezTo>
                      <a:pt x="360" y="1736"/>
                      <a:pt x="128" y="1760"/>
                      <a:pt x="64" y="1616"/>
                    </a:cubicBezTo>
                    <a:cubicBezTo>
                      <a:pt x="0" y="1472"/>
                      <a:pt x="48" y="1160"/>
                      <a:pt x="64" y="992"/>
                    </a:cubicBezTo>
                    <a:cubicBezTo>
                      <a:pt x="80" y="824"/>
                      <a:pt x="80" y="720"/>
                      <a:pt x="160" y="608"/>
                    </a:cubicBezTo>
                    <a:cubicBezTo>
                      <a:pt x="240" y="496"/>
                      <a:pt x="352" y="400"/>
                      <a:pt x="544" y="320"/>
                    </a:cubicBezTo>
                    <a:cubicBezTo>
                      <a:pt x="736" y="240"/>
                      <a:pt x="1144" y="176"/>
                      <a:pt x="1312" y="128"/>
                    </a:cubicBezTo>
                    <a:cubicBezTo>
                      <a:pt x="1480" y="80"/>
                      <a:pt x="1448" y="0"/>
                      <a:pt x="1552" y="32"/>
                    </a:cubicBezTo>
                    <a:cubicBezTo>
                      <a:pt x="1656" y="64"/>
                      <a:pt x="1768" y="232"/>
                      <a:pt x="1936" y="320"/>
                    </a:cubicBezTo>
                    <a:cubicBezTo>
                      <a:pt x="2104" y="408"/>
                      <a:pt x="2448" y="480"/>
                      <a:pt x="2560" y="560"/>
                    </a:cubicBezTo>
                    <a:cubicBezTo>
                      <a:pt x="2672" y="640"/>
                      <a:pt x="2568" y="656"/>
                      <a:pt x="2608" y="800"/>
                    </a:cubicBezTo>
                    <a:cubicBezTo>
                      <a:pt x="2648" y="944"/>
                      <a:pt x="2816" y="1272"/>
                      <a:pt x="2800" y="1424"/>
                    </a:cubicBezTo>
                    <a:cubicBezTo>
                      <a:pt x="2784" y="1576"/>
                      <a:pt x="2568" y="1584"/>
                      <a:pt x="2512" y="1712"/>
                    </a:cubicBezTo>
                    <a:cubicBezTo>
                      <a:pt x="2456" y="1840"/>
                      <a:pt x="2544" y="2088"/>
                      <a:pt x="2464" y="2192"/>
                    </a:cubicBezTo>
                    <a:cubicBezTo>
                      <a:pt x="2384" y="2296"/>
                      <a:pt x="2144" y="2280"/>
                      <a:pt x="2032" y="2336"/>
                    </a:cubicBezTo>
                    <a:cubicBezTo>
                      <a:pt x="1920" y="2392"/>
                      <a:pt x="1888" y="2520"/>
                      <a:pt x="1792" y="2528"/>
                    </a:cubicBezTo>
                    <a:cubicBezTo>
                      <a:pt x="1696" y="2536"/>
                      <a:pt x="1552" y="2408"/>
                      <a:pt x="1456" y="2384"/>
                    </a:cubicBezTo>
                    <a:cubicBezTo>
                      <a:pt x="1360" y="2360"/>
                      <a:pt x="1264" y="2384"/>
                      <a:pt x="1216" y="2384"/>
                    </a:cubicBezTo>
                  </a:path>
                </a:pathLst>
              </a:custGeom>
              <a:gradFill rotWithShape="1">
                <a:gsLst>
                  <a:gs pos="0">
                    <a:srgbClr val="66FF66"/>
                  </a:gs>
                  <a:gs pos="100000">
                    <a:srgbClr val="33CC33"/>
                  </a:gs>
                </a:gsLst>
                <a:path path="rect">
                  <a:fillToRect l="50000" t="50000" r="50000" b="50000"/>
                </a:path>
              </a:gra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40974" name="Group 14"/>
              <p:cNvGrpSpPr>
                <a:grpSpLocks/>
              </p:cNvGrpSpPr>
              <p:nvPr/>
            </p:nvGrpSpPr>
            <p:grpSpPr bwMode="auto">
              <a:xfrm rot="605647">
                <a:off x="2429" y="2608"/>
                <a:ext cx="429" cy="240"/>
                <a:chOff x="2506" y="1584"/>
                <a:chExt cx="419" cy="247"/>
              </a:xfrm>
            </p:grpSpPr>
            <p:sp>
              <p:nvSpPr>
                <p:cNvPr id="40975" name="Freeform 15"/>
                <p:cNvSpPr>
                  <a:spLocks/>
                </p:cNvSpPr>
                <p:nvPr/>
              </p:nvSpPr>
              <p:spPr bwMode="auto">
                <a:xfrm rot="-25649421">
                  <a:off x="2757" y="1560"/>
                  <a:ext cx="144" cy="192"/>
                </a:xfrm>
                <a:custGeom>
                  <a:avLst/>
                  <a:gdLst/>
                  <a:ahLst/>
                  <a:cxnLst>
                    <a:cxn ang="0">
                      <a:pos x="0" y="192"/>
                    </a:cxn>
                    <a:cxn ang="0">
                      <a:pos x="48" y="48"/>
                    </a:cxn>
                    <a:cxn ang="0">
                      <a:pos x="144" y="0"/>
                    </a:cxn>
                  </a:cxnLst>
                  <a:rect l="0" t="0" r="r" b="b"/>
                  <a:pathLst>
                    <a:path w="144" h="192">
                      <a:moveTo>
                        <a:pt x="0" y="192"/>
                      </a:moveTo>
                      <a:cubicBezTo>
                        <a:pt x="12" y="136"/>
                        <a:pt x="24" y="80"/>
                        <a:pt x="48" y="48"/>
                      </a:cubicBezTo>
                      <a:cubicBezTo>
                        <a:pt x="72" y="16"/>
                        <a:pt x="108" y="8"/>
                        <a:pt x="144" y="0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40976" name="Group 16"/>
                <p:cNvGrpSpPr>
                  <a:grpSpLocks/>
                </p:cNvGrpSpPr>
                <p:nvPr/>
              </p:nvGrpSpPr>
              <p:grpSpPr bwMode="auto">
                <a:xfrm rot="-23852377">
                  <a:off x="2506" y="1652"/>
                  <a:ext cx="353" cy="179"/>
                  <a:chOff x="3144" y="3204"/>
                  <a:chExt cx="867" cy="623"/>
                </a:xfrm>
              </p:grpSpPr>
              <p:grpSp>
                <p:nvGrpSpPr>
                  <p:cNvPr id="40977" name="Group 17"/>
                  <p:cNvGrpSpPr>
                    <a:grpSpLocks/>
                  </p:cNvGrpSpPr>
                  <p:nvPr/>
                </p:nvGrpSpPr>
                <p:grpSpPr bwMode="auto">
                  <a:xfrm>
                    <a:off x="3144" y="3204"/>
                    <a:ext cx="867" cy="623"/>
                    <a:chOff x="3144" y="3204"/>
                    <a:chExt cx="867" cy="623"/>
                  </a:xfrm>
                </p:grpSpPr>
                <p:sp>
                  <p:nvSpPr>
                    <p:cNvPr id="40978" name="Freeform 18"/>
                    <p:cNvSpPr>
                      <a:spLocks/>
                    </p:cNvSpPr>
                    <p:nvPr/>
                  </p:nvSpPr>
                  <p:spPr bwMode="auto">
                    <a:xfrm>
                      <a:off x="3144" y="3204"/>
                      <a:ext cx="848" cy="308"/>
                    </a:xfrm>
                    <a:custGeom>
                      <a:avLst/>
                      <a:gdLst/>
                      <a:ahLst/>
                      <a:cxnLst>
                        <a:cxn ang="0">
                          <a:pos x="848" y="300"/>
                        </a:cxn>
                        <a:cxn ang="0">
                          <a:pos x="704" y="76"/>
                        </a:cxn>
                        <a:cxn ang="0">
                          <a:pos x="576" y="4"/>
                        </a:cxn>
                        <a:cxn ang="0">
                          <a:pos x="376" y="52"/>
                        </a:cxn>
                        <a:cxn ang="0">
                          <a:pos x="0" y="308"/>
                        </a:cxn>
                      </a:cxnLst>
                      <a:rect l="0" t="0" r="r" b="b"/>
                      <a:pathLst>
                        <a:path w="848" h="308">
                          <a:moveTo>
                            <a:pt x="848" y="300"/>
                          </a:moveTo>
                          <a:cubicBezTo>
                            <a:pt x="824" y="263"/>
                            <a:pt x="749" y="125"/>
                            <a:pt x="704" y="76"/>
                          </a:cubicBezTo>
                          <a:cubicBezTo>
                            <a:pt x="659" y="27"/>
                            <a:pt x="631" y="8"/>
                            <a:pt x="576" y="4"/>
                          </a:cubicBezTo>
                          <a:cubicBezTo>
                            <a:pt x="521" y="0"/>
                            <a:pt x="472" y="1"/>
                            <a:pt x="376" y="52"/>
                          </a:cubicBezTo>
                          <a:cubicBezTo>
                            <a:pt x="280" y="103"/>
                            <a:pt x="78" y="255"/>
                            <a:pt x="0" y="30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99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0979" name="Freeform 19"/>
                    <p:cNvSpPr>
                      <a:spLocks/>
                    </p:cNvSpPr>
                    <p:nvPr/>
                  </p:nvSpPr>
                  <p:spPr bwMode="auto">
                    <a:xfrm>
                      <a:off x="3144" y="3420"/>
                      <a:ext cx="867" cy="40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2"/>
                        </a:cxn>
                        <a:cxn ang="0">
                          <a:pos x="552" y="380"/>
                        </a:cxn>
                        <a:cxn ang="0">
                          <a:pos x="832" y="252"/>
                        </a:cxn>
                        <a:cxn ang="0">
                          <a:pos x="760" y="28"/>
                        </a:cxn>
                        <a:cxn ang="0">
                          <a:pos x="232" y="84"/>
                        </a:cxn>
                      </a:cxnLst>
                      <a:rect l="0" t="0" r="r" b="b"/>
                      <a:pathLst>
                        <a:path w="867" h="407">
                          <a:moveTo>
                            <a:pt x="0" y="92"/>
                          </a:moveTo>
                          <a:cubicBezTo>
                            <a:pt x="206" y="222"/>
                            <a:pt x="413" y="353"/>
                            <a:pt x="552" y="380"/>
                          </a:cubicBezTo>
                          <a:cubicBezTo>
                            <a:pt x="691" y="407"/>
                            <a:pt x="797" y="311"/>
                            <a:pt x="832" y="252"/>
                          </a:cubicBezTo>
                          <a:cubicBezTo>
                            <a:pt x="867" y="193"/>
                            <a:pt x="860" y="56"/>
                            <a:pt x="760" y="28"/>
                          </a:cubicBezTo>
                          <a:cubicBezTo>
                            <a:pt x="660" y="0"/>
                            <a:pt x="446" y="42"/>
                            <a:pt x="232" y="84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40980" name="Freeform 20"/>
                  <p:cNvSpPr>
                    <a:spLocks/>
                  </p:cNvSpPr>
                  <p:nvPr/>
                </p:nvSpPr>
                <p:spPr bwMode="auto">
                  <a:xfrm>
                    <a:off x="3808" y="3440"/>
                    <a:ext cx="87" cy="288"/>
                  </a:xfrm>
                  <a:custGeom>
                    <a:avLst/>
                    <a:gdLst/>
                    <a:ahLst/>
                    <a:cxnLst>
                      <a:cxn ang="0">
                        <a:pos x="40" y="0"/>
                      </a:cxn>
                      <a:cxn ang="0">
                        <a:pos x="80" y="160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0981" name="Freeform 21"/>
                  <p:cNvSpPr>
                    <a:spLocks/>
                  </p:cNvSpPr>
                  <p:nvPr/>
                </p:nvSpPr>
                <p:spPr bwMode="auto">
                  <a:xfrm>
                    <a:off x="3688" y="3440"/>
                    <a:ext cx="87" cy="288"/>
                  </a:xfrm>
                  <a:custGeom>
                    <a:avLst/>
                    <a:gdLst/>
                    <a:ahLst/>
                    <a:cxnLst>
                      <a:cxn ang="0">
                        <a:pos x="40" y="0"/>
                      </a:cxn>
                      <a:cxn ang="0">
                        <a:pos x="80" y="160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0982" name="Freeform 22"/>
                  <p:cNvSpPr>
                    <a:spLocks/>
                  </p:cNvSpPr>
                  <p:nvPr/>
                </p:nvSpPr>
                <p:spPr bwMode="auto">
                  <a:xfrm>
                    <a:off x="3568" y="3480"/>
                    <a:ext cx="72" cy="184"/>
                  </a:xfrm>
                  <a:custGeom>
                    <a:avLst/>
                    <a:gdLst/>
                    <a:ahLst/>
                    <a:cxnLst>
                      <a:cxn ang="0">
                        <a:pos x="48" y="0"/>
                      </a:cxn>
                      <a:cxn ang="0">
                        <a:pos x="64" y="120"/>
                      </a:cxn>
                      <a:cxn ang="0">
                        <a:pos x="0" y="184"/>
                      </a:cxn>
                    </a:cxnLst>
                    <a:rect l="0" t="0" r="r" b="b"/>
                    <a:pathLst>
                      <a:path w="72" h="184">
                        <a:moveTo>
                          <a:pt x="48" y="0"/>
                        </a:moveTo>
                        <a:cubicBezTo>
                          <a:pt x="51" y="17"/>
                          <a:pt x="72" y="89"/>
                          <a:pt x="64" y="120"/>
                        </a:cubicBezTo>
                        <a:cubicBezTo>
                          <a:pt x="56" y="151"/>
                          <a:pt x="13" y="171"/>
                          <a:pt x="0" y="18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0983" name="Freeform 23"/>
                  <p:cNvSpPr>
                    <a:spLocks/>
                  </p:cNvSpPr>
                  <p:nvPr/>
                </p:nvSpPr>
                <p:spPr bwMode="auto">
                  <a:xfrm>
                    <a:off x="3656" y="3280"/>
                    <a:ext cx="112" cy="1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56" y="48"/>
                      </a:cxn>
                      <a:cxn ang="0">
                        <a:pos x="112" y="144"/>
                      </a:cxn>
                    </a:cxnLst>
                    <a:rect l="0" t="0" r="r" b="b"/>
                    <a:pathLst>
                      <a:path w="112" h="144">
                        <a:moveTo>
                          <a:pt x="0" y="0"/>
                        </a:moveTo>
                        <a:cubicBezTo>
                          <a:pt x="9" y="8"/>
                          <a:pt x="37" y="24"/>
                          <a:pt x="56" y="48"/>
                        </a:cubicBezTo>
                        <a:cubicBezTo>
                          <a:pt x="75" y="72"/>
                          <a:pt x="100" y="124"/>
                          <a:pt x="112" y="14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0984" name="Freeform 24"/>
                  <p:cNvSpPr>
                    <a:spLocks/>
                  </p:cNvSpPr>
                  <p:nvPr/>
                </p:nvSpPr>
                <p:spPr bwMode="auto">
                  <a:xfrm>
                    <a:off x="3752" y="3264"/>
                    <a:ext cx="120" cy="16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72" y="72"/>
                      </a:cxn>
                      <a:cxn ang="0">
                        <a:pos x="120" y="160"/>
                      </a:cxn>
                    </a:cxnLst>
                    <a:rect l="0" t="0" r="r" b="b"/>
                    <a:pathLst>
                      <a:path w="120" h="160">
                        <a:moveTo>
                          <a:pt x="0" y="0"/>
                        </a:moveTo>
                        <a:cubicBezTo>
                          <a:pt x="12" y="12"/>
                          <a:pt x="52" y="45"/>
                          <a:pt x="72" y="72"/>
                        </a:cubicBezTo>
                        <a:cubicBezTo>
                          <a:pt x="92" y="99"/>
                          <a:pt x="110" y="142"/>
                          <a:pt x="120" y="160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40985" name="Group 25"/>
              <p:cNvGrpSpPr>
                <a:grpSpLocks/>
              </p:cNvGrpSpPr>
              <p:nvPr/>
            </p:nvGrpSpPr>
            <p:grpSpPr bwMode="auto">
              <a:xfrm rot="605647">
                <a:off x="1795" y="2927"/>
                <a:ext cx="429" cy="239"/>
                <a:chOff x="2506" y="1584"/>
                <a:chExt cx="419" cy="247"/>
              </a:xfrm>
            </p:grpSpPr>
            <p:sp>
              <p:nvSpPr>
                <p:cNvPr id="40986" name="Freeform 26"/>
                <p:cNvSpPr>
                  <a:spLocks/>
                </p:cNvSpPr>
                <p:nvPr/>
              </p:nvSpPr>
              <p:spPr bwMode="auto">
                <a:xfrm rot="-25649421">
                  <a:off x="2757" y="1560"/>
                  <a:ext cx="144" cy="192"/>
                </a:xfrm>
                <a:custGeom>
                  <a:avLst/>
                  <a:gdLst/>
                  <a:ahLst/>
                  <a:cxnLst>
                    <a:cxn ang="0">
                      <a:pos x="0" y="192"/>
                    </a:cxn>
                    <a:cxn ang="0">
                      <a:pos x="48" y="48"/>
                    </a:cxn>
                    <a:cxn ang="0">
                      <a:pos x="144" y="0"/>
                    </a:cxn>
                  </a:cxnLst>
                  <a:rect l="0" t="0" r="r" b="b"/>
                  <a:pathLst>
                    <a:path w="144" h="192">
                      <a:moveTo>
                        <a:pt x="0" y="192"/>
                      </a:moveTo>
                      <a:cubicBezTo>
                        <a:pt x="12" y="136"/>
                        <a:pt x="24" y="80"/>
                        <a:pt x="48" y="48"/>
                      </a:cubicBezTo>
                      <a:cubicBezTo>
                        <a:pt x="72" y="16"/>
                        <a:pt x="108" y="8"/>
                        <a:pt x="144" y="0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40987" name="Group 27"/>
                <p:cNvGrpSpPr>
                  <a:grpSpLocks/>
                </p:cNvGrpSpPr>
                <p:nvPr/>
              </p:nvGrpSpPr>
              <p:grpSpPr bwMode="auto">
                <a:xfrm rot="-23852377">
                  <a:off x="2506" y="1652"/>
                  <a:ext cx="353" cy="179"/>
                  <a:chOff x="3144" y="3204"/>
                  <a:chExt cx="867" cy="623"/>
                </a:xfrm>
              </p:grpSpPr>
              <p:grpSp>
                <p:nvGrpSpPr>
                  <p:cNvPr id="40988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3144" y="3204"/>
                    <a:ext cx="867" cy="623"/>
                    <a:chOff x="3144" y="3204"/>
                    <a:chExt cx="867" cy="623"/>
                  </a:xfrm>
                </p:grpSpPr>
                <p:sp>
                  <p:nvSpPr>
                    <p:cNvPr id="40989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3144" y="3204"/>
                      <a:ext cx="848" cy="308"/>
                    </a:xfrm>
                    <a:custGeom>
                      <a:avLst/>
                      <a:gdLst/>
                      <a:ahLst/>
                      <a:cxnLst>
                        <a:cxn ang="0">
                          <a:pos x="848" y="300"/>
                        </a:cxn>
                        <a:cxn ang="0">
                          <a:pos x="704" y="76"/>
                        </a:cxn>
                        <a:cxn ang="0">
                          <a:pos x="576" y="4"/>
                        </a:cxn>
                        <a:cxn ang="0">
                          <a:pos x="376" y="52"/>
                        </a:cxn>
                        <a:cxn ang="0">
                          <a:pos x="0" y="308"/>
                        </a:cxn>
                      </a:cxnLst>
                      <a:rect l="0" t="0" r="r" b="b"/>
                      <a:pathLst>
                        <a:path w="848" h="308">
                          <a:moveTo>
                            <a:pt x="848" y="300"/>
                          </a:moveTo>
                          <a:cubicBezTo>
                            <a:pt x="824" y="263"/>
                            <a:pt x="749" y="125"/>
                            <a:pt x="704" y="76"/>
                          </a:cubicBezTo>
                          <a:cubicBezTo>
                            <a:pt x="659" y="27"/>
                            <a:pt x="631" y="8"/>
                            <a:pt x="576" y="4"/>
                          </a:cubicBezTo>
                          <a:cubicBezTo>
                            <a:pt x="521" y="0"/>
                            <a:pt x="472" y="1"/>
                            <a:pt x="376" y="52"/>
                          </a:cubicBezTo>
                          <a:cubicBezTo>
                            <a:pt x="280" y="103"/>
                            <a:pt x="78" y="255"/>
                            <a:pt x="0" y="30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99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0990" name="Freeform 30"/>
                    <p:cNvSpPr>
                      <a:spLocks/>
                    </p:cNvSpPr>
                    <p:nvPr/>
                  </p:nvSpPr>
                  <p:spPr bwMode="auto">
                    <a:xfrm>
                      <a:off x="3144" y="3420"/>
                      <a:ext cx="867" cy="40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2"/>
                        </a:cxn>
                        <a:cxn ang="0">
                          <a:pos x="552" y="380"/>
                        </a:cxn>
                        <a:cxn ang="0">
                          <a:pos x="832" y="252"/>
                        </a:cxn>
                        <a:cxn ang="0">
                          <a:pos x="760" y="28"/>
                        </a:cxn>
                        <a:cxn ang="0">
                          <a:pos x="232" y="84"/>
                        </a:cxn>
                      </a:cxnLst>
                      <a:rect l="0" t="0" r="r" b="b"/>
                      <a:pathLst>
                        <a:path w="867" h="407">
                          <a:moveTo>
                            <a:pt x="0" y="92"/>
                          </a:moveTo>
                          <a:cubicBezTo>
                            <a:pt x="206" y="222"/>
                            <a:pt x="413" y="353"/>
                            <a:pt x="552" y="380"/>
                          </a:cubicBezTo>
                          <a:cubicBezTo>
                            <a:pt x="691" y="407"/>
                            <a:pt x="797" y="311"/>
                            <a:pt x="832" y="252"/>
                          </a:cubicBezTo>
                          <a:cubicBezTo>
                            <a:pt x="867" y="193"/>
                            <a:pt x="860" y="56"/>
                            <a:pt x="760" y="28"/>
                          </a:cubicBezTo>
                          <a:cubicBezTo>
                            <a:pt x="660" y="0"/>
                            <a:pt x="446" y="42"/>
                            <a:pt x="232" y="84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40991" name="Freeform 31"/>
                  <p:cNvSpPr>
                    <a:spLocks/>
                  </p:cNvSpPr>
                  <p:nvPr/>
                </p:nvSpPr>
                <p:spPr bwMode="auto">
                  <a:xfrm>
                    <a:off x="3808" y="3440"/>
                    <a:ext cx="87" cy="288"/>
                  </a:xfrm>
                  <a:custGeom>
                    <a:avLst/>
                    <a:gdLst/>
                    <a:ahLst/>
                    <a:cxnLst>
                      <a:cxn ang="0">
                        <a:pos x="40" y="0"/>
                      </a:cxn>
                      <a:cxn ang="0">
                        <a:pos x="80" y="160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0992" name="Freeform 32"/>
                  <p:cNvSpPr>
                    <a:spLocks/>
                  </p:cNvSpPr>
                  <p:nvPr/>
                </p:nvSpPr>
                <p:spPr bwMode="auto">
                  <a:xfrm>
                    <a:off x="3688" y="3440"/>
                    <a:ext cx="87" cy="288"/>
                  </a:xfrm>
                  <a:custGeom>
                    <a:avLst/>
                    <a:gdLst/>
                    <a:ahLst/>
                    <a:cxnLst>
                      <a:cxn ang="0">
                        <a:pos x="40" y="0"/>
                      </a:cxn>
                      <a:cxn ang="0">
                        <a:pos x="80" y="160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0993" name="Freeform 33"/>
                  <p:cNvSpPr>
                    <a:spLocks/>
                  </p:cNvSpPr>
                  <p:nvPr/>
                </p:nvSpPr>
                <p:spPr bwMode="auto">
                  <a:xfrm>
                    <a:off x="3568" y="3480"/>
                    <a:ext cx="72" cy="184"/>
                  </a:xfrm>
                  <a:custGeom>
                    <a:avLst/>
                    <a:gdLst/>
                    <a:ahLst/>
                    <a:cxnLst>
                      <a:cxn ang="0">
                        <a:pos x="48" y="0"/>
                      </a:cxn>
                      <a:cxn ang="0">
                        <a:pos x="64" y="120"/>
                      </a:cxn>
                      <a:cxn ang="0">
                        <a:pos x="0" y="184"/>
                      </a:cxn>
                    </a:cxnLst>
                    <a:rect l="0" t="0" r="r" b="b"/>
                    <a:pathLst>
                      <a:path w="72" h="184">
                        <a:moveTo>
                          <a:pt x="48" y="0"/>
                        </a:moveTo>
                        <a:cubicBezTo>
                          <a:pt x="51" y="17"/>
                          <a:pt x="72" y="89"/>
                          <a:pt x="64" y="120"/>
                        </a:cubicBezTo>
                        <a:cubicBezTo>
                          <a:pt x="56" y="151"/>
                          <a:pt x="13" y="171"/>
                          <a:pt x="0" y="18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0994" name="Freeform 34"/>
                  <p:cNvSpPr>
                    <a:spLocks/>
                  </p:cNvSpPr>
                  <p:nvPr/>
                </p:nvSpPr>
                <p:spPr bwMode="auto">
                  <a:xfrm>
                    <a:off x="3656" y="3280"/>
                    <a:ext cx="112" cy="1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56" y="48"/>
                      </a:cxn>
                      <a:cxn ang="0">
                        <a:pos x="112" y="144"/>
                      </a:cxn>
                    </a:cxnLst>
                    <a:rect l="0" t="0" r="r" b="b"/>
                    <a:pathLst>
                      <a:path w="112" h="144">
                        <a:moveTo>
                          <a:pt x="0" y="0"/>
                        </a:moveTo>
                        <a:cubicBezTo>
                          <a:pt x="9" y="8"/>
                          <a:pt x="37" y="24"/>
                          <a:pt x="56" y="48"/>
                        </a:cubicBezTo>
                        <a:cubicBezTo>
                          <a:pt x="75" y="72"/>
                          <a:pt x="100" y="124"/>
                          <a:pt x="112" y="14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0995" name="Freeform 35"/>
                  <p:cNvSpPr>
                    <a:spLocks/>
                  </p:cNvSpPr>
                  <p:nvPr/>
                </p:nvSpPr>
                <p:spPr bwMode="auto">
                  <a:xfrm>
                    <a:off x="3752" y="3264"/>
                    <a:ext cx="120" cy="16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72" y="72"/>
                      </a:cxn>
                      <a:cxn ang="0">
                        <a:pos x="120" y="160"/>
                      </a:cxn>
                    </a:cxnLst>
                    <a:rect l="0" t="0" r="r" b="b"/>
                    <a:pathLst>
                      <a:path w="120" h="160">
                        <a:moveTo>
                          <a:pt x="0" y="0"/>
                        </a:moveTo>
                        <a:cubicBezTo>
                          <a:pt x="12" y="12"/>
                          <a:pt x="52" y="45"/>
                          <a:pt x="72" y="72"/>
                        </a:cubicBezTo>
                        <a:cubicBezTo>
                          <a:pt x="92" y="99"/>
                          <a:pt x="110" y="142"/>
                          <a:pt x="120" y="160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40996" name="Group 36"/>
              <p:cNvGrpSpPr>
                <a:grpSpLocks/>
              </p:cNvGrpSpPr>
              <p:nvPr/>
            </p:nvGrpSpPr>
            <p:grpSpPr bwMode="auto">
              <a:xfrm rot="-3709116">
                <a:off x="1410" y="2646"/>
                <a:ext cx="431" cy="239"/>
                <a:chOff x="2506" y="1584"/>
                <a:chExt cx="419" cy="247"/>
              </a:xfrm>
            </p:grpSpPr>
            <p:sp>
              <p:nvSpPr>
                <p:cNvPr id="40997" name="Freeform 37"/>
                <p:cNvSpPr>
                  <a:spLocks/>
                </p:cNvSpPr>
                <p:nvPr/>
              </p:nvSpPr>
              <p:spPr bwMode="auto">
                <a:xfrm rot="-25649421">
                  <a:off x="2757" y="1560"/>
                  <a:ext cx="144" cy="192"/>
                </a:xfrm>
                <a:custGeom>
                  <a:avLst/>
                  <a:gdLst/>
                  <a:ahLst/>
                  <a:cxnLst>
                    <a:cxn ang="0">
                      <a:pos x="0" y="192"/>
                    </a:cxn>
                    <a:cxn ang="0">
                      <a:pos x="48" y="48"/>
                    </a:cxn>
                    <a:cxn ang="0">
                      <a:pos x="144" y="0"/>
                    </a:cxn>
                  </a:cxnLst>
                  <a:rect l="0" t="0" r="r" b="b"/>
                  <a:pathLst>
                    <a:path w="144" h="192">
                      <a:moveTo>
                        <a:pt x="0" y="192"/>
                      </a:moveTo>
                      <a:cubicBezTo>
                        <a:pt x="12" y="136"/>
                        <a:pt x="24" y="80"/>
                        <a:pt x="48" y="48"/>
                      </a:cubicBezTo>
                      <a:cubicBezTo>
                        <a:pt x="72" y="16"/>
                        <a:pt x="108" y="8"/>
                        <a:pt x="144" y="0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40998" name="Group 38"/>
                <p:cNvGrpSpPr>
                  <a:grpSpLocks/>
                </p:cNvGrpSpPr>
                <p:nvPr/>
              </p:nvGrpSpPr>
              <p:grpSpPr bwMode="auto">
                <a:xfrm rot="-23852377">
                  <a:off x="2506" y="1652"/>
                  <a:ext cx="353" cy="179"/>
                  <a:chOff x="3144" y="3204"/>
                  <a:chExt cx="867" cy="623"/>
                </a:xfrm>
              </p:grpSpPr>
              <p:grpSp>
                <p:nvGrpSpPr>
                  <p:cNvPr id="40999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3144" y="3204"/>
                    <a:ext cx="867" cy="623"/>
                    <a:chOff x="3144" y="3204"/>
                    <a:chExt cx="867" cy="623"/>
                  </a:xfrm>
                </p:grpSpPr>
                <p:sp>
                  <p:nvSpPr>
                    <p:cNvPr id="41000" name="Freeform 40"/>
                    <p:cNvSpPr>
                      <a:spLocks/>
                    </p:cNvSpPr>
                    <p:nvPr/>
                  </p:nvSpPr>
                  <p:spPr bwMode="auto">
                    <a:xfrm>
                      <a:off x="3144" y="3204"/>
                      <a:ext cx="848" cy="308"/>
                    </a:xfrm>
                    <a:custGeom>
                      <a:avLst/>
                      <a:gdLst/>
                      <a:ahLst/>
                      <a:cxnLst>
                        <a:cxn ang="0">
                          <a:pos x="848" y="300"/>
                        </a:cxn>
                        <a:cxn ang="0">
                          <a:pos x="704" y="76"/>
                        </a:cxn>
                        <a:cxn ang="0">
                          <a:pos x="576" y="4"/>
                        </a:cxn>
                        <a:cxn ang="0">
                          <a:pos x="376" y="52"/>
                        </a:cxn>
                        <a:cxn ang="0">
                          <a:pos x="0" y="308"/>
                        </a:cxn>
                      </a:cxnLst>
                      <a:rect l="0" t="0" r="r" b="b"/>
                      <a:pathLst>
                        <a:path w="848" h="308">
                          <a:moveTo>
                            <a:pt x="848" y="300"/>
                          </a:moveTo>
                          <a:cubicBezTo>
                            <a:pt x="824" y="263"/>
                            <a:pt x="749" y="125"/>
                            <a:pt x="704" y="76"/>
                          </a:cubicBezTo>
                          <a:cubicBezTo>
                            <a:pt x="659" y="27"/>
                            <a:pt x="631" y="8"/>
                            <a:pt x="576" y="4"/>
                          </a:cubicBezTo>
                          <a:cubicBezTo>
                            <a:pt x="521" y="0"/>
                            <a:pt x="472" y="1"/>
                            <a:pt x="376" y="52"/>
                          </a:cubicBezTo>
                          <a:cubicBezTo>
                            <a:pt x="280" y="103"/>
                            <a:pt x="78" y="255"/>
                            <a:pt x="0" y="30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99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1001" name="Freeform 41"/>
                    <p:cNvSpPr>
                      <a:spLocks/>
                    </p:cNvSpPr>
                    <p:nvPr/>
                  </p:nvSpPr>
                  <p:spPr bwMode="auto">
                    <a:xfrm>
                      <a:off x="3144" y="3420"/>
                      <a:ext cx="867" cy="40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2"/>
                        </a:cxn>
                        <a:cxn ang="0">
                          <a:pos x="552" y="380"/>
                        </a:cxn>
                        <a:cxn ang="0">
                          <a:pos x="832" y="252"/>
                        </a:cxn>
                        <a:cxn ang="0">
                          <a:pos x="760" y="28"/>
                        </a:cxn>
                        <a:cxn ang="0">
                          <a:pos x="232" y="84"/>
                        </a:cxn>
                      </a:cxnLst>
                      <a:rect l="0" t="0" r="r" b="b"/>
                      <a:pathLst>
                        <a:path w="867" h="407">
                          <a:moveTo>
                            <a:pt x="0" y="92"/>
                          </a:moveTo>
                          <a:cubicBezTo>
                            <a:pt x="206" y="222"/>
                            <a:pt x="413" y="353"/>
                            <a:pt x="552" y="380"/>
                          </a:cubicBezTo>
                          <a:cubicBezTo>
                            <a:pt x="691" y="407"/>
                            <a:pt x="797" y="311"/>
                            <a:pt x="832" y="252"/>
                          </a:cubicBezTo>
                          <a:cubicBezTo>
                            <a:pt x="867" y="193"/>
                            <a:pt x="860" y="56"/>
                            <a:pt x="760" y="28"/>
                          </a:cubicBezTo>
                          <a:cubicBezTo>
                            <a:pt x="660" y="0"/>
                            <a:pt x="446" y="42"/>
                            <a:pt x="232" y="84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41002" name="Freeform 42"/>
                  <p:cNvSpPr>
                    <a:spLocks/>
                  </p:cNvSpPr>
                  <p:nvPr/>
                </p:nvSpPr>
                <p:spPr bwMode="auto">
                  <a:xfrm>
                    <a:off x="3808" y="3440"/>
                    <a:ext cx="87" cy="288"/>
                  </a:xfrm>
                  <a:custGeom>
                    <a:avLst/>
                    <a:gdLst/>
                    <a:ahLst/>
                    <a:cxnLst>
                      <a:cxn ang="0">
                        <a:pos x="40" y="0"/>
                      </a:cxn>
                      <a:cxn ang="0">
                        <a:pos x="80" y="160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003" name="Freeform 43"/>
                  <p:cNvSpPr>
                    <a:spLocks/>
                  </p:cNvSpPr>
                  <p:nvPr/>
                </p:nvSpPr>
                <p:spPr bwMode="auto">
                  <a:xfrm>
                    <a:off x="3688" y="3440"/>
                    <a:ext cx="87" cy="288"/>
                  </a:xfrm>
                  <a:custGeom>
                    <a:avLst/>
                    <a:gdLst/>
                    <a:ahLst/>
                    <a:cxnLst>
                      <a:cxn ang="0">
                        <a:pos x="40" y="0"/>
                      </a:cxn>
                      <a:cxn ang="0">
                        <a:pos x="80" y="160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004" name="Freeform 44"/>
                  <p:cNvSpPr>
                    <a:spLocks/>
                  </p:cNvSpPr>
                  <p:nvPr/>
                </p:nvSpPr>
                <p:spPr bwMode="auto">
                  <a:xfrm>
                    <a:off x="3568" y="3480"/>
                    <a:ext cx="72" cy="184"/>
                  </a:xfrm>
                  <a:custGeom>
                    <a:avLst/>
                    <a:gdLst/>
                    <a:ahLst/>
                    <a:cxnLst>
                      <a:cxn ang="0">
                        <a:pos x="48" y="0"/>
                      </a:cxn>
                      <a:cxn ang="0">
                        <a:pos x="64" y="120"/>
                      </a:cxn>
                      <a:cxn ang="0">
                        <a:pos x="0" y="184"/>
                      </a:cxn>
                    </a:cxnLst>
                    <a:rect l="0" t="0" r="r" b="b"/>
                    <a:pathLst>
                      <a:path w="72" h="184">
                        <a:moveTo>
                          <a:pt x="48" y="0"/>
                        </a:moveTo>
                        <a:cubicBezTo>
                          <a:pt x="51" y="17"/>
                          <a:pt x="72" y="89"/>
                          <a:pt x="64" y="120"/>
                        </a:cubicBezTo>
                        <a:cubicBezTo>
                          <a:pt x="56" y="151"/>
                          <a:pt x="13" y="171"/>
                          <a:pt x="0" y="18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005" name="Freeform 45"/>
                  <p:cNvSpPr>
                    <a:spLocks/>
                  </p:cNvSpPr>
                  <p:nvPr/>
                </p:nvSpPr>
                <p:spPr bwMode="auto">
                  <a:xfrm>
                    <a:off x="3656" y="3280"/>
                    <a:ext cx="112" cy="1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56" y="48"/>
                      </a:cxn>
                      <a:cxn ang="0">
                        <a:pos x="112" y="144"/>
                      </a:cxn>
                    </a:cxnLst>
                    <a:rect l="0" t="0" r="r" b="b"/>
                    <a:pathLst>
                      <a:path w="112" h="144">
                        <a:moveTo>
                          <a:pt x="0" y="0"/>
                        </a:moveTo>
                        <a:cubicBezTo>
                          <a:pt x="9" y="8"/>
                          <a:pt x="37" y="24"/>
                          <a:pt x="56" y="48"/>
                        </a:cubicBezTo>
                        <a:cubicBezTo>
                          <a:pt x="75" y="72"/>
                          <a:pt x="100" y="124"/>
                          <a:pt x="112" y="14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006" name="Freeform 46"/>
                  <p:cNvSpPr>
                    <a:spLocks/>
                  </p:cNvSpPr>
                  <p:nvPr/>
                </p:nvSpPr>
                <p:spPr bwMode="auto">
                  <a:xfrm>
                    <a:off x="3752" y="3264"/>
                    <a:ext cx="120" cy="16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72" y="72"/>
                      </a:cxn>
                      <a:cxn ang="0">
                        <a:pos x="120" y="160"/>
                      </a:cxn>
                    </a:cxnLst>
                    <a:rect l="0" t="0" r="r" b="b"/>
                    <a:pathLst>
                      <a:path w="120" h="160">
                        <a:moveTo>
                          <a:pt x="0" y="0"/>
                        </a:moveTo>
                        <a:cubicBezTo>
                          <a:pt x="12" y="12"/>
                          <a:pt x="52" y="45"/>
                          <a:pt x="72" y="72"/>
                        </a:cubicBezTo>
                        <a:cubicBezTo>
                          <a:pt x="92" y="99"/>
                          <a:pt x="110" y="142"/>
                          <a:pt x="120" y="160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41007" name="Group 47"/>
              <p:cNvGrpSpPr>
                <a:grpSpLocks/>
              </p:cNvGrpSpPr>
              <p:nvPr/>
            </p:nvGrpSpPr>
            <p:grpSpPr bwMode="auto">
              <a:xfrm rot="-23545776">
                <a:off x="1440" y="2066"/>
                <a:ext cx="429" cy="240"/>
                <a:chOff x="2506" y="1584"/>
                <a:chExt cx="419" cy="247"/>
              </a:xfrm>
            </p:grpSpPr>
            <p:sp>
              <p:nvSpPr>
                <p:cNvPr id="41008" name="Freeform 48"/>
                <p:cNvSpPr>
                  <a:spLocks/>
                </p:cNvSpPr>
                <p:nvPr/>
              </p:nvSpPr>
              <p:spPr bwMode="auto">
                <a:xfrm rot="-25649421">
                  <a:off x="2757" y="1560"/>
                  <a:ext cx="144" cy="192"/>
                </a:xfrm>
                <a:custGeom>
                  <a:avLst/>
                  <a:gdLst/>
                  <a:ahLst/>
                  <a:cxnLst>
                    <a:cxn ang="0">
                      <a:pos x="0" y="192"/>
                    </a:cxn>
                    <a:cxn ang="0">
                      <a:pos x="48" y="48"/>
                    </a:cxn>
                    <a:cxn ang="0">
                      <a:pos x="144" y="0"/>
                    </a:cxn>
                  </a:cxnLst>
                  <a:rect l="0" t="0" r="r" b="b"/>
                  <a:pathLst>
                    <a:path w="144" h="192">
                      <a:moveTo>
                        <a:pt x="0" y="192"/>
                      </a:moveTo>
                      <a:cubicBezTo>
                        <a:pt x="12" y="136"/>
                        <a:pt x="24" y="80"/>
                        <a:pt x="48" y="48"/>
                      </a:cubicBezTo>
                      <a:cubicBezTo>
                        <a:pt x="72" y="16"/>
                        <a:pt x="108" y="8"/>
                        <a:pt x="144" y="0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41009" name="Group 49"/>
                <p:cNvGrpSpPr>
                  <a:grpSpLocks/>
                </p:cNvGrpSpPr>
                <p:nvPr/>
              </p:nvGrpSpPr>
              <p:grpSpPr bwMode="auto">
                <a:xfrm rot="-23852377">
                  <a:off x="2506" y="1652"/>
                  <a:ext cx="353" cy="179"/>
                  <a:chOff x="3144" y="3204"/>
                  <a:chExt cx="867" cy="623"/>
                </a:xfrm>
              </p:grpSpPr>
              <p:grpSp>
                <p:nvGrpSpPr>
                  <p:cNvPr id="41010" name="Group 50"/>
                  <p:cNvGrpSpPr>
                    <a:grpSpLocks/>
                  </p:cNvGrpSpPr>
                  <p:nvPr/>
                </p:nvGrpSpPr>
                <p:grpSpPr bwMode="auto">
                  <a:xfrm>
                    <a:off x="3144" y="3204"/>
                    <a:ext cx="867" cy="623"/>
                    <a:chOff x="3144" y="3204"/>
                    <a:chExt cx="867" cy="623"/>
                  </a:xfrm>
                </p:grpSpPr>
                <p:sp>
                  <p:nvSpPr>
                    <p:cNvPr id="41011" name="Freeform 51"/>
                    <p:cNvSpPr>
                      <a:spLocks/>
                    </p:cNvSpPr>
                    <p:nvPr/>
                  </p:nvSpPr>
                  <p:spPr bwMode="auto">
                    <a:xfrm>
                      <a:off x="3144" y="3204"/>
                      <a:ext cx="848" cy="308"/>
                    </a:xfrm>
                    <a:custGeom>
                      <a:avLst/>
                      <a:gdLst/>
                      <a:ahLst/>
                      <a:cxnLst>
                        <a:cxn ang="0">
                          <a:pos x="848" y="300"/>
                        </a:cxn>
                        <a:cxn ang="0">
                          <a:pos x="704" y="76"/>
                        </a:cxn>
                        <a:cxn ang="0">
                          <a:pos x="576" y="4"/>
                        </a:cxn>
                        <a:cxn ang="0">
                          <a:pos x="376" y="52"/>
                        </a:cxn>
                        <a:cxn ang="0">
                          <a:pos x="0" y="308"/>
                        </a:cxn>
                      </a:cxnLst>
                      <a:rect l="0" t="0" r="r" b="b"/>
                      <a:pathLst>
                        <a:path w="848" h="308">
                          <a:moveTo>
                            <a:pt x="848" y="300"/>
                          </a:moveTo>
                          <a:cubicBezTo>
                            <a:pt x="824" y="263"/>
                            <a:pt x="749" y="125"/>
                            <a:pt x="704" y="76"/>
                          </a:cubicBezTo>
                          <a:cubicBezTo>
                            <a:pt x="659" y="27"/>
                            <a:pt x="631" y="8"/>
                            <a:pt x="576" y="4"/>
                          </a:cubicBezTo>
                          <a:cubicBezTo>
                            <a:pt x="521" y="0"/>
                            <a:pt x="472" y="1"/>
                            <a:pt x="376" y="52"/>
                          </a:cubicBezTo>
                          <a:cubicBezTo>
                            <a:pt x="280" y="103"/>
                            <a:pt x="78" y="255"/>
                            <a:pt x="0" y="30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99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1012" name="Freeform 52"/>
                    <p:cNvSpPr>
                      <a:spLocks/>
                    </p:cNvSpPr>
                    <p:nvPr/>
                  </p:nvSpPr>
                  <p:spPr bwMode="auto">
                    <a:xfrm>
                      <a:off x="3144" y="3420"/>
                      <a:ext cx="867" cy="40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2"/>
                        </a:cxn>
                        <a:cxn ang="0">
                          <a:pos x="552" y="380"/>
                        </a:cxn>
                        <a:cxn ang="0">
                          <a:pos x="832" y="252"/>
                        </a:cxn>
                        <a:cxn ang="0">
                          <a:pos x="760" y="28"/>
                        </a:cxn>
                        <a:cxn ang="0">
                          <a:pos x="232" y="84"/>
                        </a:cxn>
                      </a:cxnLst>
                      <a:rect l="0" t="0" r="r" b="b"/>
                      <a:pathLst>
                        <a:path w="867" h="407">
                          <a:moveTo>
                            <a:pt x="0" y="92"/>
                          </a:moveTo>
                          <a:cubicBezTo>
                            <a:pt x="206" y="222"/>
                            <a:pt x="413" y="353"/>
                            <a:pt x="552" y="380"/>
                          </a:cubicBezTo>
                          <a:cubicBezTo>
                            <a:pt x="691" y="407"/>
                            <a:pt x="797" y="311"/>
                            <a:pt x="832" y="252"/>
                          </a:cubicBezTo>
                          <a:cubicBezTo>
                            <a:pt x="867" y="193"/>
                            <a:pt x="860" y="56"/>
                            <a:pt x="760" y="28"/>
                          </a:cubicBezTo>
                          <a:cubicBezTo>
                            <a:pt x="660" y="0"/>
                            <a:pt x="446" y="42"/>
                            <a:pt x="232" y="84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41013" name="Freeform 53"/>
                  <p:cNvSpPr>
                    <a:spLocks/>
                  </p:cNvSpPr>
                  <p:nvPr/>
                </p:nvSpPr>
                <p:spPr bwMode="auto">
                  <a:xfrm>
                    <a:off x="3808" y="3440"/>
                    <a:ext cx="87" cy="288"/>
                  </a:xfrm>
                  <a:custGeom>
                    <a:avLst/>
                    <a:gdLst/>
                    <a:ahLst/>
                    <a:cxnLst>
                      <a:cxn ang="0">
                        <a:pos x="40" y="0"/>
                      </a:cxn>
                      <a:cxn ang="0">
                        <a:pos x="80" y="160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014" name="Freeform 54"/>
                  <p:cNvSpPr>
                    <a:spLocks/>
                  </p:cNvSpPr>
                  <p:nvPr/>
                </p:nvSpPr>
                <p:spPr bwMode="auto">
                  <a:xfrm>
                    <a:off x="3688" y="3440"/>
                    <a:ext cx="87" cy="288"/>
                  </a:xfrm>
                  <a:custGeom>
                    <a:avLst/>
                    <a:gdLst/>
                    <a:ahLst/>
                    <a:cxnLst>
                      <a:cxn ang="0">
                        <a:pos x="40" y="0"/>
                      </a:cxn>
                      <a:cxn ang="0">
                        <a:pos x="80" y="160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015" name="Freeform 55"/>
                  <p:cNvSpPr>
                    <a:spLocks/>
                  </p:cNvSpPr>
                  <p:nvPr/>
                </p:nvSpPr>
                <p:spPr bwMode="auto">
                  <a:xfrm>
                    <a:off x="3568" y="3480"/>
                    <a:ext cx="72" cy="184"/>
                  </a:xfrm>
                  <a:custGeom>
                    <a:avLst/>
                    <a:gdLst/>
                    <a:ahLst/>
                    <a:cxnLst>
                      <a:cxn ang="0">
                        <a:pos x="48" y="0"/>
                      </a:cxn>
                      <a:cxn ang="0">
                        <a:pos x="64" y="120"/>
                      </a:cxn>
                      <a:cxn ang="0">
                        <a:pos x="0" y="184"/>
                      </a:cxn>
                    </a:cxnLst>
                    <a:rect l="0" t="0" r="r" b="b"/>
                    <a:pathLst>
                      <a:path w="72" h="184">
                        <a:moveTo>
                          <a:pt x="48" y="0"/>
                        </a:moveTo>
                        <a:cubicBezTo>
                          <a:pt x="51" y="17"/>
                          <a:pt x="72" y="89"/>
                          <a:pt x="64" y="120"/>
                        </a:cubicBezTo>
                        <a:cubicBezTo>
                          <a:pt x="56" y="151"/>
                          <a:pt x="13" y="171"/>
                          <a:pt x="0" y="18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016" name="Freeform 56"/>
                  <p:cNvSpPr>
                    <a:spLocks/>
                  </p:cNvSpPr>
                  <p:nvPr/>
                </p:nvSpPr>
                <p:spPr bwMode="auto">
                  <a:xfrm>
                    <a:off x="3656" y="3280"/>
                    <a:ext cx="112" cy="1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56" y="48"/>
                      </a:cxn>
                      <a:cxn ang="0">
                        <a:pos x="112" y="144"/>
                      </a:cxn>
                    </a:cxnLst>
                    <a:rect l="0" t="0" r="r" b="b"/>
                    <a:pathLst>
                      <a:path w="112" h="144">
                        <a:moveTo>
                          <a:pt x="0" y="0"/>
                        </a:moveTo>
                        <a:cubicBezTo>
                          <a:pt x="9" y="8"/>
                          <a:pt x="37" y="24"/>
                          <a:pt x="56" y="48"/>
                        </a:cubicBezTo>
                        <a:cubicBezTo>
                          <a:pt x="75" y="72"/>
                          <a:pt x="100" y="124"/>
                          <a:pt x="112" y="14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017" name="Freeform 57"/>
                  <p:cNvSpPr>
                    <a:spLocks/>
                  </p:cNvSpPr>
                  <p:nvPr/>
                </p:nvSpPr>
                <p:spPr bwMode="auto">
                  <a:xfrm>
                    <a:off x="3752" y="3264"/>
                    <a:ext cx="120" cy="16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72" y="72"/>
                      </a:cxn>
                      <a:cxn ang="0">
                        <a:pos x="120" y="160"/>
                      </a:cxn>
                    </a:cxnLst>
                    <a:rect l="0" t="0" r="r" b="b"/>
                    <a:pathLst>
                      <a:path w="120" h="160">
                        <a:moveTo>
                          <a:pt x="0" y="0"/>
                        </a:moveTo>
                        <a:cubicBezTo>
                          <a:pt x="12" y="12"/>
                          <a:pt x="52" y="45"/>
                          <a:pt x="72" y="72"/>
                        </a:cubicBezTo>
                        <a:cubicBezTo>
                          <a:pt x="92" y="99"/>
                          <a:pt x="110" y="142"/>
                          <a:pt x="120" y="160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41018" name="Group 58"/>
              <p:cNvGrpSpPr>
                <a:grpSpLocks/>
              </p:cNvGrpSpPr>
              <p:nvPr/>
            </p:nvGrpSpPr>
            <p:grpSpPr bwMode="auto">
              <a:xfrm rot="-17105570">
                <a:off x="2786" y="1746"/>
                <a:ext cx="316" cy="191"/>
                <a:chOff x="2506" y="1584"/>
                <a:chExt cx="419" cy="247"/>
              </a:xfrm>
            </p:grpSpPr>
            <p:sp>
              <p:nvSpPr>
                <p:cNvPr id="41019" name="Freeform 59"/>
                <p:cNvSpPr>
                  <a:spLocks/>
                </p:cNvSpPr>
                <p:nvPr/>
              </p:nvSpPr>
              <p:spPr bwMode="auto">
                <a:xfrm rot="-25649421">
                  <a:off x="2757" y="1560"/>
                  <a:ext cx="144" cy="192"/>
                </a:xfrm>
                <a:custGeom>
                  <a:avLst/>
                  <a:gdLst/>
                  <a:ahLst/>
                  <a:cxnLst>
                    <a:cxn ang="0">
                      <a:pos x="0" y="192"/>
                    </a:cxn>
                    <a:cxn ang="0">
                      <a:pos x="48" y="48"/>
                    </a:cxn>
                    <a:cxn ang="0">
                      <a:pos x="144" y="0"/>
                    </a:cxn>
                  </a:cxnLst>
                  <a:rect l="0" t="0" r="r" b="b"/>
                  <a:pathLst>
                    <a:path w="144" h="192">
                      <a:moveTo>
                        <a:pt x="0" y="192"/>
                      </a:moveTo>
                      <a:cubicBezTo>
                        <a:pt x="12" y="136"/>
                        <a:pt x="24" y="80"/>
                        <a:pt x="48" y="48"/>
                      </a:cubicBezTo>
                      <a:cubicBezTo>
                        <a:pt x="72" y="16"/>
                        <a:pt x="108" y="8"/>
                        <a:pt x="144" y="0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41020" name="Group 60"/>
                <p:cNvGrpSpPr>
                  <a:grpSpLocks/>
                </p:cNvGrpSpPr>
                <p:nvPr/>
              </p:nvGrpSpPr>
              <p:grpSpPr bwMode="auto">
                <a:xfrm rot="-23852377">
                  <a:off x="2506" y="1652"/>
                  <a:ext cx="353" cy="179"/>
                  <a:chOff x="3144" y="3204"/>
                  <a:chExt cx="867" cy="623"/>
                </a:xfrm>
              </p:grpSpPr>
              <p:grpSp>
                <p:nvGrpSpPr>
                  <p:cNvPr id="41021" name="Group 61"/>
                  <p:cNvGrpSpPr>
                    <a:grpSpLocks/>
                  </p:cNvGrpSpPr>
                  <p:nvPr/>
                </p:nvGrpSpPr>
                <p:grpSpPr bwMode="auto">
                  <a:xfrm>
                    <a:off x="3144" y="3204"/>
                    <a:ext cx="867" cy="623"/>
                    <a:chOff x="3144" y="3204"/>
                    <a:chExt cx="867" cy="623"/>
                  </a:xfrm>
                </p:grpSpPr>
                <p:sp>
                  <p:nvSpPr>
                    <p:cNvPr id="41022" name="Freeform 62"/>
                    <p:cNvSpPr>
                      <a:spLocks/>
                    </p:cNvSpPr>
                    <p:nvPr/>
                  </p:nvSpPr>
                  <p:spPr bwMode="auto">
                    <a:xfrm>
                      <a:off x="3144" y="3204"/>
                      <a:ext cx="848" cy="308"/>
                    </a:xfrm>
                    <a:custGeom>
                      <a:avLst/>
                      <a:gdLst/>
                      <a:ahLst/>
                      <a:cxnLst>
                        <a:cxn ang="0">
                          <a:pos x="848" y="300"/>
                        </a:cxn>
                        <a:cxn ang="0">
                          <a:pos x="704" y="76"/>
                        </a:cxn>
                        <a:cxn ang="0">
                          <a:pos x="576" y="4"/>
                        </a:cxn>
                        <a:cxn ang="0">
                          <a:pos x="376" y="52"/>
                        </a:cxn>
                        <a:cxn ang="0">
                          <a:pos x="0" y="308"/>
                        </a:cxn>
                      </a:cxnLst>
                      <a:rect l="0" t="0" r="r" b="b"/>
                      <a:pathLst>
                        <a:path w="848" h="308">
                          <a:moveTo>
                            <a:pt x="848" y="300"/>
                          </a:moveTo>
                          <a:cubicBezTo>
                            <a:pt x="824" y="263"/>
                            <a:pt x="749" y="125"/>
                            <a:pt x="704" y="76"/>
                          </a:cubicBezTo>
                          <a:cubicBezTo>
                            <a:pt x="659" y="27"/>
                            <a:pt x="631" y="8"/>
                            <a:pt x="576" y="4"/>
                          </a:cubicBezTo>
                          <a:cubicBezTo>
                            <a:pt x="521" y="0"/>
                            <a:pt x="472" y="1"/>
                            <a:pt x="376" y="52"/>
                          </a:cubicBezTo>
                          <a:cubicBezTo>
                            <a:pt x="280" y="103"/>
                            <a:pt x="78" y="255"/>
                            <a:pt x="0" y="30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99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1023" name="Freeform 63"/>
                    <p:cNvSpPr>
                      <a:spLocks/>
                    </p:cNvSpPr>
                    <p:nvPr/>
                  </p:nvSpPr>
                  <p:spPr bwMode="auto">
                    <a:xfrm>
                      <a:off x="3144" y="3420"/>
                      <a:ext cx="867" cy="40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2"/>
                        </a:cxn>
                        <a:cxn ang="0">
                          <a:pos x="552" y="380"/>
                        </a:cxn>
                        <a:cxn ang="0">
                          <a:pos x="832" y="252"/>
                        </a:cxn>
                        <a:cxn ang="0">
                          <a:pos x="760" y="28"/>
                        </a:cxn>
                        <a:cxn ang="0">
                          <a:pos x="232" y="84"/>
                        </a:cxn>
                      </a:cxnLst>
                      <a:rect l="0" t="0" r="r" b="b"/>
                      <a:pathLst>
                        <a:path w="867" h="407">
                          <a:moveTo>
                            <a:pt x="0" y="92"/>
                          </a:moveTo>
                          <a:cubicBezTo>
                            <a:pt x="206" y="222"/>
                            <a:pt x="413" y="353"/>
                            <a:pt x="552" y="380"/>
                          </a:cubicBezTo>
                          <a:cubicBezTo>
                            <a:pt x="691" y="407"/>
                            <a:pt x="797" y="311"/>
                            <a:pt x="832" y="252"/>
                          </a:cubicBezTo>
                          <a:cubicBezTo>
                            <a:pt x="867" y="193"/>
                            <a:pt x="860" y="56"/>
                            <a:pt x="760" y="28"/>
                          </a:cubicBezTo>
                          <a:cubicBezTo>
                            <a:pt x="660" y="0"/>
                            <a:pt x="446" y="42"/>
                            <a:pt x="232" y="84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41024" name="Freeform 64"/>
                  <p:cNvSpPr>
                    <a:spLocks/>
                  </p:cNvSpPr>
                  <p:nvPr/>
                </p:nvSpPr>
                <p:spPr bwMode="auto">
                  <a:xfrm>
                    <a:off x="3808" y="3440"/>
                    <a:ext cx="87" cy="288"/>
                  </a:xfrm>
                  <a:custGeom>
                    <a:avLst/>
                    <a:gdLst/>
                    <a:ahLst/>
                    <a:cxnLst>
                      <a:cxn ang="0">
                        <a:pos x="40" y="0"/>
                      </a:cxn>
                      <a:cxn ang="0">
                        <a:pos x="80" y="160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025" name="Freeform 65"/>
                  <p:cNvSpPr>
                    <a:spLocks/>
                  </p:cNvSpPr>
                  <p:nvPr/>
                </p:nvSpPr>
                <p:spPr bwMode="auto">
                  <a:xfrm>
                    <a:off x="3688" y="3440"/>
                    <a:ext cx="87" cy="288"/>
                  </a:xfrm>
                  <a:custGeom>
                    <a:avLst/>
                    <a:gdLst/>
                    <a:ahLst/>
                    <a:cxnLst>
                      <a:cxn ang="0">
                        <a:pos x="40" y="0"/>
                      </a:cxn>
                      <a:cxn ang="0">
                        <a:pos x="80" y="160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026" name="Freeform 66"/>
                  <p:cNvSpPr>
                    <a:spLocks/>
                  </p:cNvSpPr>
                  <p:nvPr/>
                </p:nvSpPr>
                <p:spPr bwMode="auto">
                  <a:xfrm>
                    <a:off x="3568" y="3480"/>
                    <a:ext cx="72" cy="184"/>
                  </a:xfrm>
                  <a:custGeom>
                    <a:avLst/>
                    <a:gdLst/>
                    <a:ahLst/>
                    <a:cxnLst>
                      <a:cxn ang="0">
                        <a:pos x="48" y="0"/>
                      </a:cxn>
                      <a:cxn ang="0">
                        <a:pos x="64" y="120"/>
                      </a:cxn>
                      <a:cxn ang="0">
                        <a:pos x="0" y="184"/>
                      </a:cxn>
                    </a:cxnLst>
                    <a:rect l="0" t="0" r="r" b="b"/>
                    <a:pathLst>
                      <a:path w="72" h="184">
                        <a:moveTo>
                          <a:pt x="48" y="0"/>
                        </a:moveTo>
                        <a:cubicBezTo>
                          <a:pt x="51" y="17"/>
                          <a:pt x="72" y="89"/>
                          <a:pt x="64" y="120"/>
                        </a:cubicBezTo>
                        <a:cubicBezTo>
                          <a:pt x="56" y="151"/>
                          <a:pt x="13" y="171"/>
                          <a:pt x="0" y="18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027" name="Freeform 67"/>
                  <p:cNvSpPr>
                    <a:spLocks/>
                  </p:cNvSpPr>
                  <p:nvPr/>
                </p:nvSpPr>
                <p:spPr bwMode="auto">
                  <a:xfrm>
                    <a:off x="3656" y="3280"/>
                    <a:ext cx="112" cy="1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56" y="48"/>
                      </a:cxn>
                      <a:cxn ang="0">
                        <a:pos x="112" y="144"/>
                      </a:cxn>
                    </a:cxnLst>
                    <a:rect l="0" t="0" r="r" b="b"/>
                    <a:pathLst>
                      <a:path w="112" h="144">
                        <a:moveTo>
                          <a:pt x="0" y="0"/>
                        </a:moveTo>
                        <a:cubicBezTo>
                          <a:pt x="9" y="8"/>
                          <a:pt x="37" y="24"/>
                          <a:pt x="56" y="48"/>
                        </a:cubicBezTo>
                        <a:cubicBezTo>
                          <a:pt x="75" y="72"/>
                          <a:pt x="100" y="124"/>
                          <a:pt x="112" y="14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028" name="Freeform 68"/>
                  <p:cNvSpPr>
                    <a:spLocks/>
                  </p:cNvSpPr>
                  <p:nvPr/>
                </p:nvSpPr>
                <p:spPr bwMode="auto">
                  <a:xfrm>
                    <a:off x="3752" y="3264"/>
                    <a:ext cx="120" cy="16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72" y="72"/>
                      </a:cxn>
                      <a:cxn ang="0">
                        <a:pos x="120" y="160"/>
                      </a:cxn>
                    </a:cxnLst>
                    <a:rect l="0" t="0" r="r" b="b"/>
                    <a:pathLst>
                      <a:path w="120" h="160">
                        <a:moveTo>
                          <a:pt x="0" y="0"/>
                        </a:moveTo>
                        <a:cubicBezTo>
                          <a:pt x="12" y="12"/>
                          <a:pt x="52" y="45"/>
                          <a:pt x="72" y="72"/>
                        </a:cubicBezTo>
                        <a:cubicBezTo>
                          <a:pt x="92" y="99"/>
                          <a:pt x="110" y="142"/>
                          <a:pt x="120" y="160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41029" name="Group 69"/>
              <p:cNvGrpSpPr>
                <a:grpSpLocks/>
              </p:cNvGrpSpPr>
              <p:nvPr/>
            </p:nvGrpSpPr>
            <p:grpSpPr bwMode="auto">
              <a:xfrm rot="-17105570">
                <a:off x="2447" y="1576"/>
                <a:ext cx="335" cy="172"/>
                <a:chOff x="2506" y="1584"/>
                <a:chExt cx="419" cy="247"/>
              </a:xfrm>
            </p:grpSpPr>
            <p:sp>
              <p:nvSpPr>
                <p:cNvPr id="41030" name="Freeform 70"/>
                <p:cNvSpPr>
                  <a:spLocks/>
                </p:cNvSpPr>
                <p:nvPr/>
              </p:nvSpPr>
              <p:spPr bwMode="auto">
                <a:xfrm rot="-25649421">
                  <a:off x="2757" y="1560"/>
                  <a:ext cx="144" cy="192"/>
                </a:xfrm>
                <a:custGeom>
                  <a:avLst/>
                  <a:gdLst/>
                  <a:ahLst/>
                  <a:cxnLst>
                    <a:cxn ang="0">
                      <a:pos x="0" y="192"/>
                    </a:cxn>
                    <a:cxn ang="0">
                      <a:pos x="48" y="48"/>
                    </a:cxn>
                    <a:cxn ang="0">
                      <a:pos x="144" y="0"/>
                    </a:cxn>
                  </a:cxnLst>
                  <a:rect l="0" t="0" r="r" b="b"/>
                  <a:pathLst>
                    <a:path w="144" h="192">
                      <a:moveTo>
                        <a:pt x="0" y="192"/>
                      </a:moveTo>
                      <a:cubicBezTo>
                        <a:pt x="12" y="136"/>
                        <a:pt x="24" y="80"/>
                        <a:pt x="48" y="48"/>
                      </a:cubicBezTo>
                      <a:cubicBezTo>
                        <a:pt x="72" y="16"/>
                        <a:pt x="108" y="8"/>
                        <a:pt x="144" y="0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41031" name="Group 71"/>
                <p:cNvGrpSpPr>
                  <a:grpSpLocks/>
                </p:cNvGrpSpPr>
                <p:nvPr/>
              </p:nvGrpSpPr>
              <p:grpSpPr bwMode="auto">
                <a:xfrm rot="-23852377">
                  <a:off x="2506" y="1652"/>
                  <a:ext cx="353" cy="179"/>
                  <a:chOff x="3144" y="3204"/>
                  <a:chExt cx="867" cy="623"/>
                </a:xfrm>
              </p:grpSpPr>
              <p:grpSp>
                <p:nvGrpSpPr>
                  <p:cNvPr id="41032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3144" y="3204"/>
                    <a:ext cx="867" cy="623"/>
                    <a:chOff x="3144" y="3204"/>
                    <a:chExt cx="867" cy="623"/>
                  </a:xfrm>
                </p:grpSpPr>
                <p:sp>
                  <p:nvSpPr>
                    <p:cNvPr id="41033" name="Freeform 73"/>
                    <p:cNvSpPr>
                      <a:spLocks/>
                    </p:cNvSpPr>
                    <p:nvPr/>
                  </p:nvSpPr>
                  <p:spPr bwMode="auto">
                    <a:xfrm>
                      <a:off x="3144" y="3204"/>
                      <a:ext cx="848" cy="308"/>
                    </a:xfrm>
                    <a:custGeom>
                      <a:avLst/>
                      <a:gdLst/>
                      <a:ahLst/>
                      <a:cxnLst>
                        <a:cxn ang="0">
                          <a:pos x="848" y="300"/>
                        </a:cxn>
                        <a:cxn ang="0">
                          <a:pos x="704" y="76"/>
                        </a:cxn>
                        <a:cxn ang="0">
                          <a:pos x="576" y="4"/>
                        </a:cxn>
                        <a:cxn ang="0">
                          <a:pos x="376" y="52"/>
                        </a:cxn>
                        <a:cxn ang="0">
                          <a:pos x="0" y="308"/>
                        </a:cxn>
                      </a:cxnLst>
                      <a:rect l="0" t="0" r="r" b="b"/>
                      <a:pathLst>
                        <a:path w="848" h="308">
                          <a:moveTo>
                            <a:pt x="848" y="300"/>
                          </a:moveTo>
                          <a:cubicBezTo>
                            <a:pt x="824" y="263"/>
                            <a:pt x="749" y="125"/>
                            <a:pt x="704" y="76"/>
                          </a:cubicBezTo>
                          <a:cubicBezTo>
                            <a:pt x="659" y="27"/>
                            <a:pt x="631" y="8"/>
                            <a:pt x="576" y="4"/>
                          </a:cubicBezTo>
                          <a:cubicBezTo>
                            <a:pt x="521" y="0"/>
                            <a:pt x="472" y="1"/>
                            <a:pt x="376" y="52"/>
                          </a:cubicBezTo>
                          <a:cubicBezTo>
                            <a:pt x="280" y="103"/>
                            <a:pt x="78" y="255"/>
                            <a:pt x="0" y="30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99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1034" name="Freeform 74"/>
                    <p:cNvSpPr>
                      <a:spLocks/>
                    </p:cNvSpPr>
                    <p:nvPr/>
                  </p:nvSpPr>
                  <p:spPr bwMode="auto">
                    <a:xfrm>
                      <a:off x="3144" y="3420"/>
                      <a:ext cx="867" cy="40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2"/>
                        </a:cxn>
                        <a:cxn ang="0">
                          <a:pos x="552" y="380"/>
                        </a:cxn>
                        <a:cxn ang="0">
                          <a:pos x="832" y="252"/>
                        </a:cxn>
                        <a:cxn ang="0">
                          <a:pos x="760" y="28"/>
                        </a:cxn>
                        <a:cxn ang="0">
                          <a:pos x="232" y="84"/>
                        </a:cxn>
                      </a:cxnLst>
                      <a:rect l="0" t="0" r="r" b="b"/>
                      <a:pathLst>
                        <a:path w="867" h="407">
                          <a:moveTo>
                            <a:pt x="0" y="92"/>
                          </a:moveTo>
                          <a:cubicBezTo>
                            <a:pt x="206" y="222"/>
                            <a:pt x="413" y="353"/>
                            <a:pt x="552" y="380"/>
                          </a:cubicBezTo>
                          <a:cubicBezTo>
                            <a:pt x="691" y="407"/>
                            <a:pt x="797" y="311"/>
                            <a:pt x="832" y="252"/>
                          </a:cubicBezTo>
                          <a:cubicBezTo>
                            <a:pt x="867" y="193"/>
                            <a:pt x="860" y="56"/>
                            <a:pt x="760" y="28"/>
                          </a:cubicBezTo>
                          <a:cubicBezTo>
                            <a:pt x="660" y="0"/>
                            <a:pt x="446" y="42"/>
                            <a:pt x="232" y="84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41035" name="Freeform 75"/>
                  <p:cNvSpPr>
                    <a:spLocks/>
                  </p:cNvSpPr>
                  <p:nvPr/>
                </p:nvSpPr>
                <p:spPr bwMode="auto">
                  <a:xfrm>
                    <a:off x="3808" y="3440"/>
                    <a:ext cx="87" cy="288"/>
                  </a:xfrm>
                  <a:custGeom>
                    <a:avLst/>
                    <a:gdLst/>
                    <a:ahLst/>
                    <a:cxnLst>
                      <a:cxn ang="0">
                        <a:pos x="40" y="0"/>
                      </a:cxn>
                      <a:cxn ang="0">
                        <a:pos x="80" y="160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036" name="Freeform 76"/>
                  <p:cNvSpPr>
                    <a:spLocks/>
                  </p:cNvSpPr>
                  <p:nvPr/>
                </p:nvSpPr>
                <p:spPr bwMode="auto">
                  <a:xfrm>
                    <a:off x="3688" y="3440"/>
                    <a:ext cx="87" cy="288"/>
                  </a:xfrm>
                  <a:custGeom>
                    <a:avLst/>
                    <a:gdLst/>
                    <a:ahLst/>
                    <a:cxnLst>
                      <a:cxn ang="0">
                        <a:pos x="40" y="0"/>
                      </a:cxn>
                      <a:cxn ang="0">
                        <a:pos x="80" y="160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037" name="Freeform 77"/>
                  <p:cNvSpPr>
                    <a:spLocks/>
                  </p:cNvSpPr>
                  <p:nvPr/>
                </p:nvSpPr>
                <p:spPr bwMode="auto">
                  <a:xfrm>
                    <a:off x="3568" y="3480"/>
                    <a:ext cx="72" cy="184"/>
                  </a:xfrm>
                  <a:custGeom>
                    <a:avLst/>
                    <a:gdLst/>
                    <a:ahLst/>
                    <a:cxnLst>
                      <a:cxn ang="0">
                        <a:pos x="48" y="0"/>
                      </a:cxn>
                      <a:cxn ang="0">
                        <a:pos x="64" y="120"/>
                      </a:cxn>
                      <a:cxn ang="0">
                        <a:pos x="0" y="184"/>
                      </a:cxn>
                    </a:cxnLst>
                    <a:rect l="0" t="0" r="r" b="b"/>
                    <a:pathLst>
                      <a:path w="72" h="184">
                        <a:moveTo>
                          <a:pt x="48" y="0"/>
                        </a:moveTo>
                        <a:cubicBezTo>
                          <a:pt x="51" y="17"/>
                          <a:pt x="72" y="89"/>
                          <a:pt x="64" y="120"/>
                        </a:cubicBezTo>
                        <a:cubicBezTo>
                          <a:pt x="56" y="151"/>
                          <a:pt x="13" y="171"/>
                          <a:pt x="0" y="18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038" name="Freeform 78"/>
                  <p:cNvSpPr>
                    <a:spLocks/>
                  </p:cNvSpPr>
                  <p:nvPr/>
                </p:nvSpPr>
                <p:spPr bwMode="auto">
                  <a:xfrm>
                    <a:off x="3656" y="3280"/>
                    <a:ext cx="112" cy="1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56" y="48"/>
                      </a:cxn>
                      <a:cxn ang="0">
                        <a:pos x="112" y="144"/>
                      </a:cxn>
                    </a:cxnLst>
                    <a:rect l="0" t="0" r="r" b="b"/>
                    <a:pathLst>
                      <a:path w="112" h="144">
                        <a:moveTo>
                          <a:pt x="0" y="0"/>
                        </a:moveTo>
                        <a:cubicBezTo>
                          <a:pt x="9" y="8"/>
                          <a:pt x="37" y="24"/>
                          <a:pt x="56" y="48"/>
                        </a:cubicBezTo>
                        <a:cubicBezTo>
                          <a:pt x="75" y="72"/>
                          <a:pt x="100" y="124"/>
                          <a:pt x="112" y="14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039" name="Freeform 79"/>
                  <p:cNvSpPr>
                    <a:spLocks/>
                  </p:cNvSpPr>
                  <p:nvPr/>
                </p:nvSpPr>
                <p:spPr bwMode="auto">
                  <a:xfrm>
                    <a:off x="3752" y="3264"/>
                    <a:ext cx="120" cy="16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72" y="72"/>
                      </a:cxn>
                      <a:cxn ang="0">
                        <a:pos x="120" y="160"/>
                      </a:cxn>
                    </a:cxnLst>
                    <a:rect l="0" t="0" r="r" b="b"/>
                    <a:pathLst>
                      <a:path w="120" h="160">
                        <a:moveTo>
                          <a:pt x="0" y="0"/>
                        </a:moveTo>
                        <a:cubicBezTo>
                          <a:pt x="12" y="12"/>
                          <a:pt x="52" y="45"/>
                          <a:pt x="72" y="72"/>
                        </a:cubicBezTo>
                        <a:cubicBezTo>
                          <a:pt x="92" y="99"/>
                          <a:pt x="110" y="142"/>
                          <a:pt x="120" y="160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41040" name="Group 80"/>
              <p:cNvGrpSpPr>
                <a:grpSpLocks/>
              </p:cNvGrpSpPr>
              <p:nvPr/>
            </p:nvGrpSpPr>
            <p:grpSpPr bwMode="auto">
              <a:xfrm rot="-17105570">
                <a:off x="2021" y="1653"/>
                <a:ext cx="278" cy="231"/>
                <a:chOff x="2506" y="1584"/>
                <a:chExt cx="419" cy="247"/>
              </a:xfrm>
            </p:grpSpPr>
            <p:sp>
              <p:nvSpPr>
                <p:cNvPr id="41041" name="Freeform 81"/>
                <p:cNvSpPr>
                  <a:spLocks/>
                </p:cNvSpPr>
                <p:nvPr/>
              </p:nvSpPr>
              <p:spPr bwMode="auto">
                <a:xfrm rot="-25649421">
                  <a:off x="2757" y="1560"/>
                  <a:ext cx="144" cy="192"/>
                </a:xfrm>
                <a:custGeom>
                  <a:avLst/>
                  <a:gdLst/>
                  <a:ahLst/>
                  <a:cxnLst>
                    <a:cxn ang="0">
                      <a:pos x="0" y="192"/>
                    </a:cxn>
                    <a:cxn ang="0">
                      <a:pos x="48" y="48"/>
                    </a:cxn>
                    <a:cxn ang="0">
                      <a:pos x="144" y="0"/>
                    </a:cxn>
                  </a:cxnLst>
                  <a:rect l="0" t="0" r="r" b="b"/>
                  <a:pathLst>
                    <a:path w="144" h="192">
                      <a:moveTo>
                        <a:pt x="0" y="192"/>
                      </a:moveTo>
                      <a:cubicBezTo>
                        <a:pt x="12" y="136"/>
                        <a:pt x="24" y="80"/>
                        <a:pt x="48" y="48"/>
                      </a:cubicBezTo>
                      <a:cubicBezTo>
                        <a:pt x="72" y="16"/>
                        <a:pt x="108" y="8"/>
                        <a:pt x="144" y="0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41042" name="Group 82"/>
                <p:cNvGrpSpPr>
                  <a:grpSpLocks/>
                </p:cNvGrpSpPr>
                <p:nvPr/>
              </p:nvGrpSpPr>
              <p:grpSpPr bwMode="auto">
                <a:xfrm rot="-23852377">
                  <a:off x="2506" y="1652"/>
                  <a:ext cx="353" cy="179"/>
                  <a:chOff x="3144" y="3204"/>
                  <a:chExt cx="867" cy="623"/>
                </a:xfrm>
              </p:grpSpPr>
              <p:grpSp>
                <p:nvGrpSpPr>
                  <p:cNvPr id="41043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3144" y="3204"/>
                    <a:ext cx="867" cy="623"/>
                    <a:chOff x="3144" y="3204"/>
                    <a:chExt cx="867" cy="623"/>
                  </a:xfrm>
                </p:grpSpPr>
                <p:sp>
                  <p:nvSpPr>
                    <p:cNvPr id="41044" name="Freeform 84"/>
                    <p:cNvSpPr>
                      <a:spLocks/>
                    </p:cNvSpPr>
                    <p:nvPr/>
                  </p:nvSpPr>
                  <p:spPr bwMode="auto">
                    <a:xfrm>
                      <a:off x="3144" y="3204"/>
                      <a:ext cx="848" cy="308"/>
                    </a:xfrm>
                    <a:custGeom>
                      <a:avLst/>
                      <a:gdLst/>
                      <a:ahLst/>
                      <a:cxnLst>
                        <a:cxn ang="0">
                          <a:pos x="848" y="300"/>
                        </a:cxn>
                        <a:cxn ang="0">
                          <a:pos x="704" y="76"/>
                        </a:cxn>
                        <a:cxn ang="0">
                          <a:pos x="576" y="4"/>
                        </a:cxn>
                        <a:cxn ang="0">
                          <a:pos x="376" y="52"/>
                        </a:cxn>
                        <a:cxn ang="0">
                          <a:pos x="0" y="308"/>
                        </a:cxn>
                      </a:cxnLst>
                      <a:rect l="0" t="0" r="r" b="b"/>
                      <a:pathLst>
                        <a:path w="848" h="308">
                          <a:moveTo>
                            <a:pt x="848" y="300"/>
                          </a:moveTo>
                          <a:cubicBezTo>
                            <a:pt x="824" y="263"/>
                            <a:pt x="749" y="125"/>
                            <a:pt x="704" y="76"/>
                          </a:cubicBezTo>
                          <a:cubicBezTo>
                            <a:pt x="659" y="27"/>
                            <a:pt x="631" y="8"/>
                            <a:pt x="576" y="4"/>
                          </a:cubicBezTo>
                          <a:cubicBezTo>
                            <a:pt x="521" y="0"/>
                            <a:pt x="472" y="1"/>
                            <a:pt x="376" y="52"/>
                          </a:cubicBezTo>
                          <a:cubicBezTo>
                            <a:pt x="280" y="103"/>
                            <a:pt x="78" y="255"/>
                            <a:pt x="0" y="30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99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1045" name="Freeform 85"/>
                    <p:cNvSpPr>
                      <a:spLocks/>
                    </p:cNvSpPr>
                    <p:nvPr/>
                  </p:nvSpPr>
                  <p:spPr bwMode="auto">
                    <a:xfrm>
                      <a:off x="3144" y="3420"/>
                      <a:ext cx="867" cy="40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2"/>
                        </a:cxn>
                        <a:cxn ang="0">
                          <a:pos x="552" y="380"/>
                        </a:cxn>
                        <a:cxn ang="0">
                          <a:pos x="832" y="252"/>
                        </a:cxn>
                        <a:cxn ang="0">
                          <a:pos x="760" y="28"/>
                        </a:cxn>
                        <a:cxn ang="0">
                          <a:pos x="232" y="84"/>
                        </a:cxn>
                      </a:cxnLst>
                      <a:rect l="0" t="0" r="r" b="b"/>
                      <a:pathLst>
                        <a:path w="867" h="407">
                          <a:moveTo>
                            <a:pt x="0" y="92"/>
                          </a:moveTo>
                          <a:cubicBezTo>
                            <a:pt x="206" y="222"/>
                            <a:pt x="413" y="353"/>
                            <a:pt x="552" y="380"/>
                          </a:cubicBezTo>
                          <a:cubicBezTo>
                            <a:pt x="691" y="407"/>
                            <a:pt x="797" y="311"/>
                            <a:pt x="832" y="252"/>
                          </a:cubicBezTo>
                          <a:cubicBezTo>
                            <a:pt x="867" y="193"/>
                            <a:pt x="860" y="56"/>
                            <a:pt x="760" y="28"/>
                          </a:cubicBezTo>
                          <a:cubicBezTo>
                            <a:pt x="660" y="0"/>
                            <a:pt x="446" y="42"/>
                            <a:pt x="232" y="84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41046" name="Freeform 86"/>
                  <p:cNvSpPr>
                    <a:spLocks/>
                  </p:cNvSpPr>
                  <p:nvPr/>
                </p:nvSpPr>
                <p:spPr bwMode="auto">
                  <a:xfrm>
                    <a:off x="3808" y="3440"/>
                    <a:ext cx="87" cy="288"/>
                  </a:xfrm>
                  <a:custGeom>
                    <a:avLst/>
                    <a:gdLst/>
                    <a:ahLst/>
                    <a:cxnLst>
                      <a:cxn ang="0">
                        <a:pos x="40" y="0"/>
                      </a:cxn>
                      <a:cxn ang="0">
                        <a:pos x="80" y="160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047" name="Freeform 87"/>
                  <p:cNvSpPr>
                    <a:spLocks/>
                  </p:cNvSpPr>
                  <p:nvPr/>
                </p:nvSpPr>
                <p:spPr bwMode="auto">
                  <a:xfrm>
                    <a:off x="3688" y="3440"/>
                    <a:ext cx="87" cy="288"/>
                  </a:xfrm>
                  <a:custGeom>
                    <a:avLst/>
                    <a:gdLst/>
                    <a:ahLst/>
                    <a:cxnLst>
                      <a:cxn ang="0">
                        <a:pos x="40" y="0"/>
                      </a:cxn>
                      <a:cxn ang="0">
                        <a:pos x="80" y="160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048" name="Freeform 88"/>
                  <p:cNvSpPr>
                    <a:spLocks/>
                  </p:cNvSpPr>
                  <p:nvPr/>
                </p:nvSpPr>
                <p:spPr bwMode="auto">
                  <a:xfrm>
                    <a:off x="3568" y="3480"/>
                    <a:ext cx="72" cy="184"/>
                  </a:xfrm>
                  <a:custGeom>
                    <a:avLst/>
                    <a:gdLst/>
                    <a:ahLst/>
                    <a:cxnLst>
                      <a:cxn ang="0">
                        <a:pos x="48" y="0"/>
                      </a:cxn>
                      <a:cxn ang="0">
                        <a:pos x="64" y="120"/>
                      </a:cxn>
                      <a:cxn ang="0">
                        <a:pos x="0" y="184"/>
                      </a:cxn>
                    </a:cxnLst>
                    <a:rect l="0" t="0" r="r" b="b"/>
                    <a:pathLst>
                      <a:path w="72" h="184">
                        <a:moveTo>
                          <a:pt x="48" y="0"/>
                        </a:moveTo>
                        <a:cubicBezTo>
                          <a:pt x="51" y="17"/>
                          <a:pt x="72" y="89"/>
                          <a:pt x="64" y="120"/>
                        </a:cubicBezTo>
                        <a:cubicBezTo>
                          <a:pt x="56" y="151"/>
                          <a:pt x="13" y="171"/>
                          <a:pt x="0" y="18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049" name="Freeform 89"/>
                  <p:cNvSpPr>
                    <a:spLocks/>
                  </p:cNvSpPr>
                  <p:nvPr/>
                </p:nvSpPr>
                <p:spPr bwMode="auto">
                  <a:xfrm>
                    <a:off x="3656" y="3280"/>
                    <a:ext cx="112" cy="1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56" y="48"/>
                      </a:cxn>
                      <a:cxn ang="0">
                        <a:pos x="112" y="144"/>
                      </a:cxn>
                    </a:cxnLst>
                    <a:rect l="0" t="0" r="r" b="b"/>
                    <a:pathLst>
                      <a:path w="112" h="144">
                        <a:moveTo>
                          <a:pt x="0" y="0"/>
                        </a:moveTo>
                        <a:cubicBezTo>
                          <a:pt x="9" y="8"/>
                          <a:pt x="37" y="24"/>
                          <a:pt x="56" y="48"/>
                        </a:cubicBezTo>
                        <a:cubicBezTo>
                          <a:pt x="75" y="72"/>
                          <a:pt x="100" y="124"/>
                          <a:pt x="112" y="14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050" name="Freeform 90"/>
                  <p:cNvSpPr>
                    <a:spLocks/>
                  </p:cNvSpPr>
                  <p:nvPr/>
                </p:nvSpPr>
                <p:spPr bwMode="auto">
                  <a:xfrm>
                    <a:off x="3752" y="3264"/>
                    <a:ext cx="120" cy="16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72" y="72"/>
                      </a:cxn>
                      <a:cxn ang="0">
                        <a:pos x="120" y="160"/>
                      </a:cxn>
                    </a:cxnLst>
                    <a:rect l="0" t="0" r="r" b="b"/>
                    <a:pathLst>
                      <a:path w="120" h="160">
                        <a:moveTo>
                          <a:pt x="0" y="0"/>
                        </a:moveTo>
                        <a:cubicBezTo>
                          <a:pt x="12" y="12"/>
                          <a:pt x="52" y="45"/>
                          <a:pt x="72" y="72"/>
                        </a:cubicBezTo>
                        <a:cubicBezTo>
                          <a:pt x="92" y="99"/>
                          <a:pt x="110" y="142"/>
                          <a:pt x="120" y="160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41051" name="Group 91"/>
              <p:cNvGrpSpPr>
                <a:grpSpLocks/>
              </p:cNvGrpSpPr>
              <p:nvPr/>
            </p:nvGrpSpPr>
            <p:grpSpPr bwMode="auto">
              <a:xfrm rot="12141703" flipV="1">
                <a:off x="3168" y="2208"/>
                <a:ext cx="240" cy="192"/>
                <a:chOff x="2506" y="1584"/>
                <a:chExt cx="419" cy="247"/>
              </a:xfrm>
            </p:grpSpPr>
            <p:sp>
              <p:nvSpPr>
                <p:cNvPr id="41052" name="Freeform 92"/>
                <p:cNvSpPr>
                  <a:spLocks/>
                </p:cNvSpPr>
                <p:nvPr/>
              </p:nvSpPr>
              <p:spPr bwMode="auto">
                <a:xfrm rot="-25649421">
                  <a:off x="2757" y="1560"/>
                  <a:ext cx="144" cy="192"/>
                </a:xfrm>
                <a:custGeom>
                  <a:avLst/>
                  <a:gdLst/>
                  <a:ahLst/>
                  <a:cxnLst>
                    <a:cxn ang="0">
                      <a:pos x="0" y="192"/>
                    </a:cxn>
                    <a:cxn ang="0">
                      <a:pos x="48" y="48"/>
                    </a:cxn>
                    <a:cxn ang="0">
                      <a:pos x="144" y="0"/>
                    </a:cxn>
                  </a:cxnLst>
                  <a:rect l="0" t="0" r="r" b="b"/>
                  <a:pathLst>
                    <a:path w="144" h="192">
                      <a:moveTo>
                        <a:pt x="0" y="192"/>
                      </a:moveTo>
                      <a:cubicBezTo>
                        <a:pt x="12" y="136"/>
                        <a:pt x="24" y="80"/>
                        <a:pt x="48" y="48"/>
                      </a:cubicBezTo>
                      <a:cubicBezTo>
                        <a:pt x="72" y="16"/>
                        <a:pt x="108" y="8"/>
                        <a:pt x="144" y="0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41053" name="Group 93"/>
                <p:cNvGrpSpPr>
                  <a:grpSpLocks/>
                </p:cNvGrpSpPr>
                <p:nvPr/>
              </p:nvGrpSpPr>
              <p:grpSpPr bwMode="auto">
                <a:xfrm rot="-23852377">
                  <a:off x="2506" y="1652"/>
                  <a:ext cx="353" cy="179"/>
                  <a:chOff x="3144" y="3204"/>
                  <a:chExt cx="867" cy="623"/>
                </a:xfrm>
              </p:grpSpPr>
              <p:grpSp>
                <p:nvGrpSpPr>
                  <p:cNvPr id="41054" name="Group 94"/>
                  <p:cNvGrpSpPr>
                    <a:grpSpLocks/>
                  </p:cNvGrpSpPr>
                  <p:nvPr/>
                </p:nvGrpSpPr>
                <p:grpSpPr bwMode="auto">
                  <a:xfrm>
                    <a:off x="3144" y="3204"/>
                    <a:ext cx="867" cy="623"/>
                    <a:chOff x="3144" y="3204"/>
                    <a:chExt cx="867" cy="623"/>
                  </a:xfrm>
                </p:grpSpPr>
                <p:sp>
                  <p:nvSpPr>
                    <p:cNvPr id="41055" name="Freeform 95"/>
                    <p:cNvSpPr>
                      <a:spLocks/>
                    </p:cNvSpPr>
                    <p:nvPr/>
                  </p:nvSpPr>
                  <p:spPr bwMode="auto">
                    <a:xfrm>
                      <a:off x="3144" y="3204"/>
                      <a:ext cx="848" cy="308"/>
                    </a:xfrm>
                    <a:custGeom>
                      <a:avLst/>
                      <a:gdLst/>
                      <a:ahLst/>
                      <a:cxnLst>
                        <a:cxn ang="0">
                          <a:pos x="848" y="300"/>
                        </a:cxn>
                        <a:cxn ang="0">
                          <a:pos x="704" y="76"/>
                        </a:cxn>
                        <a:cxn ang="0">
                          <a:pos x="576" y="4"/>
                        </a:cxn>
                        <a:cxn ang="0">
                          <a:pos x="376" y="52"/>
                        </a:cxn>
                        <a:cxn ang="0">
                          <a:pos x="0" y="308"/>
                        </a:cxn>
                      </a:cxnLst>
                      <a:rect l="0" t="0" r="r" b="b"/>
                      <a:pathLst>
                        <a:path w="848" h="308">
                          <a:moveTo>
                            <a:pt x="848" y="300"/>
                          </a:moveTo>
                          <a:cubicBezTo>
                            <a:pt x="824" y="263"/>
                            <a:pt x="749" y="125"/>
                            <a:pt x="704" y="76"/>
                          </a:cubicBezTo>
                          <a:cubicBezTo>
                            <a:pt x="659" y="27"/>
                            <a:pt x="631" y="8"/>
                            <a:pt x="576" y="4"/>
                          </a:cubicBezTo>
                          <a:cubicBezTo>
                            <a:pt x="521" y="0"/>
                            <a:pt x="472" y="1"/>
                            <a:pt x="376" y="52"/>
                          </a:cubicBezTo>
                          <a:cubicBezTo>
                            <a:pt x="280" y="103"/>
                            <a:pt x="78" y="255"/>
                            <a:pt x="0" y="30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99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1056" name="Freeform 96"/>
                    <p:cNvSpPr>
                      <a:spLocks/>
                    </p:cNvSpPr>
                    <p:nvPr/>
                  </p:nvSpPr>
                  <p:spPr bwMode="auto">
                    <a:xfrm>
                      <a:off x="3144" y="3420"/>
                      <a:ext cx="867" cy="40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2"/>
                        </a:cxn>
                        <a:cxn ang="0">
                          <a:pos x="552" y="380"/>
                        </a:cxn>
                        <a:cxn ang="0">
                          <a:pos x="832" y="252"/>
                        </a:cxn>
                        <a:cxn ang="0">
                          <a:pos x="760" y="28"/>
                        </a:cxn>
                        <a:cxn ang="0">
                          <a:pos x="232" y="84"/>
                        </a:cxn>
                      </a:cxnLst>
                      <a:rect l="0" t="0" r="r" b="b"/>
                      <a:pathLst>
                        <a:path w="867" h="407">
                          <a:moveTo>
                            <a:pt x="0" y="92"/>
                          </a:moveTo>
                          <a:cubicBezTo>
                            <a:pt x="206" y="222"/>
                            <a:pt x="413" y="353"/>
                            <a:pt x="552" y="380"/>
                          </a:cubicBezTo>
                          <a:cubicBezTo>
                            <a:pt x="691" y="407"/>
                            <a:pt x="797" y="311"/>
                            <a:pt x="832" y="252"/>
                          </a:cubicBezTo>
                          <a:cubicBezTo>
                            <a:pt x="867" y="193"/>
                            <a:pt x="860" y="56"/>
                            <a:pt x="760" y="28"/>
                          </a:cubicBezTo>
                          <a:cubicBezTo>
                            <a:pt x="660" y="0"/>
                            <a:pt x="446" y="42"/>
                            <a:pt x="232" y="84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41057" name="Freeform 97"/>
                  <p:cNvSpPr>
                    <a:spLocks/>
                  </p:cNvSpPr>
                  <p:nvPr/>
                </p:nvSpPr>
                <p:spPr bwMode="auto">
                  <a:xfrm>
                    <a:off x="3808" y="3440"/>
                    <a:ext cx="87" cy="288"/>
                  </a:xfrm>
                  <a:custGeom>
                    <a:avLst/>
                    <a:gdLst/>
                    <a:ahLst/>
                    <a:cxnLst>
                      <a:cxn ang="0">
                        <a:pos x="40" y="0"/>
                      </a:cxn>
                      <a:cxn ang="0">
                        <a:pos x="80" y="160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058" name="Freeform 98"/>
                  <p:cNvSpPr>
                    <a:spLocks/>
                  </p:cNvSpPr>
                  <p:nvPr/>
                </p:nvSpPr>
                <p:spPr bwMode="auto">
                  <a:xfrm>
                    <a:off x="3688" y="3440"/>
                    <a:ext cx="87" cy="288"/>
                  </a:xfrm>
                  <a:custGeom>
                    <a:avLst/>
                    <a:gdLst/>
                    <a:ahLst/>
                    <a:cxnLst>
                      <a:cxn ang="0">
                        <a:pos x="40" y="0"/>
                      </a:cxn>
                      <a:cxn ang="0">
                        <a:pos x="80" y="160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059" name="Freeform 99"/>
                  <p:cNvSpPr>
                    <a:spLocks/>
                  </p:cNvSpPr>
                  <p:nvPr/>
                </p:nvSpPr>
                <p:spPr bwMode="auto">
                  <a:xfrm>
                    <a:off x="3568" y="3480"/>
                    <a:ext cx="72" cy="184"/>
                  </a:xfrm>
                  <a:custGeom>
                    <a:avLst/>
                    <a:gdLst/>
                    <a:ahLst/>
                    <a:cxnLst>
                      <a:cxn ang="0">
                        <a:pos x="48" y="0"/>
                      </a:cxn>
                      <a:cxn ang="0">
                        <a:pos x="64" y="120"/>
                      </a:cxn>
                      <a:cxn ang="0">
                        <a:pos x="0" y="184"/>
                      </a:cxn>
                    </a:cxnLst>
                    <a:rect l="0" t="0" r="r" b="b"/>
                    <a:pathLst>
                      <a:path w="72" h="184">
                        <a:moveTo>
                          <a:pt x="48" y="0"/>
                        </a:moveTo>
                        <a:cubicBezTo>
                          <a:pt x="51" y="17"/>
                          <a:pt x="72" y="89"/>
                          <a:pt x="64" y="120"/>
                        </a:cubicBezTo>
                        <a:cubicBezTo>
                          <a:pt x="56" y="151"/>
                          <a:pt x="13" y="171"/>
                          <a:pt x="0" y="18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060" name="Freeform 100"/>
                  <p:cNvSpPr>
                    <a:spLocks/>
                  </p:cNvSpPr>
                  <p:nvPr/>
                </p:nvSpPr>
                <p:spPr bwMode="auto">
                  <a:xfrm>
                    <a:off x="3656" y="3280"/>
                    <a:ext cx="112" cy="1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56" y="48"/>
                      </a:cxn>
                      <a:cxn ang="0">
                        <a:pos x="112" y="144"/>
                      </a:cxn>
                    </a:cxnLst>
                    <a:rect l="0" t="0" r="r" b="b"/>
                    <a:pathLst>
                      <a:path w="112" h="144">
                        <a:moveTo>
                          <a:pt x="0" y="0"/>
                        </a:moveTo>
                        <a:cubicBezTo>
                          <a:pt x="9" y="8"/>
                          <a:pt x="37" y="24"/>
                          <a:pt x="56" y="48"/>
                        </a:cubicBezTo>
                        <a:cubicBezTo>
                          <a:pt x="75" y="72"/>
                          <a:pt x="100" y="124"/>
                          <a:pt x="112" y="14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061" name="Freeform 101"/>
                  <p:cNvSpPr>
                    <a:spLocks/>
                  </p:cNvSpPr>
                  <p:nvPr/>
                </p:nvSpPr>
                <p:spPr bwMode="auto">
                  <a:xfrm>
                    <a:off x="3752" y="3264"/>
                    <a:ext cx="120" cy="16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72" y="72"/>
                      </a:cxn>
                      <a:cxn ang="0">
                        <a:pos x="120" y="160"/>
                      </a:cxn>
                    </a:cxnLst>
                    <a:rect l="0" t="0" r="r" b="b"/>
                    <a:pathLst>
                      <a:path w="120" h="160">
                        <a:moveTo>
                          <a:pt x="0" y="0"/>
                        </a:moveTo>
                        <a:cubicBezTo>
                          <a:pt x="12" y="12"/>
                          <a:pt x="52" y="45"/>
                          <a:pt x="72" y="72"/>
                        </a:cubicBezTo>
                        <a:cubicBezTo>
                          <a:pt x="92" y="99"/>
                          <a:pt x="110" y="142"/>
                          <a:pt x="120" y="160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41062" name="Group 102"/>
              <p:cNvGrpSpPr>
                <a:grpSpLocks/>
              </p:cNvGrpSpPr>
              <p:nvPr/>
            </p:nvGrpSpPr>
            <p:grpSpPr bwMode="auto">
              <a:xfrm rot="12141703" flipV="1">
                <a:off x="3091" y="2761"/>
                <a:ext cx="315" cy="209"/>
                <a:chOff x="2506" y="1584"/>
                <a:chExt cx="419" cy="247"/>
              </a:xfrm>
            </p:grpSpPr>
            <p:sp>
              <p:nvSpPr>
                <p:cNvPr id="41063" name="Freeform 103"/>
                <p:cNvSpPr>
                  <a:spLocks/>
                </p:cNvSpPr>
                <p:nvPr/>
              </p:nvSpPr>
              <p:spPr bwMode="auto">
                <a:xfrm rot="-25649421">
                  <a:off x="2757" y="1560"/>
                  <a:ext cx="144" cy="192"/>
                </a:xfrm>
                <a:custGeom>
                  <a:avLst/>
                  <a:gdLst/>
                  <a:ahLst/>
                  <a:cxnLst>
                    <a:cxn ang="0">
                      <a:pos x="0" y="192"/>
                    </a:cxn>
                    <a:cxn ang="0">
                      <a:pos x="48" y="48"/>
                    </a:cxn>
                    <a:cxn ang="0">
                      <a:pos x="144" y="0"/>
                    </a:cxn>
                  </a:cxnLst>
                  <a:rect l="0" t="0" r="r" b="b"/>
                  <a:pathLst>
                    <a:path w="144" h="192">
                      <a:moveTo>
                        <a:pt x="0" y="192"/>
                      </a:moveTo>
                      <a:cubicBezTo>
                        <a:pt x="12" y="136"/>
                        <a:pt x="24" y="80"/>
                        <a:pt x="48" y="48"/>
                      </a:cubicBezTo>
                      <a:cubicBezTo>
                        <a:pt x="72" y="16"/>
                        <a:pt x="108" y="8"/>
                        <a:pt x="144" y="0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41064" name="Group 104"/>
                <p:cNvGrpSpPr>
                  <a:grpSpLocks/>
                </p:cNvGrpSpPr>
                <p:nvPr/>
              </p:nvGrpSpPr>
              <p:grpSpPr bwMode="auto">
                <a:xfrm rot="-23852377">
                  <a:off x="2506" y="1652"/>
                  <a:ext cx="353" cy="179"/>
                  <a:chOff x="3144" y="3204"/>
                  <a:chExt cx="867" cy="623"/>
                </a:xfrm>
              </p:grpSpPr>
              <p:grpSp>
                <p:nvGrpSpPr>
                  <p:cNvPr id="41065" name="Group 105"/>
                  <p:cNvGrpSpPr>
                    <a:grpSpLocks/>
                  </p:cNvGrpSpPr>
                  <p:nvPr/>
                </p:nvGrpSpPr>
                <p:grpSpPr bwMode="auto">
                  <a:xfrm>
                    <a:off x="3144" y="3204"/>
                    <a:ext cx="867" cy="623"/>
                    <a:chOff x="3144" y="3204"/>
                    <a:chExt cx="867" cy="623"/>
                  </a:xfrm>
                </p:grpSpPr>
                <p:sp>
                  <p:nvSpPr>
                    <p:cNvPr id="41066" name="Freeform 106"/>
                    <p:cNvSpPr>
                      <a:spLocks/>
                    </p:cNvSpPr>
                    <p:nvPr/>
                  </p:nvSpPr>
                  <p:spPr bwMode="auto">
                    <a:xfrm>
                      <a:off x="3144" y="3204"/>
                      <a:ext cx="848" cy="308"/>
                    </a:xfrm>
                    <a:custGeom>
                      <a:avLst/>
                      <a:gdLst/>
                      <a:ahLst/>
                      <a:cxnLst>
                        <a:cxn ang="0">
                          <a:pos x="848" y="300"/>
                        </a:cxn>
                        <a:cxn ang="0">
                          <a:pos x="704" y="76"/>
                        </a:cxn>
                        <a:cxn ang="0">
                          <a:pos x="576" y="4"/>
                        </a:cxn>
                        <a:cxn ang="0">
                          <a:pos x="376" y="52"/>
                        </a:cxn>
                        <a:cxn ang="0">
                          <a:pos x="0" y="308"/>
                        </a:cxn>
                      </a:cxnLst>
                      <a:rect l="0" t="0" r="r" b="b"/>
                      <a:pathLst>
                        <a:path w="848" h="308">
                          <a:moveTo>
                            <a:pt x="848" y="300"/>
                          </a:moveTo>
                          <a:cubicBezTo>
                            <a:pt x="824" y="263"/>
                            <a:pt x="749" y="125"/>
                            <a:pt x="704" y="76"/>
                          </a:cubicBezTo>
                          <a:cubicBezTo>
                            <a:pt x="659" y="27"/>
                            <a:pt x="631" y="8"/>
                            <a:pt x="576" y="4"/>
                          </a:cubicBezTo>
                          <a:cubicBezTo>
                            <a:pt x="521" y="0"/>
                            <a:pt x="472" y="1"/>
                            <a:pt x="376" y="52"/>
                          </a:cubicBezTo>
                          <a:cubicBezTo>
                            <a:pt x="280" y="103"/>
                            <a:pt x="78" y="255"/>
                            <a:pt x="0" y="30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99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1067" name="Freeform 107"/>
                    <p:cNvSpPr>
                      <a:spLocks/>
                    </p:cNvSpPr>
                    <p:nvPr/>
                  </p:nvSpPr>
                  <p:spPr bwMode="auto">
                    <a:xfrm>
                      <a:off x="3144" y="3420"/>
                      <a:ext cx="867" cy="40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2"/>
                        </a:cxn>
                        <a:cxn ang="0">
                          <a:pos x="552" y="380"/>
                        </a:cxn>
                        <a:cxn ang="0">
                          <a:pos x="832" y="252"/>
                        </a:cxn>
                        <a:cxn ang="0">
                          <a:pos x="760" y="28"/>
                        </a:cxn>
                        <a:cxn ang="0">
                          <a:pos x="232" y="84"/>
                        </a:cxn>
                      </a:cxnLst>
                      <a:rect l="0" t="0" r="r" b="b"/>
                      <a:pathLst>
                        <a:path w="867" h="407">
                          <a:moveTo>
                            <a:pt x="0" y="92"/>
                          </a:moveTo>
                          <a:cubicBezTo>
                            <a:pt x="206" y="222"/>
                            <a:pt x="413" y="353"/>
                            <a:pt x="552" y="380"/>
                          </a:cubicBezTo>
                          <a:cubicBezTo>
                            <a:pt x="691" y="407"/>
                            <a:pt x="797" y="311"/>
                            <a:pt x="832" y="252"/>
                          </a:cubicBezTo>
                          <a:cubicBezTo>
                            <a:pt x="867" y="193"/>
                            <a:pt x="860" y="56"/>
                            <a:pt x="760" y="28"/>
                          </a:cubicBezTo>
                          <a:cubicBezTo>
                            <a:pt x="660" y="0"/>
                            <a:pt x="446" y="42"/>
                            <a:pt x="232" y="84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41068" name="Freeform 108"/>
                  <p:cNvSpPr>
                    <a:spLocks/>
                  </p:cNvSpPr>
                  <p:nvPr/>
                </p:nvSpPr>
                <p:spPr bwMode="auto">
                  <a:xfrm>
                    <a:off x="3808" y="3440"/>
                    <a:ext cx="87" cy="288"/>
                  </a:xfrm>
                  <a:custGeom>
                    <a:avLst/>
                    <a:gdLst/>
                    <a:ahLst/>
                    <a:cxnLst>
                      <a:cxn ang="0">
                        <a:pos x="40" y="0"/>
                      </a:cxn>
                      <a:cxn ang="0">
                        <a:pos x="80" y="160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069" name="Freeform 109"/>
                  <p:cNvSpPr>
                    <a:spLocks/>
                  </p:cNvSpPr>
                  <p:nvPr/>
                </p:nvSpPr>
                <p:spPr bwMode="auto">
                  <a:xfrm>
                    <a:off x="3688" y="3440"/>
                    <a:ext cx="87" cy="288"/>
                  </a:xfrm>
                  <a:custGeom>
                    <a:avLst/>
                    <a:gdLst/>
                    <a:ahLst/>
                    <a:cxnLst>
                      <a:cxn ang="0">
                        <a:pos x="40" y="0"/>
                      </a:cxn>
                      <a:cxn ang="0">
                        <a:pos x="80" y="160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070" name="Freeform 110"/>
                  <p:cNvSpPr>
                    <a:spLocks/>
                  </p:cNvSpPr>
                  <p:nvPr/>
                </p:nvSpPr>
                <p:spPr bwMode="auto">
                  <a:xfrm>
                    <a:off x="3568" y="3480"/>
                    <a:ext cx="72" cy="184"/>
                  </a:xfrm>
                  <a:custGeom>
                    <a:avLst/>
                    <a:gdLst/>
                    <a:ahLst/>
                    <a:cxnLst>
                      <a:cxn ang="0">
                        <a:pos x="48" y="0"/>
                      </a:cxn>
                      <a:cxn ang="0">
                        <a:pos x="64" y="120"/>
                      </a:cxn>
                      <a:cxn ang="0">
                        <a:pos x="0" y="184"/>
                      </a:cxn>
                    </a:cxnLst>
                    <a:rect l="0" t="0" r="r" b="b"/>
                    <a:pathLst>
                      <a:path w="72" h="184">
                        <a:moveTo>
                          <a:pt x="48" y="0"/>
                        </a:moveTo>
                        <a:cubicBezTo>
                          <a:pt x="51" y="17"/>
                          <a:pt x="72" y="89"/>
                          <a:pt x="64" y="120"/>
                        </a:cubicBezTo>
                        <a:cubicBezTo>
                          <a:pt x="56" y="151"/>
                          <a:pt x="13" y="171"/>
                          <a:pt x="0" y="18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071" name="Freeform 111"/>
                  <p:cNvSpPr>
                    <a:spLocks/>
                  </p:cNvSpPr>
                  <p:nvPr/>
                </p:nvSpPr>
                <p:spPr bwMode="auto">
                  <a:xfrm>
                    <a:off x="3656" y="3280"/>
                    <a:ext cx="112" cy="1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56" y="48"/>
                      </a:cxn>
                      <a:cxn ang="0">
                        <a:pos x="112" y="144"/>
                      </a:cxn>
                    </a:cxnLst>
                    <a:rect l="0" t="0" r="r" b="b"/>
                    <a:pathLst>
                      <a:path w="112" h="144">
                        <a:moveTo>
                          <a:pt x="0" y="0"/>
                        </a:moveTo>
                        <a:cubicBezTo>
                          <a:pt x="9" y="8"/>
                          <a:pt x="37" y="24"/>
                          <a:pt x="56" y="48"/>
                        </a:cubicBezTo>
                        <a:cubicBezTo>
                          <a:pt x="75" y="72"/>
                          <a:pt x="100" y="124"/>
                          <a:pt x="112" y="14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072" name="Freeform 112"/>
                  <p:cNvSpPr>
                    <a:spLocks/>
                  </p:cNvSpPr>
                  <p:nvPr/>
                </p:nvSpPr>
                <p:spPr bwMode="auto">
                  <a:xfrm>
                    <a:off x="3752" y="3264"/>
                    <a:ext cx="120" cy="16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72" y="72"/>
                      </a:cxn>
                      <a:cxn ang="0">
                        <a:pos x="120" y="160"/>
                      </a:cxn>
                    </a:cxnLst>
                    <a:rect l="0" t="0" r="r" b="b"/>
                    <a:pathLst>
                      <a:path w="120" h="160">
                        <a:moveTo>
                          <a:pt x="0" y="0"/>
                        </a:moveTo>
                        <a:cubicBezTo>
                          <a:pt x="12" y="12"/>
                          <a:pt x="52" y="45"/>
                          <a:pt x="72" y="72"/>
                        </a:cubicBezTo>
                        <a:cubicBezTo>
                          <a:pt x="92" y="99"/>
                          <a:pt x="110" y="142"/>
                          <a:pt x="120" y="160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41073" name="Group 113"/>
              <p:cNvGrpSpPr>
                <a:grpSpLocks/>
              </p:cNvGrpSpPr>
              <p:nvPr/>
            </p:nvGrpSpPr>
            <p:grpSpPr bwMode="auto">
              <a:xfrm rot="12141703" flipV="1">
                <a:off x="2833" y="2145"/>
                <a:ext cx="429" cy="239"/>
                <a:chOff x="2506" y="1584"/>
                <a:chExt cx="419" cy="247"/>
              </a:xfrm>
            </p:grpSpPr>
            <p:sp>
              <p:nvSpPr>
                <p:cNvPr id="41074" name="Freeform 114"/>
                <p:cNvSpPr>
                  <a:spLocks/>
                </p:cNvSpPr>
                <p:nvPr/>
              </p:nvSpPr>
              <p:spPr bwMode="auto">
                <a:xfrm rot="-25649421">
                  <a:off x="2757" y="1560"/>
                  <a:ext cx="144" cy="192"/>
                </a:xfrm>
                <a:custGeom>
                  <a:avLst/>
                  <a:gdLst/>
                  <a:ahLst/>
                  <a:cxnLst>
                    <a:cxn ang="0">
                      <a:pos x="0" y="192"/>
                    </a:cxn>
                    <a:cxn ang="0">
                      <a:pos x="48" y="48"/>
                    </a:cxn>
                    <a:cxn ang="0">
                      <a:pos x="144" y="0"/>
                    </a:cxn>
                  </a:cxnLst>
                  <a:rect l="0" t="0" r="r" b="b"/>
                  <a:pathLst>
                    <a:path w="144" h="192">
                      <a:moveTo>
                        <a:pt x="0" y="192"/>
                      </a:moveTo>
                      <a:cubicBezTo>
                        <a:pt x="12" y="136"/>
                        <a:pt x="24" y="80"/>
                        <a:pt x="48" y="48"/>
                      </a:cubicBezTo>
                      <a:cubicBezTo>
                        <a:pt x="72" y="16"/>
                        <a:pt x="108" y="8"/>
                        <a:pt x="144" y="0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41075" name="Group 115"/>
                <p:cNvGrpSpPr>
                  <a:grpSpLocks/>
                </p:cNvGrpSpPr>
                <p:nvPr/>
              </p:nvGrpSpPr>
              <p:grpSpPr bwMode="auto">
                <a:xfrm rot="-23852377">
                  <a:off x="2506" y="1652"/>
                  <a:ext cx="353" cy="179"/>
                  <a:chOff x="3144" y="3204"/>
                  <a:chExt cx="867" cy="623"/>
                </a:xfrm>
              </p:grpSpPr>
              <p:grpSp>
                <p:nvGrpSpPr>
                  <p:cNvPr id="41076" name="Group 116"/>
                  <p:cNvGrpSpPr>
                    <a:grpSpLocks/>
                  </p:cNvGrpSpPr>
                  <p:nvPr/>
                </p:nvGrpSpPr>
                <p:grpSpPr bwMode="auto">
                  <a:xfrm>
                    <a:off x="3144" y="3204"/>
                    <a:ext cx="867" cy="623"/>
                    <a:chOff x="3144" y="3204"/>
                    <a:chExt cx="867" cy="623"/>
                  </a:xfrm>
                </p:grpSpPr>
                <p:sp>
                  <p:nvSpPr>
                    <p:cNvPr id="41077" name="Freeform 117"/>
                    <p:cNvSpPr>
                      <a:spLocks/>
                    </p:cNvSpPr>
                    <p:nvPr/>
                  </p:nvSpPr>
                  <p:spPr bwMode="auto">
                    <a:xfrm>
                      <a:off x="3144" y="3204"/>
                      <a:ext cx="848" cy="308"/>
                    </a:xfrm>
                    <a:custGeom>
                      <a:avLst/>
                      <a:gdLst/>
                      <a:ahLst/>
                      <a:cxnLst>
                        <a:cxn ang="0">
                          <a:pos x="848" y="300"/>
                        </a:cxn>
                        <a:cxn ang="0">
                          <a:pos x="704" y="76"/>
                        </a:cxn>
                        <a:cxn ang="0">
                          <a:pos x="576" y="4"/>
                        </a:cxn>
                        <a:cxn ang="0">
                          <a:pos x="376" y="52"/>
                        </a:cxn>
                        <a:cxn ang="0">
                          <a:pos x="0" y="308"/>
                        </a:cxn>
                      </a:cxnLst>
                      <a:rect l="0" t="0" r="r" b="b"/>
                      <a:pathLst>
                        <a:path w="848" h="308">
                          <a:moveTo>
                            <a:pt x="848" y="300"/>
                          </a:moveTo>
                          <a:cubicBezTo>
                            <a:pt x="824" y="263"/>
                            <a:pt x="749" y="125"/>
                            <a:pt x="704" y="76"/>
                          </a:cubicBezTo>
                          <a:cubicBezTo>
                            <a:pt x="659" y="27"/>
                            <a:pt x="631" y="8"/>
                            <a:pt x="576" y="4"/>
                          </a:cubicBezTo>
                          <a:cubicBezTo>
                            <a:pt x="521" y="0"/>
                            <a:pt x="472" y="1"/>
                            <a:pt x="376" y="52"/>
                          </a:cubicBezTo>
                          <a:cubicBezTo>
                            <a:pt x="280" y="103"/>
                            <a:pt x="78" y="255"/>
                            <a:pt x="0" y="30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99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1078" name="Freeform 118"/>
                    <p:cNvSpPr>
                      <a:spLocks/>
                    </p:cNvSpPr>
                    <p:nvPr/>
                  </p:nvSpPr>
                  <p:spPr bwMode="auto">
                    <a:xfrm>
                      <a:off x="3144" y="3420"/>
                      <a:ext cx="867" cy="40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2"/>
                        </a:cxn>
                        <a:cxn ang="0">
                          <a:pos x="552" y="380"/>
                        </a:cxn>
                        <a:cxn ang="0">
                          <a:pos x="832" y="252"/>
                        </a:cxn>
                        <a:cxn ang="0">
                          <a:pos x="760" y="28"/>
                        </a:cxn>
                        <a:cxn ang="0">
                          <a:pos x="232" y="84"/>
                        </a:cxn>
                      </a:cxnLst>
                      <a:rect l="0" t="0" r="r" b="b"/>
                      <a:pathLst>
                        <a:path w="867" h="407">
                          <a:moveTo>
                            <a:pt x="0" y="92"/>
                          </a:moveTo>
                          <a:cubicBezTo>
                            <a:pt x="206" y="222"/>
                            <a:pt x="413" y="353"/>
                            <a:pt x="552" y="380"/>
                          </a:cubicBezTo>
                          <a:cubicBezTo>
                            <a:pt x="691" y="407"/>
                            <a:pt x="797" y="311"/>
                            <a:pt x="832" y="252"/>
                          </a:cubicBezTo>
                          <a:cubicBezTo>
                            <a:pt x="867" y="193"/>
                            <a:pt x="860" y="56"/>
                            <a:pt x="760" y="28"/>
                          </a:cubicBezTo>
                          <a:cubicBezTo>
                            <a:pt x="660" y="0"/>
                            <a:pt x="446" y="42"/>
                            <a:pt x="232" y="84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41079" name="Freeform 119"/>
                  <p:cNvSpPr>
                    <a:spLocks/>
                  </p:cNvSpPr>
                  <p:nvPr/>
                </p:nvSpPr>
                <p:spPr bwMode="auto">
                  <a:xfrm>
                    <a:off x="3808" y="3440"/>
                    <a:ext cx="87" cy="288"/>
                  </a:xfrm>
                  <a:custGeom>
                    <a:avLst/>
                    <a:gdLst/>
                    <a:ahLst/>
                    <a:cxnLst>
                      <a:cxn ang="0">
                        <a:pos x="40" y="0"/>
                      </a:cxn>
                      <a:cxn ang="0">
                        <a:pos x="80" y="160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080" name="Freeform 120"/>
                  <p:cNvSpPr>
                    <a:spLocks/>
                  </p:cNvSpPr>
                  <p:nvPr/>
                </p:nvSpPr>
                <p:spPr bwMode="auto">
                  <a:xfrm>
                    <a:off x="3688" y="3440"/>
                    <a:ext cx="87" cy="288"/>
                  </a:xfrm>
                  <a:custGeom>
                    <a:avLst/>
                    <a:gdLst/>
                    <a:ahLst/>
                    <a:cxnLst>
                      <a:cxn ang="0">
                        <a:pos x="40" y="0"/>
                      </a:cxn>
                      <a:cxn ang="0">
                        <a:pos x="80" y="160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081" name="Freeform 121"/>
                  <p:cNvSpPr>
                    <a:spLocks/>
                  </p:cNvSpPr>
                  <p:nvPr/>
                </p:nvSpPr>
                <p:spPr bwMode="auto">
                  <a:xfrm>
                    <a:off x="3568" y="3480"/>
                    <a:ext cx="72" cy="184"/>
                  </a:xfrm>
                  <a:custGeom>
                    <a:avLst/>
                    <a:gdLst/>
                    <a:ahLst/>
                    <a:cxnLst>
                      <a:cxn ang="0">
                        <a:pos x="48" y="0"/>
                      </a:cxn>
                      <a:cxn ang="0">
                        <a:pos x="64" y="120"/>
                      </a:cxn>
                      <a:cxn ang="0">
                        <a:pos x="0" y="184"/>
                      </a:cxn>
                    </a:cxnLst>
                    <a:rect l="0" t="0" r="r" b="b"/>
                    <a:pathLst>
                      <a:path w="72" h="184">
                        <a:moveTo>
                          <a:pt x="48" y="0"/>
                        </a:moveTo>
                        <a:cubicBezTo>
                          <a:pt x="51" y="17"/>
                          <a:pt x="72" y="89"/>
                          <a:pt x="64" y="120"/>
                        </a:cubicBezTo>
                        <a:cubicBezTo>
                          <a:pt x="56" y="151"/>
                          <a:pt x="13" y="171"/>
                          <a:pt x="0" y="18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082" name="Freeform 122"/>
                  <p:cNvSpPr>
                    <a:spLocks/>
                  </p:cNvSpPr>
                  <p:nvPr/>
                </p:nvSpPr>
                <p:spPr bwMode="auto">
                  <a:xfrm>
                    <a:off x="3656" y="3280"/>
                    <a:ext cx="112" cy="1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56" y="48"/>
                      </a:cxn>
                      <a:cxn ang="0">
                        <a:pos x="112" y="144"/>
                      </a:cxn>
                    </a:cxnLst>
                    <a:rect l="0" t="0" r="r" b="b"/>
                    <a:pathLst>
                      <a:path w="112" h="144">
                        <a:moveTo>
                          <a:pt x="0" y="0"/>
                        </a:moveTo>
                        <a:cubicBezTo>
                          <a:pt x="9" y="8"/>
                          <a:pt x="37" y="24"/>
                          <a:pt x="56" y="48"/>
                        </a:cubicBezTo>
                        <a:cubicBezTo>
                          <a:pt x="75" y="72"/>
                          <a:pt x="100" y="124"/>
                          <a:pt x="112" y="14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083" name="Freeform 123"/>
                  <p:cNvSpPr>
                    <a:spLocks/>
                  </p:cNvSpPr>
                  <p:nvPr/>
                </p:nvSpPr>
                <p:spPr bwMode="auto">
                  <a:xfrm>
                    <a:off x="3752" y="3264"/>
                    <a:ext cx="120" cy="16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72" y="72"/>
                      </a:cxn>
                      <a:cxn ang="0">
                        <a:pos x="120" y="160"/>
                      </a:cxn>
                    </a:cxnLst>
                    <a:rect l="0" t="0" r="r" b="b"/>
                    <a:pathLst>
                      <a:path w="120" h="160">
                        <a:moveTo>
                          <a:pt x="0" y="0"/>
                        </a:moveTo>
                        <a:cubicBezTo>
                          <a:pt x="12" y="12"/>
                          <a:pt x="52" y="45"/>
                          <a:pt x="72" y="72"/>
                        </a:cubicBezTo>
                        <a:cubicBezTo>
                          <a:pt x="92" y="99"/>
                          <a:pt x="110" y="142"/>
                          <a:pt x="120" y="160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41084" name="Group 124"/>
              <p:cNvGrpSpPr>
                <a:grpSpLocks/>
              </p:cNvGrpSpPr>
              <p:nvPr/>
            </p:nvGrpSpPr>
            <p:grpSpPr bwMode="auto">
              <a:xfrm rot="-12141703" flipH="1" flipV="1">
                <a:off x="1852" y="2000"/>
                <a:ext cx="429" cy="240"/>
                <a:chOff x="2506" y="1584"/>
                <a:chExt cx="419" cy="247"/>
              </a:xfrm>
            </p:grpSpPr>
            <p:sp>
              <p:nvSpPr>
                <p:cNvPr id="41085" name="Freeform 125"/>
                <p:cNvSpPr>
                  <a:spLocks/>
                </p:cNvSpPr>
                <p:nvPr/>
              </p:nvSpPr>
              <p:spPr bwMode="auto">
                <a:xfrm rot="-25649421">
                  <a:off x="2757" y="1560"/>
                  <a:ext cx="144" cy="192"/>
                </a:xfrm>
                <a:custGeom>
                  <a:avLst/>
                  <a:gdLst/>
                  <a:ahLst/>
                  <a:cxnLst>
                    <a:cxn ang="0">
                      <a:pos x="0" y="192"/>
                    </a:cxn>
                    <a:cxn ang="0">
                      <a:pos x="48" y="48"/>
                    </a:cxn>
                    <a:cxn ang="0">
                      <a:pos x="144" y="0"/>
                    </a:cxn>
                  </a:cxnLst>
                  <a:rect l="0" t="0" r="r" b="b"/>
                  <a:pathLst>
                    <a:path w="144" h="192">
                      <a:moveTo>
                        <a:pt x="0" y="192"/>
                      </a:moveTo>
                      <a:cubicBezTo>
                        <a:pt x="12" y="136"/>
                        <a:pt x="24" y="80"/>
                        <a:pt x="48" y="48"/>
                      </a:cubicBezTo>
                      <a:cubicBezTo>
                        <a:pt x="72" y="16"/>
                        <a:pt x="108" y="8"/>
                        <a:pt x="144" y="0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41086" name="Group 126"/>
                <p:cNvGrpSpPr>
                  <a:grpSpLocks/>
                </p:cNvGrpSpPr>
                <p:nvPr/>
              </p:nvGrpSpPr>
              <p:grpSpPr bwMode="auto">
                <a:xfrm rot="-23852377">
                  <a:off x="2506" y="1652"/>
                  <a:ext cx="353" cy="179"/>
                  <a:chOff x="3144" y="3204"/>
                  <a:chExt cx="867" cy="623"/>
                </a:xfrm>
              </p:grpSpPr>
              <p:grpSp>
                <p:nvGrpSpPr>
                  <p:cNvPr id="41087" name="Group 127"/>
                  <p:cNvGrpSpPr>
                    <a:grpSpLocks/>
                  </p:cNvGrpSpPr>
                  <p:nvPr/>
                </p:nvGrpSpPr>
                <p:grpSpPr bwMode="auto">
                  <a:xfrm>
                    <a:off x="3144" y="3204"/>
                    <a:ext cx="867" cy="623"/>
                    <a:chOff x="3144" y="3204"/>
                    <a:chExt cx="867" cy="623"/>
                  </a:xfrm>
                </p:grpSpPr>
                <p:sp>
                  <p:nvSpPr>
                    <p:cNvPr id="41088" name="Freeform 128"/>
                    <p:cNvSpPr>
                      <a:spLocks/>
                    </p:cNvSpPr>
                    <p:nvPr/>
                  </p:nvSpPr>
                  <p:spPr bwMode="auto">
                    <a:xfrm>
                      <a:off x="3144" y="3204"/>
                      <a:ext cx="848" cy="308"/>
                    </a:xfrm>
                    <a:custGeom>
                      <a:avLst/>
                      <a:gdLst/>
                      <a:ahLst/>
                      <a:cxnLst>
                        <a:cxn ang="0">
                          <a:pos x="848" y="300"/>
                        </a:cxn>
                        <a:cxn ang="0">
                          <a:pos x="704" y="76"/>
                        </a:cxn>
                        <a:cxn ang="0">
                          <a:pos x="576" y="4"/>
                        </a:cxn>
                        <a:cxn ang="0">
                          <a:pos x="376" y="52"/>
                        </a:cxn>
                        <a:cxn ang="0">
                          <a:pos x="0" y="308"/>
                        </a:cxn>
                      </a:cxnLst>
                      <a:rect l="0" t="0" r="r" b="b"/>
                      <a:pathLst>
                        <a:path w="848" h="308">
                          <a:moveTo>
                            <a:pt x="848" y="300"/>
                          </a:moveTo>
                          <a:cubicBezTo>
                            <a:pt x="824" y="263"/>
                            <a:pt x="749" y="125"/>
                            <a:pt x="704" y="76"/>
                          </a:cubicBezTo>
                          <a:cubicBezTo>
                            <a:pt x="659" y="27"/>
                            <a:pt x="631" y="8"/>
                            <a:pt x="576" y="4"/>
                          </a:cubicBezTo>
                          <a:cubicBezTo>
                            <a:pt x="521" y="0"/>
                            <a:pt x="472" y="1"/>
                            <a:pt x="376" y="52"/>
                          </a:cubicBezTo>
                          <a:cubicBezTo>
                            <a:pt x="280" y="103"/>
                            <a:pt x="78" y="255"/>
                            <a:pt x="0" y="30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99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1089" name="Freeform 129"/>
                    <p:cNvSpPr>
                      <a:spLocks/>
                    </p:cNvSpPr>
                    <p:nvPr/>
                  </p:nvSpPr>
                  <p:spPr bwMode="auto">
                    <a:xfrm>
                      <a:off x="3144" y="3420"/>
                      <a:ext cx="867" cy="40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2"/>
                        </a:cxn>
                        <a:cxn ang="0">
                          <a:pos x="552" y="380"/>
                        </a:cxn>
                        <a:cxn ang="0">
                          <a:pos x="832" y="252"/>
                        </a:cxn>
                        <a:cxn ang="0">
                          <a:pos x="760" y="28"/>
                        </a:cxn>
                        <a:cxn ang="0">
                          <a:pos x="232" y="84"/>
                        </a:cxn>
                      </a:cxnLst>
                      <a:rect l="0" t="0" r="r" b="b"/>
                      <a:pathLst>
                        <a:path w="867" h="407">
                          <a:moveTo>
                            <a:pt x="0" y="92"/>
                          </a:moveTo>
                          <a:cubicBezTo>
                            <a:pt x="206" y="222"/>
                            <a:pt x="413" y="353"/>
                            <a:pt x="552" y="380"/>
                          </a:cubicBezTo>
                          <a:cubicBezTo>
                            <a:pt x="691" y="407"/>
                            <a:pt x="797" y="311"/>
                            <a:pt x="832" y="252"/>
                          </a:cubicBezTo>
                          <a:cubicBezTo>
                            <a:pt x="867" y="193"/>
                            <a:pt x="860" y="56"/>
                            <a:pt x="760" y="28"/>
                          </a:cubicBezTo>
                          <a:cubicBezTo>
                            <a:pt x="660" y="0"/>
                            <a:pt x="446" y="42"/>
                            <a:pt x="232" y="84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41090" name="Freeform 130"/>
                  <p:cNvSpPr>
                    <a:spLocks/>
                  </p:cNvSpPr>
                  <p:nvPr/>
                </p:nvSpPr>
                <p:spPr bwMode="auto">
                  <a:xfrm>
                    <a:off x="3808" y="3440"/>
                    <a:ext cx="87" cy="288"/>
                  </a:xfrm>
                  <a:custGeom>
                    <a:avLst/>
                    <a:gdLst/>
                    <a:ahLst/>
                    <a:cxnLst>
                      <a:cxn ang="0">
                        <a:pos x="40" y="0"/>
                      </a:cxn>
                      <a:cxn ang="0">
                        <a:pos x="80" y="160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091" name="Freeform 131"/>
                  <p:cNvSpPr>
                    <a:spLocks/>
                  </p:cNvSpPr>
                  <p:nvPr/>
                </p:nvSpPr>
                <p:spPr bwMode="auto">
                  <a:xfrm>
                    <a:off x="3688" y="3440"/>
                    <a:ext cx="87" cy="288"/>
                  </a:xfrm>
                  <a:custGeom>
                    <a:avLst/>
                    <a:gdLst/>
                    <a:ahLst/>
                    <a:cxnLst>
                      <a:cxn ang="0">
                        <a:pos x="40" y="0"/>
                      </a:cxn>
                      <a:cxn ang="0">
                        <a:pos x="80" y="160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092" name="Freeform 132"/>
                  <p:cNvSpPr>
                    <a:spLocks/>
                  </p:cNvSpPr>
                  <p:nvPr/>
                </p:nvSpPr>
                <p:spPr bwMode="auto">
                  <a:xfrm>
                    <a:off x="3568" y="3480"/>
                    <a:ext cx="72" cy="184"/>
                  </a:xfrm>
                  <a:custGeom>
                    <a:avLst/>
                    <a:gdLst/>
                    <a:ahLst/>
                    <a:cxnLst>
                      <a:cxn ang="0">
                        <a:pos x="48" y="0"/>
                      </a:cxn>
                      <a:cxn ang="0">
                        <a:pos x="64" y="120"/>
                      </a:cxn>
                      <a:cxn ang="0">
                        <a:pos x="0" y="184"/>
                      </a:cxn>
                    </a:cxnLst>
                    <a:rect l="0" t="0" r="r" b="b"/>
                    <a:pathLst>
                      <a:path w="72" h="184">
                        <a:moveTo>
                          <a:pt x="48" y="0"/>
                        </a:moveTo>
                        <a:cubicBezTo>
                          <a:pt x="51" y="17"/>
                          <a:pt x="72" y="89"/>
                          <a:pt x="64" y="120"/>
                        </a:cubicBezTo>
                        <a:cubicBezTo>
                          <a:pt x="56" y="151"/>
                          <a:pt x="13" y="171"/>
                          <a:pt x="0" y="18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093" name="Freeform 133"/>
                  <p:cNvSpPr>
                    <a:spLocks/>
                  </p:cNvSpPr>
                  <p:nvPr/>
                </p:nvSpPr>
                <p:spPr bwMode="auto">
                  <a:xfrm>
                    <a:off x="3656" y="3280"/>
                    <a:ext cx="112" cy="1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56" y="48"/>
                      </a:cxn>
                      <a:cxn ang="0">
                        <a:pos x="112" y="144"/>
                      </a:cxn>
                    </a:cxnLst>
                    <a:rect l="0" t="0" r="r" b="b"/>
                    <a:pathLst>
                      <a:path w="112" h="144">
                        <a:moveTo>
                          <a:pt x="0" y="0"/>
                        </a:moveTo>
                        <a:cubicBezTo>
                          <a:pt x="9" y="8"/>
                          <a:pt x="37" y="24"/>
                          <a:pt x="56" y="48"/>
                        </a:cubicBezTo>
                        <a:cubicBezTo>
                          <a:pt x="75" y="72"/>
                          <a:pt x="100" y="124"/>
                          <a:pt x="112" y="14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094" name="Freeform 134"/>
                  <p:cNvSpPr>
                    <a:spLocks/>
                  </p:cNvSpPr>
                  <p:nvPr/>
                </p:nvSpPr>
                <p:spPr bwMode="auto">
                  <a:xfrm>
                    <a:off x="3752" y="3264"/>
                    <a:ext cx="120" cy="16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72" y="72"/>
                      </a:cxn>
                      <a:cxn ang="0">
                        <a:pos x="120" y="160"/>
                      </a:cxn>
                    </a:cxnLst>
                    <a:rect l="0" t="0" r="r" b="b"/>
                    <a:pathLst>
                      <a:path w="120" h="160">
                        <a:moveTo>
                          <a:pt x="0" y="0"/>
                        </a:moveTo>
                        <a:cubicBezTo>
                          <a:pt x="12" y="12"/>
                          <a:pt x="52" y="45"/>
                          <a:pt x="72" y="72"/>
                        </a:cubicBezTo>
                        <a:cubicBezTo>
                          <a:pt x="92" y="99"/>
                          <a:pt x="110" y="142"/>
                          <a:pt x="120" y="160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41095" name="Group 135"/>
              <p:cNvGrpSpPr>
                <a:grpSpLocks/>
              </p:cNvGrpSpPr>
              <p:nvPr/>
            </p:nvGrpSpPr>
            <p:grpSpPr bwMode="auto">
              <a:xfrm rot="12141703" flipV="1">
                <a:off x="1968" y="2463"/>
                <a:ext cx="429" cy="240"/>
                <a:chOff x="2506" y="1584"/>
                <a:chExt cx="419" cy="247"/>
              </a:xfrm>
            </p:grpSpPr>
            <p:sp>
              <p:nvSpPr>
                <p:cNvPr id="41096" name="Freeform 136"/>
                <p:cNvSpPr>
                  <a:spLocks/>
                </p:cNvSpPr>
                <p:nvPr/>
              </p:nvSpPr>
              <p:spPr bwMode="auto">
                <a:xfrm rot="-25649421">
                  <a:off x="2757" y="1560"/>
                  <a:ext cx="144" cy="192"/>
                </a:xfrm>
                <a:custGeom>
                  <a:avLst/>
                  <a:gdLst/>
                  <a:ahLst/>
                  <a:cxnLst>
                    <a:cxn ang="0">
                      <a:pos x="0" y="192"/>
                    </a:cxn>
                    <a:cxn ang="0">
                      <a:pos x="48" y="48"/>
                    </a:cxn>
                    <a:cxn ang="0">
                      <a:pos x="144" y="0"/>
                    </a:cxn>
                  </a:cxnLst>
                  <a:rect l="0" t="0" r="r" b="b"/>
                  <a:pathLst>
                    <a:path w="144" h="192">
                      <a:moveTo>
                        <a:pt x="0" y="192"/>
                      </a:moveTo>
                      <a:cubicBezTo>
                        <a:pt x="12" y="136"/>
                        <a:pt x="24" y="80"/>
                        <a:pt x="48" y="48"/>
                      </a:cubicBezTo>
                      <a:cubicBezTo>
                        <a:pt x="72" y="16"/>
                        <a:pt x="108" y="8"/>
                        <a:pt x="144" y="0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41097" name="Group 137"/>
                <p:cNvGrpSpPr>
                  <a:grpSpLocks/>
                </p:cNvGrpSpPr>
                <p:nvPr/>
              </p:nvGrpSpPr>
              <p:grpSpPr bwMode="auto">
                <a:xfrm rot="-23852377">
                  <a:off x="2506" y="1652"/>
                  <a:ext cx="353" cy="179"/>
                  <a:chOff x="3144" y="3204"/>
                  <a:chExt cx="867" cy="623"/>
                </a:xfrm>
              </p:grpSpPr>
              <p:grpSp>
                <p:nvGrpSpPr>
                  <p:cNvPr id="41098" name="Group 138"/>
                  <p:cNvGrpSpPr>
                    <a:grpSpLocks/>
                  </p:cNvGrpSpPr>
                  <p:nvPr/>
                </p:nvGrpSpPr>
                <p:grpSpPr bwMode="auto">
                  <a:xfrm>
                    <a:off x="3144" y="3204"/>
                    <a:ext cx="867" cy="623"/>
                    <a:chOff x="3144" y="3204"/>
                    <a:chExt cx="867" cy="623"/>
                  </a:xfrm>
                </p:grpSpPr>
                <p:sp>
                  <p:nvSpPr>
                    <p:cNvPr id="41099" name="Freeform 139"/>
                    <p:cNvSpPr>
                      <a:spLocks/>
                    </p:cNvSpPr>
                    <p:nvPr/>
                  </p:nvSpPr>
                  <p:spPr bwMode="auto">
                    <a:xfrm>
                      <a:off x="3144" y="3204"/>
                      <a:ext cx="848" cy="308"/>
                    </a:xfrm>
                    <a:custGeom>
                      <a:avLst/>
                      <a:gdLst/>
                      <a:ahLst/>
                      <a:cxnLst>
                        <a:cxn ang="0">
                          <a:pos x="848" y="300"/>
                        </a:cxn>
                        <a:cxn ang="0">
                          <a:pos x="704" y="76"/>
                        </a:cxn>
                        <a:cxn ang="0">
                          <a:pos x="576" y="4"/>
                        </a:cxn>
                        <a:cxn ang="0">
                          <a:pos x="376" y="52"/>
                        </a:cxn>
                        <a:cxn ang="0">
                          <a:pos x="0" y="308"/>
                        </a:cxn>
                      </a:cxnLst>
                      <a:rect l="0" t="0" r="r" b="b"/>
                      <a:pathLst>
                        <a:path w="848" h="308">
                          <a:moveTo>
                            <a:pt x="848" y="300"/>
                          </a:moveTo>
                          <a:cubicBezTo>
                            <a:pt x="824" y="263"/>
                            <a:pt x="749" y="125"/>
                            <a:pt x="704" y="76"/>
                          </a:cubicBezTo>
                          <a:cubicBezTo>
                            <a:pt x="659" y="27"/>
                            <a:pt x="631" y="8"/>
                            <a:pt x="576" y="4"/>
                          </a:cubicBezTo>
                          <a:cubicBezTo>
                            <a:pt x="521" y="0"/>
                            <a:pt x="472" y="1"/>
                            <a:pt x="376" y="52"/>
                          </a:cubicBezTo>
                          <a:cubicBezTo>
                            <a:pt x="280" y="103"/>
                            <a:pt x="78" y="255"/>
                            <a:pt x="0" y="30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99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1100" name="Freeform 140"/>
                    <p:cNvSpPr>
                      <a:spLocks/>
                    </p:cNvSpPr>
                    <p:nvPr/>
                  </p:nvSpPr>
                  <p:spPr bwMode="auto">
                    <a:xfrm>
                      <a:off x="3144" y="3420"/>
                      <a:ext cx="867" cy="40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2"/>
                        </a:cxn>
                        <a:cxn ang="0">
                          <a:pos x="552" y="380"/>
                        </a:cxn>
                        <a:cxn ang="0">
                          <a:pos x="832" y="252"/>
                        </a:cxn>
                        <a:cxn ang="0">
                          <a:pos x="760" y="28"/>
                        </a:cxn>
                        <a:cxn ang="0">
                          <a:pos x="232" y="84"/>
                        </a:cxn>
                      </a:cxnLst>
                      <a:rect l="0" t="0" r="r" b="b"/>
                      <a:pathLst>
                        <a:path w="867" h="407">
                          <a:moveTo>
                            <a:pt x="0" y="92"/>
                          </a:moveTo>
                          <a:cubicBezTo>
                            <a:pt x="206" y="222"/>
                            <a:pt x="413" y="353"/>
                            <a:pt x="552" y="380"/>
                          </a:cubicBezTo>
                          <a:cubicBezTo>
                            <a:pt x="691" y="407"/>
                            <a:pt x="797" y="311"/>
                            <a:pt x="832" y="252"/>
                          </a:cubicBezTo>
                          <a:cubicBezTo>
                            <a:pt x="867" y="193"/>
                            <a:pt x="860" y="56"/>
                            <a:pt x="760" y="28"/>
                          </a:cubicBezTo>
                          <a:cubicBezTo>
                            <a:pt x="660" y="0"/>
                            <a:pt x="446" y="42"/>
                            <a:pt x="232" y="84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41101" name="Freeform 141"/>
                  <p:cNvSpPr>
                    <a:spLocks/>
                  </p:cNvSpPr>
                  <p:nvPr/>
                </p:nvSpPr>
                <p:spPr bwMode="auto">
                  <a:xfrm>
                    <a:off x="3808" y="3440"/>
                    <a:ext cx="87" cy="288"/>
                  </a:xfrm>
                  <a:custGeom>
                    <a:avLst/>
                    <a:gdLst/>
                    <a:ahLst/>
                    <a:cxnLst>
                      <a:cxn ang="0">
                        <a:pos x="40" y="0"/>
                      </a:cxn>
                      <a:cxn ang="0">
                        <a:pos x="80" y="160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102" name="Freeform 142"/>
                  <p:cNvSpPr>
                    <a:spLocks/>
                  </p:cNvSpPr>
                  <p:nvPr/>
                </p:nvSpPr>
                <p:spPr bwMode="auto">
                  <a:xfrm>
                    <a:off x="3688" y="3440"/>
                    <a:ext cx="87" cy="288"/>
                  </a:xfrm>
                  <a:custGeom>
                    <a:avLst/>
                    <a:gdLst/>
                    <a:ahLst/>
                    <a:cxnLst>
                      <a:cxn ang="0">
                        <a:pos x="40" y="0"/>
                      </a:cxn>
                      <a:cxn ang="0">
                        <a:pos x="80" y="160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103" name="Freeform 143"/>
                  <p:cNvSpPr>
                    <a:spLocks/>
                  </p:cNvSpPr>
                  <p:nvPr/>
                </p:nvSpPr>
                <p:spPr bwMode="auto">
                  <a:xfrm>
                    <a:off x="3568" y="3480"/>
                    <a:ext cx="72" cy="184"/>
                  </a:xfrm>
                  <a:custGeom>
                    <a:avLst/>
                    <a:gdLst/>
                    <a:ahLst/>
                    <a:cxnLst>
                      <a:cxn ang="0">
                        <a:pos x="48" y="0"/>
                      </a:cxn>
                      <a:cxn ang="0">
                        <a:pos x="64" y="120"/>
                      </a:cxn>
                      <a:cxn ang="0">
                        <a:pos x="0" y="184"/>
                      </a:cxn>
                    </a:cxnLst>
                    <a:rect l="0" t="0" r="r" b="b"/>
                    <a:pathLst>
                      <a:path w="72" h="184">
                        <a:moveTo>
                          <a:pt x="48" y="0"/>
                        </a:moveTo>
                        <a:cubicBezTo>
                          <a:pt x="51" y="17"/>
                          <a:pt x="72" y="89"/>
                          <a:pt x="64" y="120"/>
                        </a:cubicBezTo>
                        <a:cubicBezTo>
                          <a:pt x="56" y="151"/>
                          <a:pt x="13" y="171"/>
                          <a:pt x="0" y="18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104" name="Freeform 144"/>
                  <p:cNvSpPr>
                    <a:spLocks/>
                  </p:cNvSpPr>
                  <p:nvPr/>
                </p:nvSpPr>
                <p:spPr bwMode="auto">
                  <a:xfrm>
                    <a:off x="3656" y="3280"/>
                    <a:ext cx="112" cy="1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56" y="48"/>
                      </a:cxn>
                      <a:cxn ang="0">
                        <a:pos x="112" y="144"/>
                      </a:cxn>
                    </a:cxnLst>
                    <a:rect l="0" t="0" r="r" b="b"/>
                    <a:pathLst>
                      <a:path w="112" h="144">
                        <a:moveTo>
                          <a:pt x="0" y="0"/>
                        </a:moveTo>
                        <a:cubicBezTo>
                          <a:pt x="9" y="8"/>
                          <a:pt x="37" y="24"/>
                          <a:pt x="56" y="48"/>
                        </a:cubicBezTo>
                        <a:cubicBezTo>
                          <a:pt x="75" y="72"/>
                          <a:pt x="100" y="124"/>
                          <a:pt x="112" y="14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105" name="Freeform 145"/>
                  <p:cNvSpPr>
                    <a:spLocks/>
                  </p:cNvSpPr>
                  <p:nvPr/>
                </p:nvSpPr>
                <p:spPr bwMode="auto">
                  <a:xfrm>
                    <a:off x="3752" y="3264"/>
                    <a:ext cx="120" cy="16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72" y="72"/>
                      </a:cxn>
                      <a:cxn ang="0">
                        <a:pos x="120" y="160"/>
                      </a:cxn>
                    </a:cxnLst>
                    <a:rect l="0" t="0" r="r" b="b"/>
                    <a:pathLst>
                      <a:path w="120" h="160">
                        <a:moveTo>
                          <a:pt x="0" y="0"/>
                        </a:moveTo>
                        <a:cubicBezTo>
                          <a:pt x="12" y="12"/>
                          <a:pt x="52" y="45"/>
                          <a:pt x="72" y="72"/>
                        </a:cubicBezTo>
                        <a:cubicBezTo>
                          <a:pt x="92" y="99"/>
                          <a:pt x="110" y="142"/>
                          <a:pt x="120" y="160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41106" name="Group 146"/>
              <p:cNvGrpSpPr>
                <a:grpSpLocks/>
              </p:cNvGrpSpPr>
              <p:nvPr/>
            </p:nvGrpSpPr>
            <p:grpSpPr bwMode="auto">
              <a:xfrm rot="16808760" flipV="1">
                <a:off x="2535" y="3225"/>
                <a:ext cx="431" cy="239"/>
                <a:chOff x="2506" y="1584"/>
                <a:chExt cx="419" cy="247"/>
              </a:xfrm>
            </p:grpSpPr>
            <p:sp>
              <p:nvSpPr>
                <p:cNvPr id="41107" name="Freeform 147"/>
                <p:cNvSpPr>
                  <a:spLocks/>
                </p:cNvSpPr>
                <p:nvPr/>
              </p:nvSpPr>
              <p:spPr bwMode="auto">
                <a:xfrm rot="-25649421">
                  <a:off x="2757" y="1560"/>
                  <a:ext cx="144" cy="192"/>
                </a:xfrm>
                <a:custGeom>
                  <a:avLst/>
                  <a:gdLst/>
                  <a:ahLst/>
                  <a:cxnLst>
                    <a:cxn ang="0">
                      <a:pos x="0" y="192"/>
                    </a:cxn>
                    <a:cxn ang="0">
                      <a:pos x="48" y="48"/>
                    </a:cxn>
                    <a:cxn ang="0">
                      <a:pos x="144" y="0"/>
                    </a:cxn>
                  </a:cxnLst>
                  <a:rect l="0" t="0" r="r" b="b"/>
                  <a:pathLst>
                    <a:path w="144" h="192">
                      <a:moveTo>
                        <a:pt x="0" y="192"/>
                      </a:moveTo>
                      <a:cubicBezTo>
                        <a:pt x="12" y="136"/>
                        <a:pt x="24" y="80"/>
                        <a:pt x="48" y="48"/>
                      </a:cubicBezTo>
                      <a:cubicBezTo>
                        <a:pt x="72" y="16"/>
                        <a:pt x="108" y="8"/>
                        <a:pt x="144" y="0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41108" name="Group 148"/>
                <p:cNvGrpSpPr>
                  <a:grpSpLocks/>
                </p:cNvGrpSpPr>
                <p:nvPr/>
              </p:nvGrpSpPr>
              <p:grpSpPr bwMode="auto">
                <a:xfrm rot="-23852377">
                  <a:off x="2506" y="1652"/>
                  <a:ext cx="353" cy="179"/>
                  <a:chOff x="3144" y="3204"/>
                  <a:chExt cx="867" cy="623"/>
                </a:xfrm>
              </p:grpSpPr>
              <p:grpSp>
                <p:nvGrpSpPr>
                  <p:cNvPr id="41109" name="Group 149"/>
                  <p:cNvGrpSpPr>
                    <a:grpSpLocks/>
                  </p:cNvGrpSpPr>
                  <p:nvPr/>
                </p:nvGrpSpPr>
                <p:grpSpPr bwMode="auto">
                  <a:xfrm>
                    <a:off x="3144" y="3204"/>
                    <a:ext cx="867" cy="623"/>
                    <a:chOff x="3144" y="3204"/>
                    <a:chExt cx="867" cy="623"/>
                  </a:xfrm>
                </p:grpSpPr>
                <p:sp>
                  <p:nvSpPr>
                    <p:cNvPr id="41110" name="Freeform 150"/>
                    <p:cNvSpPr>
                      <a:spLocks/>
                    </p:cNvSpPr>
                    <p:nvPr/>
                  </p:nvSpPr>
                  <p:spPr bwMode="auto">
                    <a:xfrm>
                      <a:off x="3144" y="3204"/>
                      <a:ext cx="848" cy="308"/>
                    </a:xfrm>
                    <a:custGeom>
                      <a:avLst/>
                      <a:gdLst/>
                      <a:ahLst/>
                      <a:cxnLst>
                        <a:cxn ang="0">
                          <a:pos x="848" y="300"/>
                        </a:cxn>
                        <a:cxn ang="0">
                          <a:pos x="704" y="76"/>
                        </a:cxn>
                        <a:cxn ang="0">
                          <a:pos x="576" y="4"/>
                        </a:cxn>
                        <a:cxn ang="0">
                          <a:pos x="376" y="52"/>
                        </a:cxn>
                        <a:cxn ang="0">
                          <a:pos x="0" y="308"/>
                        </a:cxn>
                      </a:cxnLst>
                      <a:rect l="0" t="0" r="r" b="b"/>
                      <a:pathLst>
                        <a:path w="848" h="308">
                          <a:moveTo>
                            <a:pt x="848" y="300"/>
                          </a:moveTo>
                          <a:cubicBezTo>
                            <a:pt x="824" y="263"/>
                            <a:pt x="749" y="125"/>
                            <a:pt x="704" y="76"/>
                          </a:cubicBezTo>
                          <a:cubicBezTo>
                            <a:pt x="659" y="27"/>
                            <a:pt x="631" y="8"/>
                            <a:pt x="576" y="4"/>
                          </a:cubicBezTo>
                          <a:cubicBezTo>
                            <a:pt x="521" y="0"/>
                            <a:pt x="472" y="1"/>
                            <a:pt x="376" y="52"/>
                          </a:cubicBezTo>
                          <a:cubicBezTo>
                            <a:pt x="280" y="103"/>
                            <a:pt x="78" y="255"/>
                            <a:pt x="0" y="30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99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1111" name="Freeform 151"/>
                    <p:cNvSpPr>
                      <a:spLocks/>
                    </p:cNvSpPr>
                    <p:nvPr/>
                  </p:nvSpPr>
                  <p:spPr bwMode="auto">
                    <a:xfrm>
                      <a:off x="3144" y="3420"/>
                      <a:ext cx="867" cy="40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2"/>
                        </a:cxn>
                        <a:cxn ang="0">
                          <a:pos x="552" y="380"/>
                        </a:cxn>
                        <a:cxn ang="0">
                          <a:pos x="832" y="252"/>
                        </a:cxn>
                        <a:cxn ang="0">
                          <a:pos x="760" y="28"/>
                        </a:cxn>
                        <a:cxn ang="0">
                          <a:pos x="232" y="84"/>
                        </a:cxn>
                      </a:cxnLst>
                      <a:rect l="0" t="0" r="r" b="b"/>
                      <a:pathLst>
                        <a:path w="867" h="407">
                          <a:moveTo>
                            <a:pt x="0" y="92"/>
                          </a:moveTo>
                          <a:cubicBezTo>
                            <a:pt x="206" y="222"/>
                            <a:pt x="413" y="353"/>
                            <a:pt x="552" y="380"/>
                          </a:cubicBezTo>
                          <a:cubicBezTo>
                            <a:pt x="691" y="407"/>
                            <a:pt x="797" y="311"/>
                            <a:pt x="832" y="252"/>
                          </a:cubicBezTo>
                          <a:cubicBezTo>
                            <a:pt x="867" y="193"/>
                            <a:pt x="860" y="56"/>
                            <a:pt x="760" y="28"/>
                          </a:cubicBezTo>
                          <a:cubicBezTo>
                            <a:pt x="660" y="0"/>
                            <a:pt x="446" y="42"/>
                            <a:pt x="232" y="84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41112" name="Freeform 152"/>
                  <p:cNvSpPr>
                    <a:spLocks/>
                  </p:cNvSpPr>
                  <p:nvPr/>
                </p:nvSpPr>
                <p:spPr bwMode="auto">
                  <a:xfrm>
                    <a:off x="3808" y="3440"/>
                    <a:ext cx="87" cy="288"/>
                  </a:xfrm>
                  <a:custGeom>
                    <a:avLst/>
                    <a:gdLst/>
                    <a:ahLst/>
                    <a:cxnLst>
                      <a:cxn ang="0">
                        <a:pos x="40" y="0"/>
                      </a:cxn>
                      <a:cxn ang="0">
                        <a:pos x="80" y="160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113" name="Freeform 153"/>
                  <p:cNvSpPr>
                    <a:spLocks/>
                  </p:cNvSpPr>
                  <p:nvPr/>
                </p:nvSpPr>
                <p:spPr bwMode="auto">
                  <a:xfrm>
                    <a:off x="3688" y="3440"/>
                    <a:ext cx="87" cy="288"/>
                  </a:xfrm>
                  <a:custGeom>
                    <a:avLst/>
                    <a:gdLst/>
                    <a:ahLst/>
                    <a:cxnLst>
                      <a:cxn ang="0">
                        <a:pos x="40" y="0"/>
                      </a:cxn>
                      <a:cxn ang="0">
                        <a:pos x="80" y="160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114" name="Freeform 154"/>
                  <p:cNvSpPr>
                    <a:spLocks/>
                  </p:cNvSpPr>
                  <p:nvPr/>
                </p:nvSpPr>
                <p:spPr bwMode="auto">
                  <a:xfrm>
                    <a:off x="3568" y="3480"/>
                    <a:ext cx="72" cy="184"/>
                  </a:xfrm>
                  <a:custGeom>
                    <a:avLst/>
                    <a:gdLst/>
                    <a:ahLst/>
                    <a:cxnLst>
                      <a:cxn ang="0">
                        <a:pos x="48" y="0"/>
                      </a:cxn>
                      <a:cxn ang="0">
                        <a:pos x="64" y="120"/>
                      </a:cxn>
                      <a:cxn ang="0">
                        <a:pos x="0" y="184"/>
                      </a:cxn>
                    </a:cxnLst>
                    <a:rect l="0" t="0" r="r" b="b"/>
                    <a:pathLst>
                      <a:path w="72" h="184">
                        <a:moveTo>
                          <a:pt x="48" y="0"/>
                        </a:moveTo>
                        <a:cubicBezTo>
                          <a:pt x="51" y="17"/>
                          <a:pt x="72" y="89"/>
                          <a:pt x="64" y="120"/>
                        </a:cubicBezTo>
                        <a:cubicBezTo>
                          <a:pt x="56" y="151"/>
                          <a:pt x="13" y="171"/>
                          <a:pt x="0" y="18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115" name="Freeform 155"/>
                  <p:cNvSpPr>
                    <a:spLocks/>
                  </p:cNvSpPr>
                  <p:nvPr/>
                </p:nvSpPr>
                <p:spPr bwMode="auto">
                  <a:xfrm>
                    <a:off x="3656" y="3280"/>
                    <a:ext cx="112" cy="1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56" y="48"/>
                      </a:cxn>
                      <a:cxn ang="0">
                        <a:pos x="112" y="144"/>
                      </a:cxn>
                    </a:cxnLst>
                    <a:rect l="0" t="0" r="r" b="b"/>
                    <a:pathLst>
                      <a:path w="112" h="144">
                        <a:moveTo>
                          <a:pt x="0" y="0"/>
                        </a:moveTo>
                        <a:cubicBezTo>
                          <a:pt x="9" y="8"/>
                          <a:pt x="37" y="24"/>
                          <a:pt x="56" y="48"/>
                        </a:cubicBezTo>
                        <a:cubicBezTo>
                          <a:pt x="75" y="72"/>
                          <a:pt x="100" y="124"/>
                          <a:pt x="112" y="14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116" name="Freeform 156"/>
                  <p:cNvSpPr>
                    <a:spLocks/>
                  </p:cNvSpPr>
                  <p:nvPr/>
                </p:nvSpPr>
                <p:spPr bwMode="auto">
                  <a:xfrm>
                    <a:off x="3752" y="3264"/>
                    <a:ext cx="120" cy="16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72" y="72"/>
                      </a:cxn>
                      <a:cxn ang="0">
                        <a:pos x="120" y="160"/>
                      </a:cxn>
                    </a:cxnLst>
                    <a:rect l="0" t="0" r="r" b="b"/>
                    <a:pathLst>
                      <a:path w="120" h="160">
                        <a:moveTo>
                          <a:pt x="0" y="0"/>
                        </a:moveTo>
                        <a:cubicBezTo>
                          <a:pt x="12" y="12"/>
                          <a:pt x="52" y="45"/>
                          <a:pt x="72" y="72"/>
                        </a:cubicBezTo>
                        <a:cubicBezTo>
                          <a:pt x="92" y="99"/>
                          <a:pt x="110" y="142"/>
                          <a:pt x="120" y="160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41117" name="Group 157"/>
              <p:cNvGrpSpPr>
                <a:grpSpLocks/>
              </p:cNvGrpSpPr>
              <p:nvPr/>
            </p:nvGrpSpPr>
            <p:grpSpPr bwMode="auto">
              <a:xfrm rot="12141703" flipV="1">
                <a:off x="2862" y="3216"/>
                <a:ext cx="429" cy="240"/>
                <a:chOff x="2506" y="1584"/>
                <a:chExt cx="419" cy="247"/>
              </a:xfrm>
            </p:grpSpPr>
            <p:sp>
              <p:nvSpPr>
                <p:cNvPr id="41118" name="Freeform 158"/>
                <p:cNvSpPr>
                  <a:spLocks/>
                </p:cNvSpPr>
                <p:nvPr/>
              </p:nvSpPr>
              <p:spPr bwMode="auto">
                <a:xfrm rot="-25649421">
                  <a:off x="2757" y="1560"/>
                  <a:ext cx="144" cy="192"/>
                </a:xfrm>
                <a:custGeom>
                  <a:avLst/>
                  <a:gdLst/>
                  <a:ahLst/>
                  <a:cxnLst>
                    <a:cxn ang="0">
                      <a:pos x="0" y="192"/>
                    </a:cxn>
                    <a:cxn ang="0">
                      <a:pos x="48" y="48"/>
                    </a:cxn>
                    <a:cxn ang="0">
                      <a:pos x="144" y="0"/>
                    </a:cxn>
                  </a:cxnLst>
                  <a:rect l="0" t="0" r="r" b="b"/>
                  <a:pathLst>
                    <a:path w="144" h="192">
                      <a:moveTo>
                        <a:pt x="0" y="192"/>
                      </a:moveTo>
                      <a:cubicBezTo>
                        <a:pt x="12" y="136"/>
                        <a:pt x="24" y="80"/>
                        <a:pt x="48" y="48"/>
                      </a:cubicBezTo>
                      <a:cubicBezTo>
                        <a:pt x="72" y="16"/>
                        <a:pt x="108" y="8"/>
                        <a:pt x="144" y="0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41119" name="Group 159"/>
                <p:cNvGrpSpPr>
                  <a:grpSpLocks/>
                </p:cNvGrpSpPr>
                <p:nvPr/>
              </p:nvGrpSpPr>
              <p:grpSpPr bwMode="auto">
                <a:xfrm rot="-23852377">
                  <a:off x="2506" y="1652"/>
                  <a:ext cx="353" cy="179"/>
                  <a:chOff x="3144" y="3204"/>
                  <a:chExt cx="867" cy="623"/>
                </a:xfrm>
              </p:grpSpPr>
              <p:grpSp>
                <p:nvGrpSpPr>
                  <p:cNvPr id="41120" name="Group 160"/>
                  <p:cNvGrpSpPr>
                    <a:grpSpLocks/>
                  </p:cNvGrpSpPr>
                  <p:nvPr/>
                </p:nvGrpSpPr>
                <p:grpSpPr bwMode="auto">
                  <a:xfrm>
                    <a:off x="3144" y="3204"/>
                    <a:ext cx="867" cy="623"/>
                    <a:chOff x="3144" y="3204"/>
                    <a:chExt cx="867" cy="623"/>
                  </a:xfrm>
                </p:grpSpPr>
                <p:sp>
                  <p:nvSpPr>
                    <p:cNvPr id="41121" name="Freeform 161"/>
                    <p:cNvSpPr>
                      <a:spLocks/>
                    </p:cNvSpPr>
                    <p:nvPr/>
                  </p:nvSpPr>
                  <p:spPr bwMode="auto">
                    <a:xfrm>
                      <a:off x="3144" y="3204"/>
                      <a:ext cx="848" cy="308"/>
                    </a:xfrm>
                    <a:custGeom>
                      <a:avLst/>
                      <a:gdLst/>
                      <a:ahLst/>
                      <a:cxnLst>
                        <a:cxn ang="0">
                          <a:pos x="848" y="300"/>
                        </a:cxn>
                        <a:cxn ang="0">
                          <a:pos x="704" y="76"/>
                        </a:cxn>
                        <a:cxn ang="0">
                          <a:pos x="576" y="4"/>
                        </a:cxn>
                        <a:cxn ang="0">
                          <a:pos x="376" y="52"/>
                        </a:cxn>
                        <a:cxn ang="0">
                          <a:pos x="0" y="308"/>
                        </a:cxn>
                      </a:cxnLst>
                      <a:rect l="0" t="0" r="r" b="b"/>
                      <a:pathLst>
                        <a:path w="848" h="308">
                          <a:moveTo>
                            <a:pt x="848" y="300"/>
                          </a:moveTo>
                          <a:cubicBezTo>
                            <a:pt x="824" y="263"/>
                            <a:pt x="749" y="125"/>
                            <a:pt x="704" y="76"/>
                          </a:cubicBezTo>
                          <a:cubicBezTo>
                            <a:pt x="659" y="27"/>
                            <a:pt x="631" y="8"/>
                            <a:pt x="576" y="4"/>
                          </a:cubicBezTo>
                          <a:cubicBezTo>
                            <a:pt x="521" y="0"/>
                            <a:pt x="472" y="1"/>
                            <a:pt x="376" y="52"/>
                          </a:cubicBezTo>
                          <a:cubicBezTo>
                            <a:pt x="280" y="103"/>
                            <a:pt x="78" y="255"/>
                            <a:pt x="0" y="30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99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1122" name="Freeform 162"/>
                    <p:cNvSpPr>
                      <a:spLocks/>
                    </p:cNvSpPr>
                    <p:nvPr/>
                  </p:nvSpPr>
                  <p:spPr bwMode="auto">
                    <a:xfrm>
                      <a:off x="3144" y="3420"/>
                      <a:ext cx="867" cy="40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2"/>
                        </a:cxn>
                        <a:cxn ang="0">
                          <a:pos x="552" y="380"/>
                        </a:cxn>
                        <a:cxn ang="0">
                          <a:pos x="832" y="252"/>
                        </a:cxn>
                        <a:cxn ang="0">
                          <a:pos x="760" y="28"/>
                        </a:cxn>
                        <a:cxn ang="0">
                          <a:pos x="232" y="84"/>
                        </a:cxn>
                      </a:cxnLst>
                      <a:rect l="0" t="0" r="r" b="b"/>
                      <a:pathLst>
                        <a:path w="867" h="407">
                          <a:moveTo>
                            <a:pt x="0" y="92"/>
                          </a:moveTo>
                          <a:cubicBezTo>
                            <a:pt x="206" y="222"/>
                            <a:pt x="413" y="353"/>
                            <a:pt x="552" y="380"/>
                          </a:cubicBezTo>
                          <a:cubicBezTo>
                            <a:pt x="691" y="407"/>
                            <a:pt x="797" y="311"/>
                            <a:pt x="832" y="252"/>
                          </a:cubicBezTo>
                          <a:cubicBezTo>
                            <a:pt x="867" y="193"/>
                            <a:pt x="860" y="56"/>
                            <a:pt x="760" y="28"/>
                          </a:cubicBezTo>
                          <a:cubicBezTo>
                            <a:pt x="660" y="0"/>
                            <a:pt x="446" y="42"/>
                            <a:pt x="232" y="84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41123" name="Freeform 163"/>
                  <p:cNvSpPr>
                    <a:spLocks/>
                  </p:cNvSpPr>
                  <p:nvPr/>
                </p:nvSpPr>
                <p:spPr bwMode="auto">
                  <a:xfrm>
                    <a:off x="3808" y="3440"/>
                    <a:ext cx="87" cy="288"/>
                  </a:xfrm>
                  <a:custGeom>
                    <a:avLst/>
                    <a:gdLst/>
                    <a:ahLst/>
                    <a:cxnLst>
                      <a:cxn ang="0">
                        <a:pos x="40" y="0"/>
                      </a:cxn>
                      <a:cxn ang="0">
                        <a:pos x="80" y="160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124" name="Freeform 164"/>
                  <p:cNvSpPr>
                    <a:spLocks/>
                  </p:cNvSpPr>
                  <p:nvPr/>
                </p:nvSpPr>
                <p:spPr bwMode="auto">
                  <a:xfrm>
                    <a:off x="3688" y="3440"/>
                    <a:ext cx="87" cy="288"/>
                  </a:xfrm>
                  <a:custGeom>
                    <a:avLst/>
                    <a:gdLst/>
                    <a:ahLst/>
                    <a:cxnLst>
                      <a:cxn ang="0">
                        <a:pos x="40" y="0"/>
                      </a:cxn>
                      <a:cxn ang="0">
                        <a:pos x="80" y="160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125" name="Freeform 165"/>
                  <p:cNvSpPr>
                    <a:spLocks/>
                  </p:cNvSpPr>
                  <p:nvPr/>
                </p:nvSpPr>
                <p:spPr bwMode="auto">
                  <a:xfrm>
                    <a:off x="3568" y="3480"/>
                    <a:ext cx="72" cy="184"/>
                  </a:xfrm>
                  <a:custGeom>
                    <a:avLst/>
                    <a:gdLst/>
                    <a:ahLst/>
                    <a:cxnLst>
                      <a:cxn ang="0">
                        <a:pos x="48" y="0"/>
                      </a:cxn>
                      <a:cxn ang="0">
                        <a:pos x="64" y="120"/>
                      </a:cxn>
                      <a:cxn ang="0">
                        <a:pos x="0" y="184"/>
                      </a:cxn>
                    </a:cxnLst>
                    <a:rect l="0" t="0" r="r" b="b"/>
                    <a:pathLst>
                      <a:path w="72" h="184">
                        <a:moveTo>
                          <a:pt x="48" y="0"/>
                        </a:moveTo>
                        <a:cubicBezTo>
                          <a:pt x="51" y="17"/>
                          <a:pt x="72" y="89"/>
                          <a:pt x="64" y="120"/>
                        </a:cubicBezTo>
                        <a:cubicBezTo>
                          <a:pt x="56" y="151"/>
                          <a:pt x="13" y="171"/>
                          <a:pt x="0" y="18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126" name="Freeform 166"/>
                  <p:cNvSpPr>
                    <a:spLocks/>
                  </p:cNvSpPr>
                  <p:nvPr/>
                </p:nvSpPr>
                <p:spPr bwMode="auto">
                  <a:xfrm>
                    <a:off x="3656" y="3280"/>
                    <a:ext cx="112" cy="1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56" y="48"/>
                      </a:cxn>
                      <a:cxn ang="0">
                        <a:pos x="112" y="144"/>
                      </a:cxn>
                    </a:cxnLst>
                    <a:rect l="0" t="0" r="r" b="b"/>
                    <a:pathLst>
                      <a:path w="112" h="144">
                        <a:moveTo>
                          <a:pt x="0" y="0"/>
                        </a:moveTo>
                        <a:cubicBezTo>
                          <a:pt x="9" y="8"/>
                          <a:pt x="37" y="24"/>
                          <a:pt x="56" y="48"/>
                        </a:cubicBezTo>
                        <a:cubicBezTo>
                          <a:pt x="75" y="72"/>
                          <a:pt x="100" y="124"/>
                          <a:pt x="112" y="14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127" name="Freeform 167"/>
                  <p:cNvSpPr>
                    <a:spLocks/>
                  </p:cNvSpPr>
                  <p:nvPr/>
                </p:nvSpPr>
                <p:spPr bwMode="auto">
                  <a:xfrm>
                    <a:off x="3752" y="3264"/>
                    <a:ext cx="120" cy="16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72" y="72"/>
                      </a:cxn>
                      <a:cxn ang="0">
                        <a:pos x="120" y="160"/>
                      </a:cxn>
                    </a:cxnLst>
                    <a:rect l="0" t="0" r="r" b="b"/>
                    <a:pathLst>
                      <a:path w="120" h="160">
                        <a:moveTo>
                          <a:pt x="0" y="0"/>
                        </a:moveTo>
                        <a:cubicBezTo>
                          <a:pt x="12" y="12"/>
                          <a:pt x="52" y="45"/>
                          <a:pt x="72" y="72"/>
                        </a:cubicBezTo>
                        <a:cubicBezTo>
                          <a:pt x="92" y="99"/>
                          <a:pt x="110" y="142"/>
                          <a:pt x="120" y="160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41128" name="Group 168"/>
              <p:cNvGrpSpPr>
                <a:grpSpLocks/>
              </p:cNvGrpSpPr>
              <p:nvPr/>
            </p:nvGrpSpPr>
            <p:grpSpPr bwMode="auto">
              <a:xfrm rot="12141703" flipV="1">
                <a:off x="1939" y="3187"/>
                <a:ext cx="429" cy="240"/>
                <a:chOff x="2506" y="1584"/>
                <a:chExt cx="419" cy="247"/>
              </a:xfrm>
            </p:grpSpPr>
            <p:sp>
              <p:nvSpPr>
                <p:cNvPr id="41129" name="Freeform 169"/>
                <p:cNvSpPr>
                  <a:spLocks/>
                </p:cNvSpPr>
                <p:nvPr/>
              </p:nvSpPr>
              <p:spPr bwMode="auto">
                <a:xfrm rot="-25649421">
                  <a:off x="2757" y="1560"/>
                  <a:ext cx="144" cy="192"/>
                </a:xfrm>
                <a:custGeom>
                  <a:avLst/>
                  <a:gdLst/>
                  <a:ahLst/>
                  <a:cxnLst>
                    <a:cxn ang="0">
                      <a:pos x="0" y="192"/>
                    </a:cxn>
                    <a:cxn ang="0">
                      <a:pos x="48" y="48"/>
                    </a:cxn>
                    <a:cxn ang="0">
                      <a:pos x="144" y="0"/>
                    </a:cxn>
                  </a:cxnLst>
                  <a:rect l="0" t="0" r="r" b="b"/>
                  <a:pathLst>
                    <a:path w="144" h="192">
                      <a:moveTo>
                        <a:pt x="0" y="192"/>
                      </a:moveTo>
                      <a:cubicBezTo>
                        <a:pt x="12" y="136"/>
                        <a:pt x="24" y="80"/>
                        <a:pt x="48" y="48"/>
                      </a:cubicBezTo>
                      <a:cubicBezTo>
                        <a:pt x="72" y="16"/>
                        <a:pt x="108" y="8"/>
                        <a:pt x="144" y="0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41130" name="Group 170"/>
                <p:cNvGrpSpPr>
                  <a:grpSpLocks/>
                </p:cNvGrpSpPr>
                <p:nvPr/>
              </p:nvGrpSpPr>
              <p:grpSpPr bwMode="auto">
                <a:xfrm rot="-23852377">
                  <a:off x="2506" y="1652"/>
                  <a:ext cx="353" cy="179"/>
                  <a:chOff x="3144" y="3204"/>
                  <a:chExt cx="867" cy="623"/>
                </a:xfrm>
              </p:grpSpPr>
              <p:grpSp>
                <p:nvGrpSpPr>
                  <p:cNvPr id="41131" name="Group 171"/>
                  <p:cNvGrpSpPr>
                    <a:grpSpLocks/>
                  </p:cNvGrpSpPr>
                  <p:nvPr/>
                </p:nvGrpSpPr>
                <p:grpSpPr bwMode="auto">
                  <a:xfrm>
                    <a:off x="3144" y="3204"/>
                    <a:ext cx="867" cy="623"/>
                    <a:chOff x="3144" y="3204"/>
                    <a:chExt cx="867" cy="623"/>
                  </a:xfrm>
                </p:grpSpPr>
                <p:sp>
                  <p:nvSpPr>
                    <p:cNvPr id="41132" name="Freeform 172"/>
                    <p:cNvSpPr>
                      <a:spLocks/>
                    </p:cNvSpPr>
                    <p:nvPr/>
                  </p:nvSpPr>
                  <p:spPr bwMode="auto">
                    <a:xfrm>
                      <a:off x="3144" y="3204"/>
                      <a:ext cx="848" cy="308"/>
                    </a:xfrm>
                    <a:custGeom>
                      <a:avLst/>
                      <a:gdLst/>
                      <a:ahLst/>
                      <a:cxnLst>
                        <a:cxn ang="0">
                          <a:pos x="848" y="300"/>
                        </a:cxn>
                        <a:cxn ang="0">
                          <a:pos x="704" y="76"/>
                        </a:cxn>
                        <a:cxn ang="0">
                          <a:pos x="576" y="4"/>
                        </a:cxn>
                        <a:cxn ang="0">
                          <a:pos x="376" y="52"/>
                        </a:cxn>
                        <a:cxn ang="0">
                          <a:pos x="0" y="308"/>
                        </a:cxn>
                      </a:cxnLst>
                      <a:rect l="0" t="0" r="r" b="b"/>
                      <a:pathLst>
                        <a:path w="848" h="308">
                          <a:moveTo>
                            <a:pt x="848" y="300"/>
                          </a:moveTo>
                          <a:cubicBezTo>
                            <a:pt x="824" y="263"/>
                            <a:pt x="749" y="125"/>
                            <a:pt x="704" y="76"/>
                          </a:cubicBezTo>
                          <a:cubicBezTo>
                            <a:pt x="659" y="27"/>
                            <a:pt x="631" y="8"/>
                            <a:pt x="576" y="4"/>
                          </a:cubicBezTo>
                          <a:cubicBezTo>
                            <a:pt x="521" y="0"/>
                            <a:pt x="472" y="1"/>
                            <a:pt x="376" y="52"/>
                          </a:cubicBezTo>
                          <a:cubicBezTo>
                            <a:pt x="280" y="103"/>
                            <a:pt x="78" y="255"/>
                            <a:pt x="0" y="30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99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1133" name="Freeform 173"/>
                    <p:cNvSpPr>
                      <a:spLocks/>
                    </p:cNvSpPr>
                    <p:nvPr/>
                  </p:nvSpPr>
                  <p:spPr bwMode="auto">
                    <a:xfrm>
                      <a:off x="3144" y="3420"/>
                      <a:ext cx="867" cy="40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2"/>
                        </a:cxn>
                        <a:cxn ang="0">
                          <a:pos x="552" y="380"/>
                        </a:cxn>
                        <a:cxn ang="0">
                          <a:pos x="832" y="252"/>
                        </a:cxn>
                        <a:cxn ang="0">
                          <a:pos x="760" y="28"/>
                        </a:cxn>
                        <a:cxn ang="0">
                          <a:pos x="232" y="84"/>
                        </a:cxn>
                      </a:cxnLst>
                      <a:rect l="0" t="0" r="r" b="b"/>
                      <a:pathLst>
                        <a:path w="867" h="407">
                          <a:moveTo>
                            <a:pt x="0" y="92"/>
                          </a:moveTo>
                          <a:cubicBezTo>
                            <a:pt x="206" y="222"/>
                            <a:pt x="413" y="353"/>
                            <a:pt x="552" y="380"/>
                          </a:cubicBezTo>
                          <a:cubicBezTo>
                            <a:pt x="691" y="407"/>
                            <a:pt x="797" y="311"/>
                            <a:pt x="832" y="252"/>
                          </a:cubicBezTo>
                          <a:cubicBezTo>
                            <a:pt x="867" y="193"/>
                            <a:pt x="860" y="56"/>
                            <a:pt x="760" y="28"/>
                          </a:cubicBezTo>
                          <a:cubicBezTo>
                            <a:pt x="660" y="0"/>
                            <a:pt x="446" y="42"/>
                            <a:pt x="232" y="84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41134" name="Freeform 174"/>
                  <p:cNvSpPr>
                    <a:spLocks/>
                  </p:cNvSpPr>
                  <p:nvPr/>
                </p:nvSpPr>
                <p:spPr bwMode="auto">
                  <a:xfrm>
                    <a:off x="3808" y="3440"/>
                    <a:ext cx="87" cy="288"/>
                  </a:xfrm>
                  <a:custGeom>
                    <a:avLst/>
                    <a:gdLst/>
                    <a:ahLst/>
                    <a:cxnLst>
                      <a:cxn ang="0">
                        <a:pos x="40" y="0"/>
                      </a:cxn>
                      <a:cxn ang="0">
                        <a:pos x="80" y="160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135" name="Freeform 175"/>
                  <p:cNvSpPr>
                    <a:spLocks/>
                  </p:cNvSpPr>
                  <p:nvPr/>
                </p:nvSpPr>
                <p:spPr bwMode="auto">
                  <a:xfrm>
                    <a:off x="3688" y="3440"/>
                    <a:ext cx="87" cy="288"/>
                  </a:xfrm>
                  <a:custGeom>
                    <a:avLst/>
                    <a:gdLst/>
                    <a:ahLst/>
                    <a:cxnLst>
                      <a:cxn ang="0">
                        <a:pos x="40" y="0"/>
                      </a:cxn>
                      <a:cxn ang="0">
                        <a:pos x="80" y="160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136" name="Freeform 176"/>
                  <p:cNvSpPr>
                    <a:spLocks/>
                  </p:cNvSpPr>
                  <p:nvPr/>
                </p:nvSpPr>
                <p:spPr bwMode="auto">
                  <a:xfrm>
                    <a:off x="3568" y="3480"/>
                    <a:ext cx="72" cy="184"/>
                  </a:xfrm>
                  <a:custGeom>
                    <a:avLst/>
                    <a:gdLst/>
                    <a:ahLst/>
                    <a:cxnLst>
                      <a:cxn ang="0">
                        <a:pos x="48" y="0"/>
                      </a:cxn>
                      <a:cxn ang="0">
                        <a:pos x="64" y="120"/>
                      </a:cxn>
                      <a:cxn ang="0">
                        <a:pos x="0" y="184"/>
                      </a:cxn>
                    </a:cxnLst>
                    <a:rect l="0" t="0" r="r" b="b"/>
                    <a:pathLst>
                      <a:path w="72" h="184">
                        <a:moveTo>
                          <a:pt x="48" y="0"/>
                        </a:moveTo>
                        <a:cubicBezTo>
                          <a:pt x="51" y="17"/>
                          <a:pt x="72" y="89"/>
                          <a:pt x="64" y="120"/>
                        </a:cubicBezTo>
                        <a:cubicBezTo>
                          <a:pt x="56" y="151"/>
                          <a:pt x="13" y="171"/>
                          <a:pt x="0" y="18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137" name="Freeform 177"/>
                  <p:cNvSpPr>
                    <a:spLocks/>
                  </p:cNvSpPr>
                  <p:nvPr/>
                </p:nvSpPr>
                <p:spPr bwMode="auto">
                  <a:xfrm>
                    <a:off x="3656" y="3280"/>
                    <a:ext cx="112" cy="1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56" y="48"/>
                      </a:cxn>
                      <a:cxn ang="0">
                        <a:pos x="112" y="144"/>
                      </a:cxn>
                    </a:cxnLst>
                    <a:rect l="0" t="0" r="r" b="b"/>
                    <a:pathLst>
                      <a:path w="112" h="144">
                        <a:moveTo>
                          <a:pt x="0" y="0"/>
                        </a:moveTo>
                        <a:cubicBezTo>
                          <a:pt x="9" y="8"/>
                          <a:pt x="37" y="24"/>
                          <a:pt x="56" y="48"/>
                        </a:cubicBezTo>
                        <a:cubicBezTo>
                          <a:pt x="75" y="72"/>
                          <a:pt x="100" y="124"/>
                          <a:pt x="112" y="14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138" name="Freeform 178"/>
                  <p:cNvSpPr>
                    <a:spLocks/>
                  </p:cNvSpPr>
                  <p:nvPr/>
                </p:nvSpPr>
                <p:spPr bwMode="auto">
                  <a:xfrm>
                    <a:off x="3752" y="3264"/>
                    <a:ext cx="120" cy="16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72" y="72"/>
                      </a:cxn>
                      <a:cxn ang="0">
                        <a:pos x="120" y="160"/>
                      </a:cxn>
                    </a:cxnLst>
                    <a:rect l="0" t="0" r="r" b="b"/>
                    <a:pathLst>
                      <a:path w="120" h="160">
                        <a:moveTo>
                          <a:pt x="0" y="0"/>
                        </a:moveTo>
                        <a:cubicBezTo>
                          <a:pt x="12" y="12"/>
                          <a:pt x="52" y="45"/>
                          <a:pt x="72" y="72"/>
                        </a:cubicBezTo>
                        <a:cubicBezTo>
                          <a:pt x="92" y="99"/>
                          <a:pt x="110" y="142"/>
                          <a:pt x="120" y="160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41139" name="Group 179"/>
              <p:cNvGrpSpPr>
                <a:grpSpLocks/>
              </p:cNvGrpSpPr>
              <p:nvPr/>
            </p:nvGrpSpPr>
            <p:grpSpPr bwMode="auto">
              <a:xfrm rot="12141703" flipV="1">
                <a:off x="2784" y="3312"/>
                <a:ext cx="240" cy="192"/>
                <a:chOff x="2506" y="1584"/>
                <a:chExt cx="419" cy="247"/>
              </a:xfrm>
            </p:grpSpPr>
            <p:sp>
              <p:nvSpPr>
                <p:cNvPr id="41140" name="Freeform 180"/>
                <p:cNvSpPr>
                  <a:spLocks/>
                </p:cNvSpPr>
                <p:nvPr/>
              </p:nvSpPr>
              <p:spPr bwMode="auto">
                <a:xfrm rot="-25649421">
                  <a:off x="2757" y="1560"/>
                  <a:ext cx="144" cy="192"/>
                </a:xfrm>
                <a:custGeom>
                  <a:avLst/>
                  <a:gdLst/>
                  <a:ahLst/>
                  <a:cxnLst>
                    <a:cxn ang="0">
                      <a:pos x="0" y="192"/>
                    </a:cxn>
                    <a:cxn ang="0">
                      <a:pos x="48" y="48"/>
                    </a:cxn>
                    <a:cxn ang="0">
                      <a:pos x="144" y="0"/>
                    </a:cxn>
                  </a:cxnLst>
                  <a:rect l="0" t="0" r="r" b="b"/>
                  <a:pathLst>
                    <a:path w="144" h="192">
                      <a:moveTo>
                        <a:pt x="0" y="192"/>
                      </a:moveTo>
                      <a:cubicBezTo>
                        <a:pt x="12" y="136"/>
                        <a:pt x="24" y="80"/>
                        <a:pt x="48" y="48"/>
                      </a:cubicBezTo>
                      <a:cubicBezTo>
                        <a:pt x="72" y="16"/>
                        <a:pt x="108" y="8"/>
                        <a:pt x="144" y="0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41141" name="Group 181"/>
                <p:cNvGrpSpPr>
                  <a:grpSpLocks/>
                </p:cNvGrpSpPr>
                <p:nvPr/>
              </p:nvGrpSpPr>
              <p:grpSpPr bwMode="auto">
                <a:xfrm rot="-23852377">
                  <a:off x="2506" y="1652"/>
                  <a:ext cx="353" cy="179"/>
                  <a:chOff x="3144" y="3204"/>
                  <a:chExt cx="867" cy="623"/>
                </a:xfrm>
              </p:grpSpPr>
              <p:grpSp>
                <p:nvGrpSpPr>
                  <p:cNvPr id="41142" name="Group 182"/>
                  <p:cNvGrpSpPr>
                    <a:grpSpLocks/>
                  </p:cNvGrpSpPr>
                  <p:nvPr/>
                </p:nvGrpSpPr>
                <p:grpSpPr bwMode="auto">
                  <a:xfrm>
                    <a:off x="3144" y="3204"/>
                    <a:ext cx="867" cy="623"/>
                    <a:chOff x="3144" y="3204"/>
                    <a:chExt cx="867" cy="623"/>
                  </a:xfrm>
                </p:grpSpPr>
                <p:sp>
                  <p:nvSpPr>
                    <p:cNvPr id="41143" name="Freeform 183"/>
                    <p:cNvSpPr>
                      <a:spLocks/>
                    </p:cNvSpPr>
                    <p:nvPr/>
                  </p:nvSpPr>
                  <p:spPr bwMode="auto">
                    <a:xfrm>
                      <a:off x="3144" y="3204"/>
                      <a:ext cx="848" cy="308"/>
                    </a:xfrm>
                    <a:custGeom>
                      <a:avLst/>
                      <a:gdLst/>
                      <a:ahLst/>
                      <a:cxnLst>
                        <a:cxn ang="0">
                          <a:pos x="848" y="300"/>
                        </a:cxn>
                        <a:cxn ang="0">
                          <a:pos x="704" y="76"/>
                        </a:cxn>
                        <a:cxn ang="0">
                          <a:pos x="576" y="4"/>
                        </a:cxn>
                        <a:cxn ang="0">
                          <a:pos x="376" y="52"/>
                        </a:cxn>
                        <a:cxn ang="0">
                          <a:pos x="0" y="308"/>
                        </a:cxn>
                      </a:cxnLst>
                      <a:rect l="0" t="0" r="r" b="b"/>
                      <a:pathLst>
                        <a:path w="848" h="308">
                          <a:moveTo>
                            <a:pt x="848" y="300"/>
                          </a:moveTo>
                          <a:cubicBezTo>
                            <a:pt x="824" y="263"/>
                            <a:pt x="749" y="125"/>
                            <a:pt x="704" y="76"/>
                          </a:cubicBezTo>
                          <a:cubicBezTo>
                            <a:pt x="659" y="27"/>
                            <a:pt x="631" y="8"/>
                            <a:pt x="576" y="4"/>
                          </a:cubicBezTo>
                          <a:cubicBezTo>
                            <a:pt x="521" y="0"/>
                            <a:pt x="472" y="1"/>
                            <a:pt x="376" y="52"/>
                          </a:cubicBezTo>
                          <a:cubicBezTo>
                            <a:pt x="280" y="103"/>
                            <a:pt x="78" y="255"/>
                            <a:pt x="0" y="30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99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1144" name="Freeform 184"/>
                    <p:cNvSpPr>
                      <a:spLocks/>
                    </p:cNvSpPr>
                    <p:nvPr/>
                  </p:nvSpPr>
                  <p:spPr bwMode="auto">
                    <a:xfrm>
                      <a:off x="3144" y="3420"/>
                      <a:ext cx="867" cy="40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2"/>
                        </a:cxn>
                        <a:cxn ang="0">
                          <a:pos x="552" y="380"/>
                        </a:cxn>
                        <a:cxn ang="0">
                          <a:pos x="832" y="252"/>
                        </a:cxn>
                        <a:cxn ang="0">
                          <a:pos x="760" y="28"/>
                        </a:cxn>
                        <a:cxn ang="0">
                          <a:pos x="232" y="84"/>
                        </a:cxn>
                      </a:cxnLst>
                      <a:rect l="0" t="0" r="r" b="b"/>
                      <a:pathLst>
                        <a:path w="867" h="407">
                          <a:moveTo>
                            <a:pt x="0" y="92"/>
                          </a:moveTo>
                          <a:cubicBezTo>
                            <a:pt x="206" y="222"/>
                            <a:pt x="413" y="353"/>
                            <a:pt x="552" y="380"/>
                          </a:cubicBezTo>
                          <a:cubicBezTo>
                            <a:pt x="691" y="407"/>
                            <a:pt x="797" y="311"/>
                            <a:pt x="832" y="252"/>
                          </a:cubicBezTo>
                          <a:cubicBezTo>
                            <a:pt x="867" y="193"/>
                            <a:pt x="860" y="56"/>
                            <a:pt x="760" y="28"/>
                          </a:cubicBezTo>
                          <a:cubicBezTo>
                            <a:pt x="660" y="0"/>
                            <a:pt x="446" y="42"/>
                            <a:pt x="232" y="84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41145" name="Freeform 185"/>
                  <p:cNvSpPr>
                    <a:spLocks/>
                  </p:cNvSpPr>
                  <p:nvPr/>
                </p:nvSpPr>
                <p:spPr bwMode="auto">
                  <a:xfrm>
                    <a:off x="3808" y="3440"/>
                    <a:ext cx="87" cy="288"/>
                  </a:xfrm>
                  <a:custGeom>
                    <a:avLst/>
                    <a:gdLst/>
                    <a:ahLst/>
                    <a:cxnLst>
                      <a:cxn ang="0">
                        <a:pos x="40" y="0"/>
                      </a:cxn>
                      <a:cxn ang="0">
                        <a:pos x="80" y="160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146" name="Freeform 186"/>
                  <p:cNvSpPr>
                    <a:spLocks/>
                  </p:cNvSpPr>
                  <p:nvPr/>
                </p:nvSpPr>
                <p:spPr bwMode="auto">
                  <a:xfrm>
                    <a:off x="3688" y="3440"/>
                    <a:ext cx="87" cy="288"/>
                  </a:xfrm>
                  <a:custGeom>
                    <a:avLst/>
                    <a:gdLst/>
                    <a:ahLst/>
                    <a:cxnLst>
                      <a:cxn ang="0">
                        <a:pos x="40" y="0"/>
                      </a:cxn>
                      <a:cxn ang="0">
                        <a:pos x="80" y="160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147" name="Freeform 187"/>
                  <p:cNvSpPr>
                    <a:spLocks/>
                  </p:cNvSpPr>
                  <p:nvPr/>
                </p:nvSpPr>
                <p:spPr bwMode="auto">
                  <a:xfrm>
                    <a:off x="3568" y="3480"/>
                    <a:ext cx="72" cy="184"/>
                  </a:xfrm>
                  <a:custGeom>
                    <a:avLst/>
                    <a:gdLst/>
                    <a:ahLst/>
                    <a:cxnLst>
                      <a:cxn ang="0">
                        <a:pos x="48" y="0"/>
                      </a:cxn>
                      <a:cxn ang="0">
                        <a:pos x="64" y="120"/>
                      </a:cxn>
                      <a:cxn ang="0">
                        <a:pos x="0" y="184"/>
                      </a:cxn>
                    </a:cxnLst>
                    <a:rect l="0" t="0" r="r" b="b"/>
                    <a:pathLst>
                      <a:path w="72" h="184">
                        <a:moveTo>
                          <a:pt x="48" y="0"/>
                        </a:moveTo>
                        <a:cubicBezTo>
                          <a:pt x="51" y="17"/>
                          <a:pt x="72" y="89"/>
                          <a:pt x="64" y="120"/>
                        </a:cubicBezTo>
                        <a:cubicBezTo>
                          <a:pt x="56" y="151"/>
                          <a:pt x="13" y="171"/>
                          <a:pt x="0" y="18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148" name="Freeform 188"/>
                  <p:cNvSpPr>
                    <a:spLocks/>
                  </p:cNvSpPr>
                  <p:nvPr/>
                </p:nvSpPr>
                <p:spPr bwMode="auto">
                  <a:xfrm>
                    <a:off x="3656" y="3280"/>
                    <a:ext cx="112" cy="1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56" y="48"/>
                      </a:cxn>
                      <a:cxn ang="0">
                        <a:pos x="112" y="144"/>
                      </a:cxn>
                    </a:cxnLst>
                    <a:rect l="0" t="0" r="r" b="b"/>
                    <a:pathLst>
                      <a:path w="112" h="144">
                        <a:moveTo>
                          <a:pt x="0" y="0"/>
                        </a:moveTo>
                        <a:cubicBezTo>
                          <a:pt x="9" y="8"/>
                          <a:pt x="37" y="24"/>
                          <a:pt x="56" y="48"/>
                        </a:cubicBezTo>
                        <a:cubicBezTo>
                          <a:pt x="75" y="72"/>
                          <a:pt x="100" y="124"/>
                          <a:pt x="112" y="14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149" name="Freeform 189"/>
                  <p:cNvSpPr>
                    <a:spLocks/>
                  </p:cNvSpPr>
                  <p:nvPr/>
                </p:nvSpPr>
                <p:spPr bwMode="auto">
                  <a:xfrm>
                    <a:off x="3752" y="3264"/>
                    <a:ext cx="120" cy="16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72" y="72"/>
                      </a:cxn>
                      <a:cxn ang="0">
                        <a:pos x="120" y="160"/>
                      </a:cxn>
                    </a:cxnLst>
                    <a:rect l="0" t="0" r="r" b="b"/>
                    <a:pathLst>
                      <a:path w="120" h="160">
                        <a:moveTo>
                          <a:pt x="0" y="0"/>
                        </a:moveTo>
                        <a:cubicBezTo>
                          <a:pt x="12" y="12"/>
                          <a:pt x="52" y="45"/>
                          <a:pt x="72" y="72"/>
                        </a:cubicBezTo>
                        <a:cubicBezTo>
                          <a:pt x="92" y="99"/>
                          <a:pt x="110" y="142"/>
                          <a:pt x="120" y="160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41150" name="Group 190"/>
              <p:cNvGrpSpPr>
                <a:grpSpLocks/>
              </p:cNvGrpSpPr>
              <p:nvPr/>
            </p:nvGrpSpPr>
            <p:grpSpPr bwMode="auto">
              <a:xfrm rot="12141703" flipV="1">
                <a:off x="2736" y="2832"/>
                <a:ext cx="429" cy="240"/>
                <a:chOff x="2506" y="1584"/>
                <a:chExt cx="419" cy="247"/>
              </a:xfrm>
            </p:grpSpPr>
            <p:sp>
              <p:nvSpPr>
                <p:cNvPr id="41151" name="Freeform 191"/>
                <p:cNvSpPr>
                  <a:spLocks/>
                </p:cNvSpPr>
                <p:nvPr/>
              </p:nvSpPr>
              <p:spPr bwMode="auto">
                <a:xfrm rot="-25649421">
                  <a:off x="2757" y="1560"/>
                  <a:ext cx="144" cy="192"/>
                </a:xfrm>
                <a:custGeom>
                  <a:avLst/>
                  <a:gdLst/>
                  <a:ahLst/>
                  <a:cxnLst>
                    <a:cxn ang="0">
                      <a:pos x="0" y="192"/>
                    </a:cxn>
                    <a:cxn ang="0">
                      <a:pos x="48" y="48"/>
                    </a:cxn>
                    <a:cxn ang="0">
                      <a:pos x="144" y="0"/>
                    </a:cxn>
                  </a:cxnLst>
                  <a:rect l="0" t="0" r="r" b="b"/>
                  <a:pathLst>
                    <a:path w="144" h="192">
                      <a:moveTo>
                        <a:pt x="0" y="192"/>
                      </a:moveTo>
                      <a:cubicBezTo>
                        <a:pt x="12" y="136"/>
                        <a:pt x="24" y="80"/>
                        <a:pt x="48" y="48"/>
                      </a:cubicBezTo>
                      <a:cubicBezTo>
                        <a:pt x="72" y="16"/>
                        <a:pt x="108" y="8"/>
                        <a:pt x="144" y="0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41152" name="Group 192"/>
                <p:cNvGrpSpPr>
                  <a:grpSpLocks/>
                </p:cNvGrpSpPr>
                <p:nvPr/>
              </p:nvGrpSpPr>
              <p:grpSpPr bwMode="auto">
                <a:xfrm rot="-23852377">
                  <a:off x="2506" y="1652"/>
                  <a:ext cx="353" cy="179"/>
                  <a:chOff x="3144" y="3204"/>
                  <a:chExt cx="867" cy="623"/>
                </a:xfrm>
              </p:grpSpPr>
              <p:grpSp>
                <p:nvGrpSpPr>
                  <p:cNvPr id="41153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144" y="3204"/>
                    <a:ext cx="867" cy="623"/>
                    <a:chOff x="3144" y="3204"/>
                    <a:chExt cx="867" cy="623"/>
                  </a:xfrm>
                </p:grpSpPr>
                <p:sp>
                  <p:nvSpPr>
                    <p:cNvPr id="41154" name="Freeform 194"/>
                    <p:cNvSpPr>
                      <a:spLocks/>
                    </p:cNvSpPr>
                    <p:nvPr/>
                  </p:nvSpPr>
                  <p:spPr bwMode="auto">
                    <a:xfrm>
                      <a:off x="3144" y="3204"/>
                      <a:ext cx="848" cy="308"/>
                    </a:xfrm>
                    <a:custGeom>
                      <a:avLst/>
                      <a:gdLst/>
                      <a:ahLst/>
                      <a:cxnLst>
                        <a:cxn ang="0">
                          <a:pos x="848" y="300"/>
                        </a:cxn>
                        <a:cxn ang="0">
                          <a:pos x="704" y="76"/>
                        </a:cxn>
                        <a:cxn ang="0">
                          <a:pos x="576" y="4"/>
                        </a:cxn>
                        <a:cxn ang="0">
                          <a:pos x="376" y="52"/>
                        </a:cxn>
                        <a:cxn ang="0">
                          <a:pos x="0" y="308"/>
                        </a:cxn>
                      </a:cxnLst>
                      <a:rect l="0" t="0" r="r" b="b"/>
                      <a:pathLst>
                        <a:path w="848" h="308">
                          <a:moveTo>
                            <a:pt x="848" y="300"/>
                          </a:moveTo>
                          <a:cubicBezTo>
                            <a:pt x="824" y="263"/>
                            <a:pt x="749" y="125"/>
                            <a:pt x="704" y="76"/>
                          </a:cubicBezTo>
                          <a:cubicBezTo>
                            <a:pt x="659" y="27"/>
                            <a:pt x="631" y="8"/>
                            <a:pt x="576" y="4"/>
                          </a:cubicBezTo>
                          <a:cubicBezTo>
                            <a:pt x="521" y="0"/>
                            <a:pt x="472" y="1"/>
                            <a:pt x="376" y="52"/>
                          </a:cubicBezTo>
                          <a:cubicBezTo>
                            <a:pt x="280" y="103"/>
                            <a:pt x="78" y="255"/>
                            <a:pt x="0" y="30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99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1155" name="Freeform 195"/>
                    <p:cNvSpPr>
                      <a:spLocks/>
                    </p:cNvSpPr>
                    <p:nvPr/>
                  </p:nvSpPr>
                  <p:spPr bwMode="auto">
                    <a:xfrm>
                      <a:off x="3144" y="3420"/>
                      <a:ext cx="867" cy="40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2"/>
                        </a:cxn>
                        <a:cxn ang="0">
                          <a:pos x="552" y="380"/>
                        </a:cxn>
                        <a:cxn ang="0">
                          <a:pos x="832" y="252"/>
                        </a:cxn>
                        <a:cxn ang="0">
                          <a:pos x="760" y="28"/>
                        </a:cxn>
                        <a:cxn ang="0">
                          <a:pos x="232" y="84"/>
                        </a:cxn>
                      </a:cxnLst>
                      <a:rect l="0" t="0" r="r" b="b"/>
                      <a:pathLst>
                        <a:path w="867" h="407">
                          <a:moveTo>
                            <a:pt x="0" y="92"/>
                          </a:moveTo>
                          <a:cubicBezTo>
                            <a:pt x="206" y="222"/>
                            <a:pt x="413" y="353"/>
                            <a:pt x="552" y="380"/>
                          </a:cubicBezTo>
                          <a:cubicBezTo>
                            <a:pt x="691" y="407"/>
                            <a:pt x="797" y="311"/>
                            <a:pt x="832" y="252"/>
                          </a:cubicBezTo>
                          <a:cubicBezTo>
                            <a:pt x="867" y="193"/>
                            <a:pt x="860" y="56"/>
                            <a:pt x="760" y="28"/>
                          </a:cubicBezTo>
                          <a:cubicBezTo>
                            <a:pt x="660" y="0"/>
                            <a:pt x="446" y="42"/>
                            <a:pt x="232" y="84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41156" name="Freeform 196"/>
                  <p:cNvSpPr>
                    <a:spLocks/>
                  </p:cNvSpPr>
                  <p:nvPr/>
                </p:nvSpPr>
                <p:spPr bwMode="auto">
                  <a:xfrm>
                    <a:off x="3808" y="3440"/>
                    <a:ext cx="87" cy="288"/>
                  </a:xfrm>
                  <a:custGeom>
                    <a:avLst/>
                    <a:gdLst/>
                    <a:ahLst/>
                    <a:cxnLst>
                      <a:cxn ang="0">
                        <a:pos x="40" y="0"/>
                      </a:cxn>
                      <a:cxn ang="0">
                        <a:pos x="80" y="160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157" name="Freeform 197"/>
                  <p:cNvSpPr>
                    <a:spLocks/>
                  </p:cNvSpPr>
                  <p:nvPr/>
                </p:nvSpPr>
                <p:spPr bwMode="auto">
                  <a:xfrm>
                    <a:off x="3688" y="3440"/>
                    <a:ext cx="87" cy="288"/>
                  </a:xfrm>
                  <a:custGeom>
                    <a:avLst/>
                    <a:gdLst/>
                    <a:ahLst/>
                    <a:cxnLst>
                      <a:cxn ang="0">
                        <a:pos x="40" y="0"/>
                      </a:cxn>
                      <a:cxn ang="0">
                        <a:pos x="80" y="160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158" name="Freeform 198"/>
                  <p:cNvSpPr>
                    <a:spLocks/>
                  </p:cNvSpPr>
                  <p:nvPr/>
                </p:nvSpPr>
                <p:spPr bwMode="auto">
                  <a:xfrm>
                    <a:off x="3568" y="3480"/>
                    <a:ext cx="72" cy="184"/>
                  </a:xfrm>
                  <a:custGeom>
                    <a:avLst/>
                    <a:gdLst/>
                    <a:ahLst/>
                    <a:cxnLst>
                      <a:cxn ang="0">
                        <a:pos x="48" y="0"/>
                      </a:cxn>
                      <a:cxn ang="0">
                        <a:pos x="64" y="120"/>
                      </a:cxn>
                      <a:cxn ang="0">
                        <a:pos x="0" y="184"/>
                      </a:cxn>
                    </a:cxnLst>
                    <a:rect l="0" t="0" r="r" b="b"/>
                    <a:pathLst>
                      <a:path w="72" h="184">
                        <a:moveTo>
                          <a:pt x="48" y="0"/>
                        </a:moveTo>
                        <a:cubicBezTo>
                          <a:pt x="51" y="17"/>
                          <a:pt x="72" y="89"/>
                          <a:pt x="64" y="120"/>
                        </a:cubicBezTo>
                        <a:cubicBezTo>
                          <a:pt x="56" y="151"/>
                          <a:pt x="13" y="171"/>
                          <a:pt x="0" y="18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159" name="Freeform 199"/>
                  <p:cNvSpPr>
                    <a:spLocks/>
                  </p:cNvSpPr>
                  <p:nvPr/>
                </p:nvSpPr>
                <p:spPr bwMode="auto">
                  <a:xfrm>
                    <a:off x="3656" y="3280"/>
                    <a:ext cx="112" cy="1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56" y="48"/>
                      </a:cxn>
                      <a:cxn ang="0">
                        <a:pos x="112" y="144"/>
                      </a:cxn>
                    </a:cxnLst>
                    <a:rect l="0" t="0" r="r" b="b"/>
                    <a:pathLst>
                      <a:path w="112" h="144">
                        <a:moveTo>
                          <a:pt x="0" y="0"/>
                        </a:moveTo>
                        <a:cubicBezTo>
                          <a:pt x="9" y="8"/>
                          <a:pt x="37" y="24"/>
                          <a:pt x="56" y="48"/>
                        </a:cubicBezTo>
                        <a:cubicBezTo>
                          <a:pt x="75" y="72"/>
                          <a:pt x="100" y="124"/>
                          <a:pt x="112" y="14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160" name="Freeform 200"/>
                  <p:cNvSpPr>
                    <a:spLocks/>
                  </p:cNvSpPr>
                  <p:nvPr/>
                </p:nvSpPr>
                <p:spPr bwMode="auto">
                  <a:xfrm>
                    <a:off x="3752" y="3264"/>
                    <a:ext cx="120" cy="16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72" y="72"/>
                      </a:cxn>
                      <a:cxn ang="0">
                        <a:pos x="120" y="160"/>
                      </a:cxn>
                    </a:cxnLst>
                    <a:rect l="0" t="0" r="r" b="b"/>
                    <a:pathLst>
                      <a:path w="120" h="160">
                        <a:moveTo>
                          <a:pt x="0" y="0"/>
                        </a:moveTo>
                        <a:cubicBezTo>
                          <a:pt x="12" y="12"/>
                          <a:pt x="52" y="45"/>
                          <a:pt x="72" y="72"/>
                        </a:cubicBezTo>
                        <a:cubicBezTo>
                          <a:pt x="92" y="99"/>
                          <a:pt x="110" y="142"/>
                          <a:pt x="120" y="160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41161" name="Group 201"/>
              <p:cNvGrpSpPr>
                <a:grpSpLocks/>
              </p:cNvGrpSpPr>
              <p:nvPr/>
            </p:nvGrpSpPr>
            <p:grpSpPr bwMode="auto">
              <a:xfrm rot="12141703" flipV="1">
                <a:off x="2256" y="1728"/>
                <a:ext cx="429" cy="240"/>
                <a:chOff x="2506" y="1584"/>
                <a:chExt cx="419" cy="247"/>
              </a:xfrm>
            </p:grpSpPr>
            <p:sp>
              <p:nvSpPr>
                <p:cNvPr id="41162" name="Freeform 202"/>
                <p:cNvSpPr>
                  <a:spLocks/>
                </p:cNvSpPr>
                <p:nvPr/>
              </p:nvSpPr>
              <p:spPr bwMode="auto">
                <a:xfrm rot="-25649421">
                  <a:off x="2757" y="1560"/>
                  <a:ext cx="144" cy="192"/>
                </a:xfrm>
                <a:custGeom>
                  <a:avLst/>
                  <a:gdLst/>
                  <a:ahLst/>
                  <a:cxnLst>
                    <a:cxn ang="0">
                      <a:pos x="0" y="192"/>
                    </a:cxn>
                    <a:cxn ang="0">
                      <a:pos x="48" y="48"/>
                    </a:cxn>
                    <a:cxn ang="0">
                      <a:pos x="144" y="0"/>
                    </a:cxn>
                  </a:cxnLst>
                  <a:rect l="0" t="0" r="r" b="b"/>
                  <a:pathLst>
                    <a:path w="144" h="192">
                      <a:moveTo>
                        <a:pt x="0" y="192"/>
                      </a:moveTo>
                      <a:cubicBezTo>
                        <a:pt x="12" y="136"/>
                        <a:pt x="24" y="80"/>
                        <a:pt x="48" y="48"/>
                      </a:cubicBezTo>
                      <a:cubicBezTo>
                        <a:pt x="72" y="16"/>
                        <a:pt x="108" y="8"/>
                        <a:pt x="144" y="0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41163" name="Group 203"/>
                <p:cNvGrpSpPr>
                  <a:grpSpLocks/>
                </p:cNvGrpSpPr>
                <p:nvPr/>
              </p:nvGrpSpPr>
              <p:grpSpPr bwMode="auto">
                <a:xfrm rot="-23852377">
                  <a:off x="2506" y="1652"/>
                  <a:ext cx="353" cy="179"/>
                  <a:chOff x="3144" y="3204"/>
                  <a:chExt cx="867" cy="623"/>
                </a:xfrm>
              </p:grpSpPr>
              <p:grpSp>
                <p:nvGrpSpPr>
                  <p:cNvPr id="41164" name="Group 204"/>
                  <p:cNvGrpSpPr>
                    <a:grpSpLocks/>
                  </p:cNvGrpSpPr>
                  <p:nvPr/>
                </p:nvGrpSpPr>
                <p:grpSpPr bwMode="auto">
                  <a:xfrm>
                    <a:off x="3144" y="3204"/>
                    <a:ext cx="867" cy="623"/>
                    <a:chOff x="3144" y="3204"/>
                    <a:chExt cx="867" cy="623"/>
                  </a:xfrm>
                </p:grpSpPr>
                <p:sp>
                  <p:nvSpPr>
                    <p:cNvPr id="41165" name="Freeform 205"/>
                    <p:cNvSpPr>
                      <a:spLocks/>
                    </p:cNvSpPr>
                    <p:nvPr/>
                  </p:nvSpPr>
                  <p:spPr bwMode="auto">
                    <a:xfrm>
                      <a:off x="3144" y="3204"/>
                      <a:ext cx="848" cy="308"/>
                    </a:xfrm>
                    <a:custGeom>
                      <a:avLst/>
                      <a:gdLst/>
                      <a:ahLst/>
                      <a:cxnLst>
                        <a:cxn ang="0">
                          <a:pos x="848" y="300"/>
                        </a:cxn>
                        <a:cxn ang="0">
                          <a:pos x="704" y="76"/>
                        </a:cxn>
                        <a:cxn ang="0">
                          <a:pos x="576" y="4"/>
                        </a:cxn>
                        <a:cxn ang="0">
                          <a:pos x="376" y="52"/>
                        </a:cxn>
                        <a:cxn ang="0">
                          <a:pos x="0" y="308"/>
                        </a:cxn>
                      </a:cxnLst>
                      <a:rect l="0" t="0" r="r" b="b"/>
                      <a:pathLst>
                        <a:path w="848" h="308">
                          <a:moveTo>
                            <a:pt x="848" y="300"/>
                          </a:moveTo>
                          <a:cubicBezTo>
                            <a:pt x="824" y="263"/>
                            <a:pt x="749" y="125"/>
                            <a:pt x="704" y="76"/>
                          </a:cubicBezTo>
                          <a:cubicBezTo>
                            <a:pt x="659" y="27"/>
                            <a:pt x="631" y="8"/>
                            <a:pt x="576" y="4"/>
                          </a:cubicBezTo>
                          <a:cubicBezTo>
                            <a:pt x="521" y="0"/>
                            <a:pt x="472" y="1"/>
                            <a:pt x="376" y="52"/>
                          </a:cubicBezTo>
                          <a:cubicBezTo>
                            <a:pt x="280" y="103"/>
                            <a:pt x="78" y="255"/>
                            <a:pt x="0" y="30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99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1166" name="Freeform 206"/>
                    <p:cNvSpPr>
                      <a:spLocks/>
                    </p:cNvSpPr>
                    <p:nvPr/>
                  </p:nvSpPr>
                  <p:spPr bwMode="auto">
                    <a:xfrm>
                      <a:off x="3144" y="3420"/>
                      <a:ext cx="867" cy="40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2"/>
                        </a:cxn>
                        <a:cxn ang="0">
                          <a:pos x="552" y="380"/>
                        </a:cxn>
                        <a:cxn ang="0">
                          <a:pos x="832" y="252"/>
                        </a:cxn>
                        <a:cxn ang="0">
                          <a:pos x="760" y="28"/>
                        </a:cxn>
                        <a:cxn ang="0">
                          <a:pos x="232" y="84"/>
                        </a:cxn>
                      </a:cxnLst>
                      <a:rect l="0" t="0" r="r" b="b"/>
                      <a:pathLst>
                        <a:path w="867" h="407">
                          <a:moveTo>
                            <a:pt x="0" y="92"/>
                          </a:moveTo>
                          <a:cubicBezTo>
                            <a:pt x="206" y="222"/>
                            <a:pt x="413" y="353"/>
                            <a:pt x="552" y="380"/>
                          </a:cubicBezTo>
                          <a:cubicBezTo>
                            <a:pt x="691" y="407"/>
                            <a:pt x="797" y="311"/>
                            <a:pt x="832" y="252"/>
                          </a:cubicBezTo>
                          <a:cubicBezTo>
                            <a:pt x="867" y="193"/>
                            <a:pt x="860" y="56"/>
                            <a:pt x="760" y="28"/>
                          </a:cubicBezTo>
                          <a:cubicBezTo>
                            <a:pt x="660" y="0"/>
                            <a:pt x="446" y="42"/>
                            <a:pt x="232" y="84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41167" name="Freeform 207"/>
                  <p:cNvSpPr>
                    <a:spLocks/>
                  </p:cNvSpPr>
                  <p:nvPr/>
                </p:nvSpPr>
                <p:spPr bwMode="auto">
                  <a:xfrm>
                    <a:off x="3808" y="3440"/>
                    <a:ext cx="87" cy="288"/>
                  </a:xfrm>
                  <a:custGeom>
                    <a:avLst/>
                    <a:gdLst/>
                    <a:ahLst/>
                    <a:cxnLst>
                      <a:cxn ang="0">
                        <a:pos x="40" y="0"/>
                      </a:cxn>
                      <a:cxn ang="0">
                        <a:pos x="80" y="160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168" name="Freeform 208"/>
                  <p:cNvSpPr>
                    <a:spLocks/>
                  </p:cNvSpPr>
                  <p:nvPr/>
                </p:nvSpPr>
                <p:spPr bwMode="auto">
                  <a:xfrm>
                    <a:off x="3688" y="3440"/>
                    <a:ext cx="87" cy="288"/>
                  </a:xfrm>
                  <a:custGeom>
                    <a:avLst/>
                    <a:gdLst/>
                    <a:ahLst/>
                    <a:cxnLst>
                      <a:cxn ang="0">
                        <a:pos x="40" y="0"/>
                      </a:cxn>
                      <a:cxn ang="0">
                        <a:pos x="80" y="160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169" name="Freeform 209"/>
                  <p:cNvSpPr>
                    <a:spLocks/>
                  </p:cNvSpPr>
                  <p:nvPr/>
                </p:nvSpPr>
                <p:spPr bwMode="auto">
                  <a:xfrm>
                    <a:off x="3568" y="3480"/>
                    <a:ext cx="72" cy="184"/>
                  </a:xfrm>
                  <a:custGeom>
                    <a:avLst/>
                    <a:gdLst/>
                    <a:ahLst/>
                    <a:cxnLst>
                      <a:cxn ang="0">
                        <a:pos x="48" y="0"/>
                      </a:cxn>
                      <a:cxn ang="0">
                        <a:pos x="64" y="120"/>
                      </a:cxn>
                      <a:cxn ang="0">
                        <a:pos x="0" y="184"/>
                      </a:cxn>
                    </a:cxnLst>
                    <a:rect l="0" t="0" r="r" b="b"/>
                    <a:pathLst>
                      <a:path w="72" h="184">
                        <a:moveTo>
                          <a:pt x="48" y="0"/>
                        </a:moveTo>
                        <a:cubicBezTo>
                          <a:pt x="51" y="17"/>
                          <a:pt x="72" y="89"/>
                          <a:pt x="64" y="120"/>
                        </a:cubicBezTo>
                        <a:cubicBezTo>
                          <a:pt x="56" y="151"/>
                          <a:pt x="13" y="171"/>
                          <a:pt x="0" y="18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170" name="Freeform 210"/>
                  <p:cNvSpPr>
                    <a:spLocks/>
                  </p:cNvSpPr>
                  <p:nvPr/>
                </p:nvSpPr>
                <p:spPr bwMode="auto">
                  <a:xfrm>
                    <a:off x="3656" y="3280"/>
                    <a:ext cx="112" cy="1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56" y="48"/>
                      </a:cxn>
                      <a:cxn ang="0">
                        <a:pos x="112" y="144"/>
                      </a:cxn>
                    </a:cxnLst>
                    <a:rect l="0" t="0" r="r" b="b"/>
                    <a:pathLst>
                      <a:path w="112" h="144">
                        <a:moveTo>
                          <a:pt x="0" y="0"/>
                        </a:moveTo>
                        <a:cubicBezTo>
                          <a:pt x="9" y="8"/>
                          <a:pt x="37" y="24"/>
                          <a:pt x="56" y="48"/>
                        </a:cubicBezTo>
                        <a:cubicBezTo>
                          <a:pt x="75" y="72"/>
                          <a:pt x="100" y="124"/>
                          <a:pt x="112" y="14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171" name="Freeform 211"/>
                  <p:cNvSpPr>
                    <a:spLocks/>
                  </p:cNvSpPr>
                  <p:nvPr/>
                </p:nvSpPr>
                <p:spPr bwMode="auto">
                  <a:xfrm>
                    <a:off x="3752" y="3264"/>
                    <a:ext cx="120" cy="16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72" y="72"/>
                      </a:cxn>
                      <a:cxn ang="0">
                        <a:pos x="120" y="160"/>
                      </a:cxn>
                    </a:cxnLst>
                    <a:rect l="0" t="0" r="r" b="b"/>
                    <a:pathLst>
                      <a:path w="120" h="160">
                        <a:moveTo>
                          <a:pt x="0" y="0"/>
                        </a:moveTo>
                        <a:cubicBezTo>
                          <a:pt x="12" y="12"/>
                          <a:pt x="52" y="45"/>
                          <a:pt x="72" y="72"/>
                        </a:cubicBezTo>
                        <a:cubicBezTo>
                          <a:pt x="92" y="99"/>
                          <a:pt x="110" y="142"/>
                          <a:pt x="120" y="160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41172" name="Group 212"/>
              <p:cNvGrpSpPr>
                <a:grpSpLocks/>
              </p:cNvGrpSpPr>
              <p:nvPr/>
            </p:nvGrpSpPr>
            <p:grpSpPr bwMode="auto">
              <a:xfrm rot="12141703" flipV="1">
                <a:off x="1632" y="2256"/>
                <a:ext cx="429" cy="240"/>
                <a:chOff x="2506" y="1584"/>
                <a:chExt cx="419" cy="247"/>
              </a:xfrm>
            </p:grpSpPr>
            <p:sp>
              <p:nvSpPr>
                <p:cNvPr id="41173" name="Freeform 213"/>
                <p:cNvSpPr>
                  <a:spLocks/>
                </p:cNvSpPr>
                <p:nvPr/>
              </p:nvSpPr>
              <p:spPr bwMode="auto">
                <a:xfrm rot="-25649421">
                  <a:off x="2757" y="1560"/>
                  <a:ext cx="144" cy="192"/>
                </a:xfrm>
                <a:custGeom>
                  <a:avLst/>
                  <a:gdLst/>
                  <a:ahLst/>
                  <a:cxnLst>
                    <a:cxn ang="0">
                      <a:pos x="0" y="192"/>
                    </a:cxn>
                    <a:cxn ang="0">
                      <a:pos x="48" y="48"/>
                    </a:cxn>
                    <a:cxn ang="0">
                      <a:pos x="144" y="0"/>
                    </a:cxn>
                  </a:cxnLst>
                  <a:rect l="0" t="0" r="r" b="b"/>
                  <a:pathLst>
                    <a:path w="144" h="192">
                      <a:moveTo>
                        <a:pt x="0" y="192"/>
                      </a:moveTo>
                      <a:cubicBezTo>
                        <a:pt x="12" y="136"/>
                        <a:pt x="24" y="80"/>
                        <a:pt x="48" y="48"/>
                      </a:cubicBezTo>
                      <a:cubicBezTo>
                        <a:pt x="72" y="16"/>
                        <a:pt x="108" y="8"/>
                        <a:pt x="144" y="0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41174" name="Group 214"/>
                <p:cNvGrpSpPr>
                  <a:grpSpLocks/>
                </p:cNvGrpSpPr>
                <p:nvPr/>
              </p:nvGrpSpPr>
              <p:grpSpPr bwMode="auto">
                <a:xfrm rot="-23852377">
                  <a:off x="2506" y="1652"/>
                  <a:ext cx="353" cy="179"/>
                  <a:chOff x="3144" y="3204"/>
                  <a:chExt cx="867" cy="623"/>
                </a:xfrm>
              </p:grpSpPr>
              <p:grpSp>
                <p:nvGrpSpPr>
                  <p:cNvPr id="41175" name="Group 215"/>
                  <p:cNvGrpSpPr>
                    <a:grpSpLocks/>
                  </p:cNvGrpSpPr>
                  <p:nvPr/>
                </p:nvGrpSpPr>
                <p:grpSpPr bwMode="auto">
                  <a:xfrm>
                    <a:off x="3144" y="3204"/>
                    <a:ext cx="867" cy="623"/>
                    <a:chOff x="3144" y="3204"/>
                    <a:chExt cx="867" cy="623"/>
                  </a:xfrm>
                </p:grpSpPr>
                <p:sp>
                  <p:nvSpPr>
                    <p:cNvPr id="41176" name="Freeform 216"/>
                    <p:cNvSpPr>
                      <a:spLocks/>
                    </p:cNvSpPr>
                    <p:nvPr/>
                  </p:nvSpPr>
                  <p:spPr bwMode="auto">
                    <a:xfrm>
                      <a:off x="3144" y="3204"/>
                      <a:ext cx="848" cy="308"/>
                    </a:xfrm>
                    <a:custGeom>
                      <a:avLst/>
                      <a:gdLst/>
                      <a:ahLst/>
                      <a:cxnLst>
                        <a:cxn ang="0">
                          <a:pos x="848" y="300"/>
                        </a:cxn>
                        <a:cxn ang="0">
                          <a:pos x="704" y="76"/>
                        </a:cxn>
                        <a:cxn ang="0">
                          <a:pos x="576" y="4"/>
                        </a:cxn>
                        <a:cxn ang="0">
                          <a:pos x="376" y="52"/>
                        </a:cxn>
                        <a:cxn ang="0">
                          <a:pos x="0" y="308"/>
                        </a:cxn>
                      </a:cxnLst>
                      <a:rect l="0" t="0" r="r" b="b"/>
                      <a:pathLst>
                        <a:path w="848" h="308">
                          <a:moveTo>
                            <a:pt x="848" y="300"/>
                          </a:moveTo>
                          <a:cubicBezTo>
                            <a:pt x="824" y="263"/>
                            <a:pt x="749" y="125"/>
                            <a:pt x="704" y="76"/>
                          </a:cubicBezTo>
                          <a:cubicBezTo>
                            <a:pt x="659" y="27"/>
                            <a:pt x="631" y="8"/>
                            <a:pt x="576" y="4"/>
                          </a:cubicBezTo>
                          <a:cubicBezTo>
                            <a:pt x="521" y="0"/>
                            <a:pt x="472" y="1"/>
                            <a:pt x="376" y="52"/>
                          </a:cubicBezTo>
                          <a:cubicBezTo>
                            <a:pt x="280" y="103"/>
                            <a:pt x="78" y="255"/>
                            <a:pt x="0" y="30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99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1177" name="Freeform 217"/>
                    <p:cNvSpPr>
                      <a:spLocks/>
                    </p:cNvSpPr>
                    <p:nvPr/>
                  </p:nvSpPr>
                  <p:spPr bwMode="auto">
                    <a:xfrm>
                      <a:off x="3144" y="3420"/>
                      <a:ext cx="867" cy="40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2"/>
                        </a:cxn>
                        <a:cxn ang="0">
                          <a:pos x="552" y="380"/>
                        </a:cxn>
                        <a:cxn ang="0">
                          <a:pos x="832" y="252"/>
                        </a:cxn>
                        <a:cxn ang="0">
                          <a:pos x="760" y="28"/>
                        </a:cxn>
                        <a:cxn ang="0">
                          <a:pos x="232" y="84"/>
                        </a:cxn>
                      </a:cxnLst>
                      <a:rect l="0" t="0" r="r" b="b"/>
                      <a:pathLst>
                        <a:path w="867" h="407">
                          <a:moveTo>
                            <a:pt x="0" y="92"/>
                          </a:moveTo>
                          <a:cubicBezTo>
                            <a:pt x="206" y="222"/>
                            <a:pt x="413" y="353"/>
                            <a:pt x="552" y="380"/>
                          </a:cubicBezTo>
                          <a:cubicBezTo>
                            <a:pt x="691" y="407"/>
                            <a:pt x="797" y="311"/>
                            <a:pt x="832" y="252"/>
                          </a:cubicBezTo>
                          <a:cubicBezTo>
                            <a:pt x="867" y="193"/>
                            <a:pt x="860" y="56"/>
                            <a:pt x="760" y="28"/>
                          </a:cubicBezTo>
                          <a:cubicBezTo>
                            <a:pt x="660" y="0"/>
                            <a:pt x="446" y="42"/>
                            <a:pt x="232" y="84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41178" name="Freeform 218"/>
                  <p:cNvSpPr>
                    <a:spLocks/>
                  </p:cNvSpPr>
                  <p:nvPr/>
                </p:nvSpPr>
                <p:spPr bwMode="auto">
                  <a:xfrm>
                    <a:off x="3808" y="3440"/>
                    <a:ext cx="87" cy="288"/>
                  </a:xfrm>
                  <a:custGeom>
                    <a:avLst/>
                    <a:gdLst/>
                    <a:ahLst/>
                    <a:cxnLst>
                      <a:cxn ang="0">
                        <a:pos x="40" y="0"/>
                      </a:cxn>
                      <a:cxn ang="0">
                        <a:pos x="80" y="160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179" name="Freeform 219"/>
                  <p:cNvSpPr>
                    <a:spLocks/>
                  </p:cNvSpPr>
                  <p:nvPr/>
                </p:nvSpPr>
                <p:spPr bwMode="auto">
                  <a:xfrm>
                    <a:off x="3688" y="3440"/>
                    <a:ext cx="87" cy="288"/>
                  </a:xfrm>
                  <a:custGeom>
                    <a:avLst/>
                    <a:gdLst/>
                    <a:ahLst/>
                    <a:cxnLst>
                      <a:cxn ang="0">
                        <a:pos x="40" y="0"/>
                      </a:cxn>
                      <a:cxn ang="0">
                        <a:pos x="80" y="160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180" name="Freeform 220"/>
                  <p:cNvSpPr>
                    <a:spLocks/>
                  </p:cNvSpPr>
                  <p:nvPr/>
                </p:nvSpPr>
                <p:spPr bwMode="auto">
                  <a:xfrm>
                    <a:off x="3568" y="3480"/>
                    <a:ext cx="72" cy="184"/>
                  </a:xfrm>
                  <a:custGeom>
                    <a:avLst/>
                    <a:gdLst/>
                    <a:ahLst/>
                    <a:cxnLst>
                      <a:cxn ang="0">
                        <a:pos x="48" y="0"/>
                      </a:cxn>
                      <a:cxn ang="0">
                        <a:pos x="64" y="120"/>
                      </a:cxn>
                      <a:cxn ang="0">
                        <a:pos x="0" y="184"/>
                      </a:cxn>
                    </a:cxnLst>
                    <a:rect l="0" t="0" r="r" b="b"/>
                    <a:pathLst>
                      <a:path w="72" h="184">
                        <a:moveTo>
                          <a:pt x="48" y="0"/>
                        </a:moveTo>
                        <a:cubicBezTo>
                          <a:pt x="51" y="17"/>
                          <a:pt x="72" y="89"/>
                          <a:pt x="64" y="120"/>
                        </a:cubicBezTo>
                        <a:cubicBezTo>
                          <a:pt x="56" y="151"/>
                          <a:pt x="13" y="171"/>
                          <a:pt x="0" y="18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181" name="Freeform 221"/>
                  <p:cNvSpPr>
                    <a:spLocks/>
                  </p:cNvSpPr>
                  <p:nvPr/>
                </p:nvSpPr>
                <p:spPr bwMode="auto">
                  <a:xfrm>
                    <a:off x="3656" y="3280"/>
                    <a:ext cx="112" cy="1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56" y="48"/>
                      </a:cxn>
                      <a:cxn ang="0">
                        <a:pos x="112" y="144"/>
                      </a:cxn>
                    </a:cxnLst>
                    <a:rect l="0" t="0" r="r" b="b"/>
                    <a:pathLst>
                      <a:path w="112" h="144">
                        <a:moveTo>
                          <a:pt x="0" y="0"/>
                        </a:moveTo>
                        <a:cubicBezTo>
                          <a:pt x="9" y="8"/>
                          <a:pt x="37" y="24"/>
                          <a:pt x="56" y="48"/>
                        </a:cubicBezTo>
                        <a:cubicBezTo>
                          <a:pt x="75" y="72"/>
                          <a:pt x="100" y="124"/>
                          <a:pt x="112" y="14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182" name="Freeform 222"/>
                  <p:cNvSpPr>
                    <a:spLocks/>
                  </p:cNvSpPr>
                  <p:nvPr/>
                </p:nvSpPr>
                <p:spPr bwMode="auto">
                  <a:xfrm>
                    <a:off x="3752" y="3264"/>
                    <a:ext cx="120" cy="16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72" y="72"/>
                      </a:cxn>
                      <a:cxn ang="0">
                        <a:pos x="120" y="160"/>
                      </a:cxn>
                    </a:cxnLst>
                    <a:rect l="0" t="0" r="r" b="b"/>
                    <a:pathLst>
                      <a:path w="120" h="160">
                        <a:moveTo>
                          <a:pt x="0" y="0"/>
                        </a:moveTo>
                        <a:cubicBezTo>
                          <a:pt x="12" y="12"/>
                          <a:pt x="52" y="45"/>
                          <a:pt x="72" y="72"/>
                        </a:cubicBezTo>
                        <a:cubicBezTo>
                          <a:pt x="92" y="99"/>
                          <a:pt x="110" y="142"/>
                          <a:pt x="120" y="160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41183" name="Group 223"/>
              <p:cNvGrpSpPr>
                <a:grpSpLocks/>
              </p:cNvGrpSpPr>
              <p:nvPr/>
            </p:nvGrpSpPr>
            <p:grpSpPr bwMode="auto">
              <a:xfrm rot="12141703" flipV="1">
                <a:off x="1728" y="2688"/>
                <a:ext cx="429" cy="240"/>
                <a:chOff x="2506" y="1584"/>
                <a:chExt cx="419" cy="247"/>
              </a:xfrm>
            </p:grpSpPr>
            <p:sp>
              <p:nvSpPr>
                <p:cNvPr id="41184" name="Freeform 224"/>
                <p:cNvSpPr>
                  <a:spLocks/>
                </p:cNvSpPr>
                <p:nvPr/>
              </p:nvSpPr>
              <p:spPr bwMode="auto">
                <a:xfrm rot="-25649421">
                  <a:off x="2757" y="1560"/>
                  <a:ext cx="144" cy="192"/>
                </a:xfrm>
                <a:custGeom>
                  <a:avLst/>
                  <a:gdLst/>
                  <a:ahLst/>
                  <a:cxnLst>
                    <a:cxn ang="0">
                      <a:pos x="0" y="192"/>
                    </a:cxn>
                    <a:cxn ang="0">
                      <a:pos x="48" y="48"/>
                    </a:cxn>
                    <a:cxn ang="0">
                      <a:pos x="144" y="0"/>
                    </a:cxn>
                  </a:cxnLst>
                  <a:rect l="0" t="0" r="r" b="b"/>
                  <a:pathLst>
                    <a:path w="144" h="192">
                      <a:moveTo>
                        <a:pt x="0" y="192"/>
                      </a:moveTo>
                      <a:cubicBezTo>
                        <a:pt x="12" y="136"/>
                        <a:pt x="24" y="80"/>
                        <a:pt x="48" y="48"/>
                      </a:cubicBezTo>
                      <a:cubicBezTo>
                        <a:pt x="72" y="16"/>
                        <a:pt x="108" y="8"/>
                        <a:pt x="144" y="0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41185" name="Group 225"/>
                <p:cNvGrpSpPr>
                  <a:grpSpLocks/>
                </p:cNvGrpSpPr>
                <p:nvPr/>
              </p:nvGrpSpPr>
              <p:grpSpPr bwMode="auto">
                <a:xfrm rot="-23852377">
                  <a:off x="2506" y="1652"/>
                  <a:ext cx="353" cy="179"/>
                  <a:chOff x="3144" y="3204"/>
                  <a:chExt cx="867" cy="623"/>
                </a:xfrm>
              </p:grpSpPr>
              <p:grpSp>
                <p:nvGrpSpPr>
                  <p:cNvPr id="41186" name="Group 226"/>
                  <p:cNvGrpSpPr>
                    <a:grpSpLocks/>
                  </p:cNvGrpSpPr>
                  <p:nvPr/>
                </p:nvGrpSpPr>
                <p:grpSpPr bwMode="auto">
                  <a:xfrm>
                    <a:off x="3144" y="3204"/>
                    <a:ext cx="867" cy="623"/>
                    <a:chOff x="3144" y="3204"/>
                    <a:chExt cx="867" cy="623"/>
                  </a:xfrm>
                </p:grpSpPr>
                <p:sp>
                  <p:nvSpPr>
                    <p:cNvPr id="41187" name="Freeform 227"/>
                    <p:cNvSpPr>
                      <a:spLocks/>
                    </p:cNvSpPr>
                    <p:nvPr/>
                  </p:nvSpPr>
                  <p:spPr bwMode="auto">
                    <a:xfrm>
                      <a:off x="3144" y="3204"/>
                      <a:ext cx="848" cy="308"/>
                    </a:xfrm>
                    <a:custGeom>
                      <a:avLst/>
                      <a:gdLst/>
                      <a:ahLst/>
                      <a:cxnLst>
                        <a:cxn ang="0">
                          <a:pos x="848" y="300"/>
                        </a:cxn>
                        <a:cxn ang="0">
                          <a:pos x="704" y="76"/>
                        </a:cxn>
                        <a:cxn ang="0">
                          <a:pos x="576" y="4"/>
                        </a:cxn>
                        <a:cxn ang="0">
                          <a:pos x="376" y="52"/>
                        </a:cxn>
                        <a:cxn ang="0">
                          <a:pos x="0" y="308"/>
                        </a:cxn>
                      </a:cxnLst>
                      <a:rect l="0" t="0" r="r" b="b"/>
                      <a:pathLst>
                        <a:path w="848" h="308">
                          <a:moveTo>
                            <a:pt x="848" y="300"/>
                          </a:moveTo>
                          <a:cubicBezTo>
                            <a:pt x="824" y="263"/>
                            <a:pt x="749" y="125"/>
                            <a:pt x="704" y="76"/>
                          </a:cubicBezTo>
                          <a:cubicBezTo>
                            <a:pt x="659" y="27"/>
                            <a:pt x="631" y="8"/>
                            <a:pt x="576" y="4"/>
                          </a:cubicBezTo>
                          <a:cubicBezTo>
                            <a:pt x="521" y="0"/>
                            <a:pt x="472" y="1"/>
                            <a:pt x="376" y="52"/>
                          </a:cubicBezTo>
                          <a:cubicBezTo>
                            <a:pt x="280" y="103"/>
                            <a:pt x="78" y="255"/>
                            <a:pt x="0" y="30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99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1188" name="Freeform 228"/>
                    <p:cNvSpPr>
                      <a:spLocks/>
                    </p:cNvSpPr>
                    <p:nvPr/>
                  </p:nvSpPr>
                  <p:spPr bwMode="auto">
                    <a:xfrm>
                      <a:off x="3144" y="3420"/>
                      <a:ext cx="867" cy="40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2"/>
                        </a:cxn>
                        <a:cxn ang="0">
                          <a:pos x="552" y="380"/>
                        </a:cxn>
                        <a:cxn ang="0">
                          <a:pos x="832" y="252"/>
                        </a:cxn>
                        <a:cxn ang="0">
                          <a:pos x="760" y="28"/>
                        </a:cxn>
                        <a:cxn ang="0">
                          <a:pos x="232" y="84"/>
                        </a:cxn>
                      </a:cxnLst>
                      <a:rect l="0" t="0" r="r" b="b"/>
                      <a:pathLst>
                        <a:path w="867" h="407">
                          <a:moveTo>
                            <a:pt x="0" y="92"/>
                          </a:moveTo>
                          <a:cubicBezTo>
                            <a:pt x="206" y="222"/>
                            <a:pt x="413" y="353"/>
                            <a:pt x="552" y="380"/>
                          </a:cubicBezTo>
                          <a:cubicBezTo>
                            <a:pt x="691" y="407"/>
                            <a:pt x="797" y="311"/>
                            <a:pt x="832" y="252"/>
                          </a:cubicBezTo>
                          <a:cubicBezTo>
                            <a:pt x="867" y="193"/>
                            <a:pt x="860" y="56"/>
                            <a:pt x="760" y="28"/>
                          </a:cubicBezTo>
                          <a:cubicBezTo>
                            <a:pt x="660" y="0"/>
                            <a:pt x="446" y="42"/>
                            <a:pt x="232" y="84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41189" name="Freeform 229"/>
                  <p:cNvSpPr>
                    <a:spLocks/>
                  </p:cNvSpPr>
                  <p:nvPr/>
                </p:nvSpPr>
                <p:spPr bwMode="auto">
                  <a:xfrm>
                    <a:off x="3808" y="3440"/>
                    <a:ext cx="87" cy="288"/>
                  </a:xfrm>
                  <a:custGeom>
                    <a:avLst/>
                    <a:gdLst/>
                    <a:ahLst/>
                    <a:cxnLst>
                      <a:cxn ang="0">
                        <a:pos x="40" y="0"/>
                      </a:cxn>
                      <a:cxn ang="0">
                        <a:pos x="80" y="160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190" name="Freeform 230"/>
                  <p:cNvSpPr>
                    <a:spLocks/>
                  </p:cNvSpPr>
                  <p:nvPr/>
                </p:nvSpPr>
                <p:spPr bwMode="auto">
                  <a:xfrm>
                    <a:off x="3688" y="3440"/>
                    <a:ext cx="87" cy="288"/>
                  </a:xfrm>
                  <a:custGeom>
                    <a:avLst/>
                    <a:gdLst/>
                    <a:ahLst/>
                    <a:cxnLst>
                      <a:cxn ang="0">
                        <a:pos x="40" y="0"/>
                      </a:cxn>
                      <a:cxn ang="0">
                        <a:pos x="80" y="160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191" name="Freeform 231"/>
                  <p:cNvSpPr>
                    <a:spLocks/>
                  </p:cNvSpPr>
                  <p:nvPr/>
                </p:nvSpPr>
                <p:spPr bwMode="auto">
                  <a:xfrm>
                    <a:off x="3568" y="3480"/>
                    <a:ext cx="72" cy="184"/>
                  </a:xfrm>
                  <a:custGeom>
                    <a:avLst/>
                    <a:gdLst/>
                    <a:ahLst/>
                    <a:cxnLst>
                      <a:cxn ang="0">
                        <a:pos x="48" y="0"/>
                      </a:cxn>
                      <a:cxn ang="0">
                        <a:pos x="64" y="120"/>
                      </a:cxn>
                      <a:cxn ang="0">
                        <a:pos x="0" y="184"/>
                      </a:cxn>
                    </a:cxnLst>
                    <a:rect l="0" t="0" r="r" b="b"/>
                    <a:pathLst>
                      <a:path w="72" h="184">
                        <a:moveTo>
                          <a:pt x="48" y="0"/>
                        </a:moveTo>
                        <a:cubicBezTo>
                          <a:pt x="51" y="17"/>
                          <a:pt x="72" y="89"/>
                          <a:pt x="64" y="120"/>
                        </a:cubicBezTo>
                        <a:cubicBezTo>
                          <a:pt x="56" y="151"/>
                          <a:pt x="13" y="171"/>
                          <a:pt x="0" y="18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192" name="Freeform 232"/>
                  <p:cNvSpPr>
                    <a:spLocks/>
                  </p:cNvSpPr>
                  <p:nvPr/>
                </p:nvSpPr>
                <p:spPr bwMode="auto">
                  <a:xfrm>
                    <a:off x="3656" y="3280"/>
                    <a:ext cx="112" cy="1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56" y="48"/>
                      </a:cxn>
                      <a:cxn ang="0">
                        <a:pos x="112" y="144"/>
                      </a:cxn>
                    </a:cxnLst>
                    <a:rect l="0" t="0" r="r" b="b"/>
                    <a:pathLst>
                      <a:path w="112" h="144">
                        <a:moveTo>
                          <a:pt x="0" y="0"/>
                        </a:moveTo>
                        <a:cubicBezTo>
                          <a:pt x="9" y="8"/>
                          <a:pt x="37" y="24"/>
                          <a:pt x="56" y="48"/>
                        </a:cubicBezTo>
                        <a:cubicBezTo>
                          <a:pt x="75" y="72"/>
                          <a:pt x="100" y="124"/>
                          <a:pt x="112" y="14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193" name="Freeform 233"/>
                  <p:cNvSpPr>
                    <a:spLocks/>
                  </p:cNvSpPr>
                  <p:nvPr/>
                </p:nvSpPr>
                <p:spPr bwMode="auto">
                  <a:xfrm>
                    <a:off x="3752" y="3264"/>
                    <a:ext cx="120" cy="16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72" y="72"/>
                      </a:cxn>
                      <a:cxn ang="0">
                        <a:pos x="120" y="160"/>
                      </a:cxn>
                    </a:cxnLst>
                    <a:rect l="0" t="0" r="r" b="b"/>
                    <a:pathLst>
                      <a:path w="120" h="160">
                        <a:moveTo>
                          <a:pt x="0" y="0"/>
                        </a:moveTo>
                        <a:cubicBezTo>
                          <a:pt x="12" y="12"/>
                          <a:pt x="52" y="45"/>
                          <a:pt x="72" y="72"/>
                        </a:cubicBezTo>
                        <a:cubicBezTo>
                          <a:pt x="92" y="99"/>
                          <a:pt x="110" y="142"/>
                          <a:pt x="120" y="160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41194" name="Group 234"/>
              <p:cNvGrpSpPr>
                <a:grpSpLocks/>
              </p:cNvGrpSpPr>
              <p:nvPr/>
            </p:nvGrpSpPr>
            <p:grpSpPr bwMode="auto">
              <a:xfrm rot="12141703" flipV="1">
                <a:off x="2112" y="3024"/>
                <a:ext cx="429" cy="240"/>
                <a:chOff x="2506" y="1584"/>
                <a:chExt cx="419" cy="247"/>
              </a:xfrm>
            </p:grpSpPr>
            <p:sp>
              <p:nvSpPr>
                <p:cNvPr id="41195" name="Freeform 235"/>
                <p:cNvSpPr>
                  <a:spLocks/>
                </p:cNvSpPr>
                <p:nvPr/>
              </p:nvSpPr>
              <p:spPr bwMode="auto">
                <a:xfrm rot="-25649421">
                  <a:off x="2757" y="1560"/>
                  <a:ext cx="144" cy="192"/>
                </a:xfrm>
                <a:custGeom>
                  <a:avLst/>
                  <a:gdLst/>
                  <a:ahLst/>
                  <a:cxnLst>
                    <a:cxn ang="0">
                      <a:pos x="0" y="192"/>
                    </a:cxn>
                    <a:cxn ang="0">
                      <a:pos x="48" y="48"/>
                    </a:cxn>
                    <a:cxn ang="0">
                      <a:pos x="144" y="0"/>
                    </a:cxn>
                  </a:cxnLst>
                  <a:rect l="0" t="0" r="r" b="b"/>
                  <a:pathLst>
                    <a:path w="144" h="192">
                      <a:moveTo>
                        <a:pt x="0" y="192"/>
                      </a:moveTo>
                      <a:cubicBezTo>
                        <a:pt x="12" y="136"/>
                        <a:pt x="24" y="80"/>
                        <a:pt x="48" y="48"/>
                      </a:cubicBezTo>
                      <a:cubicBezTo>
                        <a:pt x="72" y="16"/>
                        <a:pt x="108" y="8"/>
                        <a:pt x="144" y="0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41196" name="Group 236"/>
                <p:cNvGrpSpPr>
                  <a:grpSpLocks/>
                </p:cNvGrpSpPr>
                <p:nvPr/>
              </p:nvGrpSpPr>
              <p:grpSpPr bwMode="auto">
                <a:xfrm rot="-23852377">
                  <a:off x="2506" y="1652"/>
                  <a:ext cx="353" cy="179"/>
                  <a:chOff x="3144" y="3204"/>
                  <a:chExt cx="867" cy="623"/>
                </a:xfrm>
              </p:grpSpPr>
              <p:grpSp>
                <p:nvGrpSpPr>
                  <p:cNvPr id="41197" name="Group 237"/>
                  <p:cNvGrpSpPr>
                    <a:grpSpLocks/>
                  </p:cNvGrpSpPr>
                  <p:nvPr/>
                </p:nvGrpSpPr>
                <p:grpSpPr bwMode="auto">
                  <a:xfrm>
                    <a:off x="3144" y="3204"/>
                    <a:ext cx="867" cy="623"/>
                    <a:chOff x="3144" y="3204"/>
                    <a:chExt cx="867" cy="623"/>
                  </a:xfrm>
                </p:grpSpPr>
                <p:sp>
                  <p:nvSpPr>
                    <p:cNvPr id="41198" name="Freeform 238"/>
                    <p:cNvSpPr>
                      <a:spLocks/>
                    </p:cNvSpPr>
                    <p:nvPr/>
                  </p:nvSpPr>
                  <p:spPr bwMode="auto">
                    <a:xfrm>
                      <a:off x="3144" y="3204"/>
                      <a:ext cx="848" cy="308"/>
                    </a:xfrm>
                    <a:custGeom>
                      <a:avLst/>
                      <a:gdLst/>
                      <a:ahLst/>
                      <a:cxnLst>
                        <a:cxn ang="0">
                          <a:pos x="848" y="300"/>
                        </a:cxn>
                        <a:cxn ang="0">
                          <a:pos x="704" y="76"/>
                        </a:cxn>
                        <a:cxn ang="0">
                          <a:pos x="576" y="4"/>
                        </a:cxn>
                        <a:cxn ang="0">
                          <a:pos x="376" y="52"/>
                        </a:cxn>
                        <a:cxn ang="0">
                          <a:pos x="0" y="308"/>
                        </a:cxn>
                      </a:cxnLst>
                      <a:rect l="0" t="0" r="r" b="b"/>
                      <a:pathLst>
                        <a:path w="848" h="308">
                          <a:moveTo>
                            <a:pt x="848" y="300"/>
                          </a:moveTo>
                          <a:cubicBezTo>
                            <a:pt x="824" y="263"/>
                            <a:pt x="749" y="125"/>
                            <a:pt x="704" y="76"/>
                          </a:cubicBezTo>
                          <a:cubicBezTo>
                            <a:pt x="659" y="27"/>
                            <a:pt x="631" y="8"/>
                            <a:pt x="576" y="4"/>
                          </a:cubicBezTo>
                          <a:cubicBezTo>
                            <a:pt x="521" y="0"/>
                            <a:pt x="472" y="1"/>
                            <a:pt x="376" y="52"/>
                          </a:cubicBezTo>
                          <a:cubicBezTo>
                            <a:pt x="280" y="103"/>
                            <a:pt x="78" y="255"/>
                            <a:pt x="0" y="30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99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1199" name="Freeform 239"/>
                    <p:cNvSpPr>
                      <a:spLocks/>
                    </p:cNvSpPr>
                    <p:nvPr/>
                  </p:nvSpPr>
                  <p:spPr bwMode="auto">
                    <a:xfrm>
                      <a:off x="3144" y="3420"/>
                      <a:ext cx="867" cy="40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2"/>
                        </a:cxn>
                        <a:cxn ang="0">
                          <a:pos x="552" y="380"/>
                        </a:cxn>
                        <a:cxn ang="0">
                          <a:pos x="832" y="252"/>
                        </a:cxn>
                        <a:cxn ang="0">
                          <a:pos x="760" y="28"/>
                        </a:cxn>
                        <a:cxn ang="0">
                          <a:pos x="232" y="84"/>
                        </a:cxn>
                      </a:cxnLst>
                      <a:rect l="0" t="0" r="r" b="b"/>
                      <a:pathLst>
                        <a:path w="867" h="407">
                          <a:moveTo>
                            <a:pt x="0" y="92"/>
                          </a:moveTo>
                          <a:cubicBezTo>
                            <a:pt x="206" y="222"/>
                            <a:pt x="413" y="353"/>
                            <a:pt x="552" y="380"/>
                          </a:cubicBezTo>
                          <a:cubicBezTo>
                            <a:pt x="691" y="407"/>
                            <a:pt x="797" y="311"/>
                            <a:pt x="832" y="252"/>
                          </a:cubicBezTo>
                          <a:cubicBezTo>
                            <a:pt x="867" y="193"/>
                            <a:pt x="860" y="56"/>
                            <a:pt x="760" y="28"/>
                          </a:cubicBezTo>
                          <a:cubicBezTo>
                            <a:pt x="660" y="0"/>
                            <a:pt x="446" y="42"/>
                            <a:pt x="232" y="84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41200" name="Freeform 240"/>
                  <p:cNvSpPr>
                    <a:spLocks/>
                  </p:cNvSpPr>
                  <p:nvPr/>
                </p:nvSpPr>
                <p:spPr bwMode="auto">
                  <a:xfrm>
                    <a:off x="3808" y="3440"/>
                    <a:ext cx="87" cy="288"/>
                  </a:xfrm>
                  <a:custGeom>
                    <a:avLst/>
                    <a:gdLst/>
                    <a:ahLst/>
                    <a:cxnLst>
                      <a:cxn ang="0">
                        <a:pos x="40" y="0"/>
                      </a:cxn>
                      <a:cxn ang="0">
                        <a:pos x="80" y="160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201" name="Freeform 241"/>
                  <p:cNvSpPr>
                    <a:spLocks/>
                  </p:cNvSpPr>
                  <p:nvPr/>
                </p:nvSpPr>
                <p:spPr bwMode="auto">
                  <a:xfrm>
                    <a:off x="3688" y="3440"/>
                    <a:ext cx="87" cy="288"/>
                  </a:xfrm>
                  <a:custGeom>
                    <a:avLst/>
                    <a:gdLst/>
                    <a:ahLst/>
                    <a:cxnLst>
                      <a:cxn ang="0">
                        <a:pos x="40" y="0"/>
                      </a:cxn>
                      <a:cxn ang="0">
                        <a:pos x="80" y="160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202" name="Freeform 242"/>
                  <p:cNvSpPr>
                    <a:spLocks/>
                  </p:cNvSpPr>
                  <p:nvPr/>
                </p:nvSpPr>
                <p:spPr bwMode="auto">
                  <a:xfrm>
                    <a:off x="3568" y="3480"/>
                    <a:ext cx="72" cy="184"/>
                  </a:xfrm>
                  <a:custGeom>
                    <a:avLst/>
                    <a:gdLst/>
                    <a:ahLst/>
                    <a:cxnLst>
                      <a:cxn ang="0">
                        <a:pos x="48" y="0"/>
                      </a:cxn>
                      <a:cxn ang="0">
                        <a:pos x="64" y="120"/>
                      </a:cxn>
                      <a:cxn ang="0">
                        <a:pos x="0" y="184"/>
                      </a:cxn>
                    </a:cxnLst>
                    <a:rect l="0" t="0" r="r" b="b"/>
                    <a:pathLst>
                      <a:path w="72" h="184">
                        <a:moveTo>
                          <a:pt x="48" y="0"/>
                        </a:moveTo>
                        <a:cubicBezTo>
                          <a:pt x="51" y="17"/>
                          <a:pt x="72" y="89"/>
                          <a:pt x="64" y="120"/>
                        </a:cubicBezTo>
                        <a:cubicBezTo>
                          <a:pt x="56" y="151"/>
                          <a:pt x="13" y="171"/>
                          <a:pt x="0" y="18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203" name="Freeform 243"/>
                  <p:cNvSpPr>
                    <a:spLocks/>
                  </p:cNvSpPr>
                  <p:nvPr/>
                </p:nvSpPr>
                <p:spPr bwMode="auto">
                  <a:xfrm>
                    <a:off x="3656" y="3280"/>
                    <a:ext cx="112" cy="1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56" y="48"/>
                      </a:cxn>
                      <a:cxn ang="0">
                        <a:pos x="112" y="144"/>
                      </a:cxn>
                    </a:cxnLst>
                    <a:rect l="0" t="0" r="r" b="b"/>
                    <a:pathLst>
                      <a:path w="112" h="144">
                        <a:moveTo>
                          <a:pt x="0" y="0"/>
                        </a:moveTo>
                        <a:cubicBezTo>
                          <a:pt x="9" y="8"/>
                          <a:pt x="37" y="24"/>
                          <a:pt x="56" y="48"/>
                        </a:cubicBezTo>
                        <a:cubicBezTo>
                          <a:pt x="75" y="72"/>
                          <a:pt x="100" y="124"/>
                          <a:pt x="112" y="14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204" name="Freeform 244"/>
                  <p:cNvSpPr>
                    <a:spLocks/>
                  </p:cNvSpPr>
                  <p:nvPr/>
                </p:nvSpPr>
                <p:spPr bwMode="auto">
                  <a:xfrm>
                    <a:off x="3752" y="3264"/>
                    <a:ext cx="120" cy="16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72" y="72"/>
                      </a:cxn>
                      <a:cxn ang="0">
                        <a:pos x="120" y="160"/>
                      </a:cxn>
                    </a:cxnLst>
                    <a:rect l="0" t="0" r="r" b="b"/>
                    <a:pathLst>
                      <a:path w="120" h="160">
                        <a:moveTo>
                          <a:pt x="0" y="0"/>
                        </a:moveTo>
                        <a:cubicBezTo>
                          <a:pt x="12" y="12"/>
                          <a:pt x="52" y="45"/>
                          <a:pt x="72" y="72"/>
                        </a:cubicBezTo>
                        <a:cubicBezTo>
                          <a:pt x="92" y="99"/>
                          <a:pt x="110" y="142"/>
                          <a:pt x="120" y="160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41205" name="Group 245"/>
              <p:cNvGrpSpPr>
                <a:grpSpLocks/>
              </p:cNvGrpSpPr>
              <p:nvPr/>
            </p:nvGrpSpPr>
            <p:grpSpPr bwMode="auto">
              <a:xfrm rot="12141703" flipV="1">
                <a:off x="1770" y="3340"/>
                <a:ext cx="336" cy="192"/>
                <a:chOff x="2506" y="1584"/>
                <a:chExt cx="419" cy="247"/>
              </a:xfrm>
            </p:grpSpPr>
            <p:sp>
              <p:nvSpPr>
                <p:cNvPr id="41206" name="Freeform 246"/>
                <p:cNvSpPr>
                  <a:spLocks/>
                </p:cNvSpPr>
                <p:nvPr/>
              </p:nvSpPr>
              <p:spPr bwMode="auto">
                <a:xfrm rot="-25649421">
                  <a:off x="2757" y="1560"/>
                  <a:ext cx="144" cy="192"/>
                </a:xfrm>
                <a:custGeom>
                  <a:avLst/>
                  <a:gdLst/>
                  <a:ahLst/>
                  <a:cxnLst>
                    <a:cxn ang="0">
                      <a:pos x="0" y="192"/>
                    </a:cxn>
                    <a:cxn ang="0">
                      <a:pos x="48" y="48"/>
                    </a:cxn>
                    <a:cxn ang="0">
                      <a:pos x="144" y="0"/>
                    </a:cxn>
                  </a:cxnLst>
                  <a:rect l="0" t="0" r="r" b="b"/>
                  <a:pathLst>
                    <a:path w="144" h="192">
                      <a:moveTo>
                        <a:pt x="0" y="192"/>
                      </a:moveTo>
                      <a:cubicBezTo>
                        <a:pt x="12" y="136"/>
                        <a:pt x="24" y="80"/>
                        <a:pt x="48" y="48"/>
                      </a:cubicBezTo>
                      <a:cubicBezTo>
                        <a:pt x="72" y="16"/>
                        <a:pt x="108" y="8"/>
                        <a:pt x="144" y="0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41207" name="Group 247"/>
                <p:cNvGrpSpPr>
                  <a:grpSpLocks/>
                </p:cNvGrpSpPr>
                <p:nvPr/>
              </p:nvGrpSpPr>
              <p:grpSpPr bwMode="auto">
                <a:xfrm rot="-23852377">
                  <a:off x="2506" y="1652"/>
                  <a:ext cx="353" cy="179"/>
                  <a:chOff x="3144" y="3204"/>
                  <a:chExt cx="867" cy="623"/>
                </a:xfrm>
              </p:grpSpPr>
              <p:grpSp>
                <p:nvGrpSpPr>
                  <p:cNvPr id="41208" name="Group 248"/>
                  <p:cNvGrpSpPr>
                    <a:grpSpLocks/>
                  </p:cNvGrpSpPr>
                  <p:nvPr/>
                </p:nvGrpSpPr>
                <p:grpSpPr bwMode="auto">
                  <a:xfrm>
                    <a:off x="3144" y="3204"/>
                    <a:ext cx="867" cy="623"/>
                    <a:chOff x="3144" y="3204"/>
                    <a:chExt cx="867" cy="623"/>
                  </a:xfrm>
                </p:grpSpPr>
                <p:sp>
                  <p:nvSpPr>
                    <p:cNvPr id="41209" name="Freeform 249"/>
                    <p:cNvSpPr>
                      <a:spLocks/>
                    </p:cNvSpPr>
                    <p:nvPr/>
                  </p:nvSpPr>
                  <p:spPr bwMode="auto">
                    <a:xfrm>
                      <a:off x="3144" y="3204"/>
                      <a:ext cx="848" cy="308"/>
                    </a:xfrm>
                    <a:custGeom>
                      <a:avLst/>
                      <a:gdLst/>
                      <a:ahLst/>
                      <a:cxnLst>
                        <a:cxn ang="0">
                          <a:pos x="848" y="300"/>
                        </a:cxn>
                        <a:cxn ang="0">
                          <a:pos x="704" y="76"/>
                        </a:cxn>
                        <a:cxn ang="0">
                          <a:pos x="576" y="4"/>
                        </a:cxn>
                        <a:cxn ang="0">
                          <a:pos x="376" y="52"/>
                        </a:cxn>
                        <a:cxn ang="0">
                          <a:pos x="0" y="308"/>
                        </a:cxn>
                      </a:cxnLst>
                      <a:rect l="0" t="0" r="r" b="b"/>
                      <a:pathLst>
                        <a:path w="848" h="308">
                          <a:moveTo>
                            <a:pt x="848" y="300"/>
                          </a:moveTo>
                          <a:cubicBezTo>
                            <a:pt x="824" y="263"/>
                            <a:pt x="749" y="125"/>
                            <a:pt x="704" y="76"/>
                          </a:cubicBezTo>
                          <a:cubicBezTo>
                            <a:pt x="659" y="27"/>
                            <a:pt x="631" y="8"/>
                            <a:pt x="576" y="4"/>
                          </a:cubicBezTo>
                          <a:cubicBezTo>
                            <a:pt x="521" y="0"/>
                            <a:pt x="472" y="1"/>
                            <a:pt x="376" y="52"/>
                          </a:cubicBezTo>
                          <a:cubicBezTo>
                            <a:pt x="280" y="103"/>
                            <a:pt x="78" y="255"/>
                            <a:pt x="0" y="30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99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1210" name="Freeform 250"/>
                    <p:cNvSpPr>
                      <a:spLocks/>
                    </p:cNvSpPr>
                    <p:nvPr/>
                  </p:nvSpPr>
                  <p:spPr bwMode="auto">
                    <a:xfrm>
                      <a:off x="3144" y="3420"/>
                      <a:ext cx="867" cy="40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2"/>
                        </a:cxn>
                        <a:cxn ang="0">
                          <a:pos x="552" y="380"/>
                        </a:cxn>
                        <a:cxn ang="0">
                          <a:pos x="832" y="252"/>
                        </a:cxn>
                        <a:cxn ang="0">
                          <a:pos x="760" y="28"/>
                        </a:cxn>
                        <a:cxn ang="0">
                          <a:pos x="232" y="84"/>
                        </a:cxn>
                      </a:cxnLst>
                      <a:rect l="0" t="0" r="r" b="b"/>
                      <a:pathLst>
                        <a:path w="867" h="407">
                          <a:moveTo>
                            <a:pt x="0" y="92"/>
                          </a:moveTo>
                          <a:cubicBezTo>
                            <a:pt x="206" y="222"/>
                            <a:pt x="413" y="353"/>
                            <a:pt x="552" y="380"/>
                          </a:cubicBezTo>
                          <a:cubicBezTo>
                            <a:pt x="691" y="407"/>
                            <a:pt x="797" y="311"/>
                            <a:pt x="832" y="252"/>
                          </a:cubicBezTo>
                          <a:cubicBezTo>
                            <a:pt x="867" y="193"/>
                            <a:pt x="860" y="56"/>
                            <a:pt x="760" y="28"/>
                          </a:cubicBezTo>
                          <a:cubicBezTo>
                            <a:pt x="660" y="0"/>
                            <a:pt x="446" y="42"/>
                            <a:pt x="232" y="84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41211" name="Freeform 251"/>
                  <p:cNvSpPr>
                    <a:spLocks/>
                  </p:cNvSpPr>
                  <p:nvPr/>
                </p:nvSpPr>
                <p:spPr bwMode="auto">
                  <a:xfrm>
                    <a:off x="3808" y="3440"/>
                    <a:ext cx="87" cy="288"/>
                  </a:xfrm>
                  <a:custGeom>
                    <a:avLst/>
                    <a:gdLst/>
                    <a:ahLst/>
                    <a:cxnLst>
                      <a:cxn ang="0">
                        <a:pos x="40" y="0"/>
                      </a:cxn>
                      <a:cxn ang="0">
                        <a:pos x="80" y="160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212" name="Freeform 252"/>
                  <p:cNvSpPr>
                    <a:spLocks/>
                  </p:cNvSpPr>
                  <p:nvPr/>
                </p:nvSpPr>
                <p:spPr bwMode="auto">
                  <a:xfrm>
                    <a:off x="3688" y="3440"/>
                    <a:ext cx="87" cy="288"/>
                  </a:xfrm>
                  <a:custGeom>
                    <a:avLst/>
                    <a:gdLst/>
                    <a:ahLst/>
                    <a:cxnLst>
                      <a:cxn ang="0">
                        <a:pos x="40" y="0"/>
                      </a:cxn>
                      <a:cxn ang="0">
                        <a:pos x="80" y="160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213" name="Freeform 253"/>
                  <p:cNvSpPr>
                    <a:spLocks/>
                  </p:cNvSpPr>
                  <p:nvPr/>
                </p:nvSpPr>
                <p:spPr bwMode="auto">
                  <a:xfrm>
                    <a:off x="3568" y="3480"/>
                    <a:ext cx="72" cy="184"/>
                  </a:xfrm>
                  <a:custGeom>
                    <a:avLst/>
                    <a:gdLst/>
                    <a:ahLst/>
                    <a:cxnLst>
                      <a:cxn ang="0">
                        <a:pos x="48" y="0"/>
                      </a:cxn>
                      <a:cxn ang="0">
                        <a:pos x="64" y="120"/>
                      </a:cxn>
                      <a:cxn ang="0">
                        <a:pos x="0" y="184"/>
                      </a:cxn>
                    </a:cxnLst>
                    <a:rect l="0" t="0" r="r" b="b"/>
                    <a:pathLst>
                      <a:path w="72" h="184">
                        <a:moveTo>
                          <a:pt x="48" y="0"/>
                        </a:moveTo>
                        <a:cubicBezTo>
                          <a:pt x="51" y="17"/>
                          <a:pt x="72" y="89"/>
                          <a:pt x="64" y="120"/>
                        </a:cubicBezTo>
                        <a:cubicBezTo>
                          <a:pt x="56" y="151"/>
                          <a:pt x="13" y="171"/>
                          <a:pt x="0" y="18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214" name="Freeform 254"/>
                  <p:cNvSpPr>
                    <a:spLocks/>
                  </p:cNvSpPr>
                  <p:nvPr/>
                </p:nvSpPr>
                <p:spPr bwMode="auto">
                  <a:xfrm>
                    <a:off x="3656" y="3280"/>
                    <a:ext cx="112" cy="1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56" y="48"/>
                      </a:cxn>
                      <a:cxn ang="0">
                        <a:pos x="112" y="144"/>
                      </a:cxn>
                    </a:cxnLst>
                    <a:rect l="0" t="0" r="r" b="b"/>
                    <a:pathLst>
                      <a:path w="112" h="144">
                        <a:moveTo>
                          <a:pt x="0" y="0"/>
                        </a:moveTo>
                        <a:cubicBezTo>
                          <a:pt x="9" y="8"/>
                          <a:pt x="37" y="24"/>
                          <a:pt x="56" y="48"/>
                        </a:cubicBezTo>
                        <a:cubicBezTo>
                          <a:pt x="75" y="72"/>
                          <a:pt x="100" y="124"/>
                          <a:pt x="112" y="14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215" name="Freeform 255"/>
                  <p:cNvSpPr>
                    <a:spLocks/>
                  </p:cNvSpPr>
                  <p:nvPr/>
                </p:nvSpPr>
                <p:spPr bwMode="auto">
                  <a:xfrm>
                    <a:off x="3752" y="3264"/>
                    <a:ext cx="120" cy="16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72" y="72"/>
                      </a:cxn>
                      <a:cxn ang="0">
                        <a:pos x="120" y="160"/>
                      </a:cxn>
                    </a:cxnLst>
                    <a:rect l="0" t="0" r="r" b="b"/>
                    <a:pathLst>
                      <a:path w="120" h="160">
                        <a:moveTo>
                          <a:pt x="0" y="0"/>
                        </a:moveTo>
                        <a:cubicBezTo>
                          <a:pt x="12" y="12"/>
                          <a:pt x="52" y="45"/>
                          <a:pt x="72" y="72"/>
                        </a:cubicBezTo>
                        <a:cubicBezTo>
                          <a:pt x="92" y="99"/>
                          <a:pt x="110" y="142"/>
                          <a:pt x="120" y="160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41216" name="Group 256"/>
              <p:cNvGrpSpPr>
                <a:grpSpLocks/>
              </p:cNvGrpSpPr>
              <p:nvPr/>
            </p:nvGrpSpPr>
            <p:grpSpPr bwMode="auto">
              <a:xfrm rot="-12141703" flipH="1" flipV="1">
                <a:off x="1488" y="3312"/>
                <a:ext cx="429" cy="240"/>
                <a:chOff x="2506" y="1584"/>
                <a:chExt cx="419" cy="247"/>
              </a:xfrm>
            </p:grpSpPr>
            <p:sp>
              <p:nvSpPr>
                <p:cNvPr id="41217" name="Freeform 257"/>
                <p:cNvSpPr>
                  <a:spLocks/>
                </p:cNvSpPr>
                <p:nvPr/>
              </p:nvSpPr>
              <p:spPr bwMode="auto">
                <a:xfrm rot="-25649421">
                  <a:off x="2757" y="1560"/>
                  <a:ext cx="144" cy="192"/>
                </a:xfrm>
                <a:custGeom>
                  <a:avLst/>
                  <a:gdLst/>
                  <a:ahLst/>
                  <a:cxnLst>
                    <a:cxn ang="0">
                      <a:pos x="0" y="192"/>
                    </a:cxn>
                    <a:cxn ang="0">
                      <a:pos x="48" y="48"/>
                    </a:cxn>
                    <a:cxn ang="0">
                      <a:pos x="144" y="0"/>
                    </a:cxn>
                  </a:cxnLst>
                  <a:rect l="0" t="0" r="r" b="b"/>
                  <a:pathLst>
                    <a:path w="144" h="192">
                      <a:moveTo>
                        <a:pt x="0" y="192"/>
                      </a:moveTo>
                      <a:cubicBezTo>
                        <a:pt x="12" y="136"/>
                        <a:pt x="24" y="80"/>
                        <a:pt x="48" y="48"/>
                      </a:cubicBezTo>
                      <a:cubicBezTo>
                        <a:pt x="72" y="16"/>
                        <a:pt x="108" y="8"/>
                        <a:pt x="144" y="0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41218" name="Group 258"/>
                <p:cNvGrpSpPr>
                  <a:grpSpLocks/>
                </p:cNvGrpSpPr>
                <p:nvPr/>
              </p:nvGrpSpPr>
              <p:grpSpPr bwMode="auto">
                <a:xfrm rot="-23852377">
                  <a:off x="2506" y="1652"/>
                  <a:ext cx="353" cy="179"/>
                  <a:chOff x="3144" y="3204"/>
                  <a:chExt cx="867" cy="623"/>
                </a:xfrm>
              </p:grpSpPr>
              <p:grpSp>
                <p:nvGrpSpPr>
                  <p:cNvPr id="41219" name="Group 259"/>
                  <p:cNvGrpSpPr>
                    <a:grpSpLocks/>
                  </p:cNvGrpSpPr>
                  <p:nvPr/>
                </p:nvGrpSpPr>
                <p:grpSpPr bwMode="auto">
                  <a:xfrm>
                    <a:off x="3144" y="3204"/>
                    <a:ext cx="867" cy="623"/>
                    <a:chOff x="3144" y="3204"/>
                    <a:chExt cx="867" cy="623"/>
                  </a:xfrm>
                </p:grpSpPr>
                <p:sp>
                  <p:nvSpPr>
                    <p:cNvPr id="41220" name="Freeform 260"/>
                    <p:cNvSpPr>
                      <a:spLocks/>
                    </p:cNvSpPr>
                    <p:nvPr/>
                  </p:nvSpPr>
                  <p:spPr bwMode="auto">
                    <a:xfrm>
                      <a:off x="3144" y="3204"/>
                      <a:ext cx="848" cy="308"/>
                    </a:xfrm>
                    <a:custGeom>
                      <a:avLst/>
                      <a:gdLst/>
                      <a:ahLst/>
                      <a:cxnLst>
                        <a:cxn ang="0">
                          <a:pos x="848" y="300"/>
                        </a:cxn>
                        <a:cxn ang="0">
                          <a:pos x="704" y="76"/>
                        </a:cxn>
                        <a:cxn ang="0">
                          <a:pos x="576" y="4"/>
                        </a:cxn>
                        <a:cxn ang="0">
                          <a:pos x="376" y="52"/>
                        </a:cxn>
                        <a:cxn ang="0">
                          <a:pos x="0" y="308"/>
                        </a:cxn>
                      </a:cxnLst>
                      <a:rect l="0" t="0" r="r" b="b"/>
                      <a:pathLst>
                        <a:path w="848" h="308">
                          <a:moveTo>
                            <a:pt x="848" y="300"/>
                          </a:moveTo>
                          <a:cubicBezTo>
                            <a:pt x="824" y="263"/>
                            <a:pt x="749" y="125"/>
                            <a:pt x="704" y="76"/>
                          </a:cubicBezTo>
                          <a:cubicBezTo>
                            <a:pt x="659" y="27"/>
                            <a:pt x="631" y="8"/>
                            <a:pt x="576" y="4"/>
                          </a:cubicBezTo>
                          <a:cubicBezTo>
                            <a:pt x="521" y="0"/>
                            <a:pt x="472" y="1"/>
                            <a:pt x="376" y="52"/>
                          </a:cubicBezTo>
                          <a:cubicBezTo>
                            <a:pt x="280" y="103"/>
                            <a:pt x="78" y="255"/>
                            <a:pt x="0" y="30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99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1221" name="Freeform 261"/>
                    <p:cNvSpPr>
                      <a:spLocks/>
                    </p:cNvSpPr>
                    <p:nvPr/>
                  </p:nvSpPr>
                  <p:spPr bwMode="auto">
                    <a:xfrm>
                      <a:off x="3144" y="3420"/>
                      <a:ext cx="867" cy="40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2"/>
                        </a:cxn>
                        <a:cxn ang="0">
                          <a:pos x="552" y="380"/>
                        </a:cxn>
                        <a:cxn ang="0">
                          <a:pos x="832" y="252"/>
                        </a:cxn>
                        <a:cxn ang="0">
                          <a:pos x="760" y="28"/>
                        </a:cxn>
                        <a:cxn ang="0">
                          <a:pos x="232" y="84"/>
                        </a:cxn>
                      </a:cxnLst>
                      <a:rect l="0" t="0" r="r" b="b"/>
                      <a:pathLst>
                        <a:path w="867" h="407">
                          <a:moveTo>
                            <a:pt x="0" y="92"/>
                          </a:moveTo>
                          <a:cubicBezTo>
                            <a:pt x="206" y="222"/>
                            <a:pt x="413" y="353"/>
                            <a:pt x="552" y="380"/>
                          </a:cubicBezTo>
                          <a:cubicBezTo>
                            <a:pt x="691" y="407"/>
                            <a:pt x="797" y="311"/>
                            <a:pt x="832" y="252"/>
                          </a:cubicBezTo>
                          <a:cubicBezTo>
                            <a:pt x="867" y="193"/>
                            <a:pt x="860" y="56"/>
                            <a:pt x="760" y="28"/>
                          </a:cubicBezTo>
                          <a:cubicBezTo>
                            <a:pt x="660" y="0"/>
                            <a:pt x="446" y="42"/>
                            <a:pt x="232" y="84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41222" name="Freeform 262"/>
                  <p:cNvSpPr>
                    <a:spLocks/>
                  </p:cNvSpPr>
                  <p:nvPr/>
                </p:nvSpPr>
                <p:spPr bwMode="auto">
                  <a:xfrm>
                    <a:off x="3808" y="3440"/>
                    <a:ext cx="87" cy="288"/>
                  </a:xfrm>
                  <a:custGeom>
                    <a:avLst/>
                    <a:gdLst/>
                    <a:ahLst/>
                    <a:cxnLst>
                      <a:cxn ang="0">
                        <a:pos x="40" y="0"/>
                      </a:cxn>
                      <a:cxn ang="0">
                        <a:pos x="80" y="160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223" name="Freeform 263"/>
                  <p:cNvSpPr>
                    <a:spLocks/>
                  </p:cNvSpPr>
                  <p:nvPr/>
                </p:nvSpPr>
                <p:spPr bwMode="auto">
                  <a:xfrm>
                    <a:off x="3688" y="3440"/>
                    <a:ext cx="87" cy="288"/>
                  </a:xfrm>
                  <a:custGeom>
                    <a:avLst/>
                    <a:gdLst/>
                    <a:ahLst/>
                    <a:cxnLst>
                      <a:cxn ang="0">
                        <a:pos x="40" y="0"/>
                      </a:cxn>
                      <a:cxn ang="0">
                        <a:pos x="80" y="160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224" name="Freeform 264"/>
                  <p:cNvSpPr>
                    <a:spLocks/>
                  </p:cNvSpPr>
                  <p:nvPr/>
                </p:nvSpPr>
                <p:spPr bwMode="auto">
                  <a:xfrm>
                    <a:off x="3568" y="3480"/>
                    <a:ext cx="72" cy="184"/>
                  </a:xfrm>
                  <a:custGeom>
                    <a:avLst/>
                    <a:gdLst/>
                    <a:ahLst/>
                    <a:cxnLst>
                      <a:cxn ang="0">
                        <a:pos x="48" y="0"/>
                      </a:cxn>
                      <a:cxn ang="0">
                        <a:pos x="64" y="120"/>
                      </a:cxn>
                      <a:cxn ang="0">
                        <a:pos x="0" y="184"/>
                      </a:cxn>
                    </a:cxnLst>
                    <a:rect l="0" t="0" r="r" b="b"/>
                    <a:pathLst>
                      <a:path w="72" h="184">
                        <a:moveTo>
                          <a:pt x="48" y="0"/>
                        </a:moveTo>
                        <a:cubicBezTo>
                          <a:pt x="51" y="17"/>
                          <a:pt x="72" y="89"/>
                          <a:pt x="64" y="120"/>
                        </a:cubicBezTo>
                        <a:cubicBezTo>
                          <a:pt x="56" y="151"/>
                          <a:pt x="13" y="171"/>
                          <a:pt x="0" y="18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225" name="Freeform 265"/>
                  <p:cNvSpPr>
                    <a:spLocks/>
                  </p:cNvSpPr>
                  <p:nvPr/>
                </p:nvSpPr>
                <p:spPr bwMode="auto">
                  <a:xfrm>
                    <a:off x="3656" y="3280"/>
                    <a:ext cx="112" cy="1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56" y="48"/>
                      </a:cxn>
                      <a:cxn ang="0">
                        <a:pos x="112" y="144"/>
                      </a:cxn>
                    </a:cxnLst>
                    <a:rect l="0" t="0" r="r" b="b"/>
                    <a:pathLst>
                      <a:path w="112" h="144">
                        <a:moveTo>
                          <a:pt x="0" y="0"/>
                        </a:moveTo>
                        <a:cubicBezTo>
                          <a:pt x="9" y="8"/>
                          <a:pt x="37" y="24"/>
                          <a:pt x="56" y="48"/>
                        </a:cubicBezTo>
                        <a:cubicBezTo>
                          <a:pt x="75" y="72"/>
                          <a:pt x="100" y="124"/>
                          <a:pt x="112" y="14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226" name="Freeform 266"/>
                  <p:cNvSpPr>
                    <a:spLocks/>
                  </p:cNvSpPr>
                  <p:nvPr/>
                </p:nvSpPr>
                <p:spPr bwMode="auto">
                  <a:xfrm>
                    <a:off x="3752" y="3264"/>
                    <a:ext cx="120" cy="16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72" y="72"/>
                      </a:cxn>
                      <a:cxn ang="0">
                        <a:pos x="120" y="160"/>
                      </a:cxn>
                    </a:cxnLst>
                    <a:rect l="0" t="0" r="r" b="b"/>
                    <a:pathLst>
                      <a:path w="120" h="160">
                        <a:moveTo>
                          <a:pt x="0" y="0"/>
                        </a:moveTo>
                        <a:cubicBezTo>
                          <a:pt x="12" y="12"/>
                          <a:pt x="52" y="45"/>
                          <a:pt x="72" y="72"/>
                        </a:cubicBezTo>
                        <a:cubicBezTo>
                          <a:pt x="92" y="99"/>
                          <a:pt x="110" y="142"/>
                          <a:pt x="120" y="160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41227" name="Group 267"/>
              <p:cNvGrpSpPr>
                <a:grpSpLocks/>
              </p:cNvGrpSpPr>
              <p:nvPr/>
            </p:nvGrpSpPr>
            <p:grpSpPr bwMode="auto">
              <a:xfrm rot="-12141703" flipH="1" flipV="1">
                <a:off x="1584" y="2880"/>
                <a:ext cx="429" cy="240"/>
                <a:chOff x="2506" y="1584"/>
                <a:chExt cx="419" cy="247"/>
              </a:xfrm>
            </p:grpSpPr>
            <p:sp>
              <p:nvSpPr>
                <p:cNvPr id="41228" name="Freeform 268"/>
                <p:cNvSpPr>
                  <a:spLocks/>
                </p:cNvSpPr>
                <p:nvPr/>
              </p:nvSpPr>
              <p:spPr bwMode="auto">
                <a:xfrm rot="-25649421">
                  <a:off x="2757" y="1560"/>
                  <a:ext cx="144" cy="192"/>
                </a:xfrm>
                <a:custGeom>
                  <a:avLst/>
                  <a:gdLst/>
                  <a:ahLst/>
                  <a:cxnLst>
                    <a:cxn ang="0">
                      <a:pos x="0" y="192"/>
                    </a:cxn>
                    <a:cxn ang="0">
                      <a:pos x="48" y="48"/>
                    </a:cxn>
                    <a:cxn ang="0">
                      <a:pos x="144" y="0"/>
                    </a:cxn>
                  </a:cxnLst>
                  <a:rect l="0" t="0" r="r" b="b"/>
                  <a:pathLst>
                    <a:path w="144" h="192">
                      <a:moveTo>
                        <a:pt x="0" y="192"/>
                      </a:moveTo>
                      <a:cubicBezTo>
                        <a:pt x="12" y="136"/>
                        <a:pt x="24" y="80"/>
                        <a:pt x="48" y="48"/>
                      </a:cubicBezTo>
                      <a:cubicBezTo>
                        <a:pt x="72" y="16"/>
                        <a:pt x="108" y="8"/>
                        <a:pt x="144" y="0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41229" name="Group 269"/>
                <p:cNvGrpSpPr>
                  <a:grpSpLocks/>
                </p:cNvGrpSpPr>
                <p:nvPr/>
              </p:nvGrpSpPr>
              <p:grpSpPr bwMode="auto">
                <a:xfrm rot="-23852377">
                  <a:off x="2506" y="1652"/>
                  <a:ext cx="353" cy="179"/>
                  <a:chOff x="3144" y="3204"/>
                  <a:chExt cx="867" cy="623"/>
                </a:xfrm>
              </p:grpSpPr>
              <p:grpSp>
                <p:nvGrpSpPr>
                  <p:cNvPr id="41230" name="Group 270"/>
                  <p:cNvGrpSpPr>
                    <a:grpSpLocks/>
                  </p:cNvGrpSpPr>
                  <p:nvPr/>
                </p:nvGrpSpPr>
                <p:grpSpPr bwMode="auto">
                  <a:xfrm>
                    <a:off x="3144" y="3204"/>
                    <a:ext cx="867" cy="623"/>
                    <a:chOff x="3144" y="3204"/>
                    <a:chExt cx="867" cy="623"/>
                  </a:xfrm>
                </p:grpSpPr>
                <p:sp>
                  <p:nvSpPr>
                    <p:cNvPr id="41231" name="Freeform 271"/>
                    <p:cNvSpPr>
                      <a:spLocks/>
                    </p:cNvSpPr>
                    <p:nvPr/>
                  </p:nvSpPr>
                  <p:spPr bwMode="auto">
                    <a:xfrm>
                      <a:off x="3144" y="3204"/>
                      <a:ext cx="848" cy="308"/>
                    </a:xfrm>
                    <a:custGeom>
                      <a:avLst/>
                      <a:gdLst/>
                      <a:ahLst/>
                      <a:cxnLst>
                        <a:cxn ang="0">
                          <a:pos x="848" y="300"/>
                        </a:cxn>
                        <a:cxn ang="0">
                          <a:pos x="704" y="76"/>
                        </a:cxn>
                        <a:cxn ang="0">
                          <a:pos x="576" y="4"/>
                        </a:cxn>
                        <a:cxn ang="0">
                          <a:pos x="376" y="52"/>
                        </a:cxn>
                        <a:cxn ang="0">
                          <a:pos x="0" y="308"/>
                        </a:cxn>
                      </a:cxnLst>
                      <a:rect l="0" t="0" r="r" b="b"/>
                      <a:pathLst>
                        <a:path w="848" h="308">
                          <a:moveTo>
                            <a:pt x="848" y="300"/>
                          </a:moveTo>
                          <a:cubicBezTo>
                            <a:pt x="824" y="263"/>
                            <a:pt x="749" y="125"/>
                            <a:pt x="704" y="76"/>
                          </a:cubicBezTo>
                          <a:cubicBezTo>
                            <a:pt x="659" y="27"/>
                            <a:pt x="631" y="8"/>
                            <a:pt x="576" y="4"/>
                          </a:cubicBezTo>
                          <a:cubicBezTo>
                            <a:pt x="521" y="0"/>
                            <a:pt x="472" y="1"/>
                            <a:pt x="376" y="52"/>
                          </a:cubicBezTo>
                          <a:cubicBezTo>
                            <a:pt x="280" y="103"/>
                            <a:pt x="78" y="255"/>
                            <a:pt x="0" y="30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99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1232" name="Freeform 272"/>
                    <p:cNvSpPr>
                      <a:spLocks/>
                    </p:cNvSpPr>
                    <p:nvPr/>
                  </p:nvSpPr>
                  <p:spPr bwMode="auto">
                    <a:xfrm>
                      <a:off x="3144" y="3420"/>
                      <a:ext cx="867" cy="40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2"/>
                        </a:cxn>
                        <a:cxn ang="0">
                          <a:pos x="552" y="380"/>
                        </a:cxn>
                        <a:cxn ang="0">
                          <a:pos x="832" y="252"/>
                        </a:cxn>
                        <a:cxn ang="0">
                          <a:pos x="760" y="28"/>
                        </a:cxn>
                        <a:cxn ang="0">
                          <a:pos x="232" y="84"/>
                        </a:cxn>
                      </a:cxnLst>
                      <a:rect l="0" t="0" r="r" b="b"/>
                      <a:pathLst>
                        <a:path w="867" h="407">
                          <a:moveTo>
                            <a:pt x="0" y="92"/>
                          </a:moveTo>
                          <a:cubicBezTo>
                            <a:pt x="206" y="222"/>
                            <a:pt x="413" y="353"/>
                            <a:pt x="552" y="380"/>
                          </a:cubicBezTo>
                          <a:cubicBezTo>
                            <a:pt x="691" y="407"/>
                            <a:pt x="797" y="311"/>
                            <a:pt x="832" y="252"/>
                          </a:cubicBezTo>
                          <a:cubicBezTo>
                            <a:pt x="867" y="193"/>
                            <a:pt x="860" y="56"/>
                            <a:pt x="760" y="28"/>
                          </a:cubicBezTo>
                          <a:cubicBezTo>
                            <a:pt x="660" y="0"/>
                            <a:pt x="446" y="42"/>
                            <a:pt x="232" y="84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41233" name="Freeform 273"/>
                  <p:cNvSpPr>
                    <a:spLocks/>
                  </p:cNvSpPr>
                  <p:nvPr/>
                </p:nvSpPr>
                <p:spPr bwMode="auto">
                  <a:xfrm>
                    <a:off x="3808" y="3440"/>
                    <a:ext cx="87" cy="288"/>
                  </a:xfrm>
                  <a:custGeom>
                    <a:avLst/>
                    <a:gdLst/>
                    <a:ahLst/>
                    <a:cxnLst>
                      <a:cxn ang="0">
                        <a:pos x="40" y="0"/>
                      </a:cxn>
                      <a:cxn ang="0">
                        <a:pos x="80" y="160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234" name="Freeform 274"/>
                  <p:cNvSpPr>
                    <a:spLocks/>
                  </p:cNvSpPr>
                  <p:nvPr/>
                </p:nvSpPr>
                <p:spPr bwMode="auto">
                  <a:xfrm>
                    <a:off x="3688" y="3440"/>
                    <a:ext cx="87" cy="288"/>
                  </a:xfrm>
                  <a:custGeom>
                    <a:avLst/>
                    <a:gdLst/>
                    <a:ahLst/>
                    <a:cxnLst>
                      <a:cxn ang="0">
                        <a:pos x="40" y="0"/>
                      </a:cxn>
                      <a:cxn ang="0">
                        <a:pos x="80" y="160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235" name="Freeform 275"/>
                  <p:cNvSpPr>
                    <a:spLocks/>
                  </p:cNvSpPr>
                  <p:nvPr/>
                </p:nvSpPr>
                <p:spPr bwMode="auto">
                  <a:xfrm>
                    <a:off x="3568" y="3480"/>
                    <a:ext cx="72" cy="184"/>
                  </a:xfrm>
                  <a:custGeom>
                    <a:avLst/>
                    <a:gdLst/>
                    <a:ahLst/>
                    <a:cxnLst>
                      <a:cxn ang="0">
                        <a:pos x="48" y="0"/>
                      </a:cxn>
                      <a:cxn ang="0">
                        <a:pos x="64" y="120"/>
                      </a:cxn>
                      <a:cxn ang="0">
                        <a:pos x="0" y="184"/>
                      </a:cxn>
                    </a:cxnLst>
                    <a:rect l="0" t="0" r="r" b="b"/>
                    <a:pathLst>
                      <a:path w="72" h="184">
                        <a:moveTo>
                          <a:pt x="48" y="0"/>
                        </a:moveTo>
                        <a:cubicBezTo>
                          <a:pt x="51" y="17"/>
                          <a:pt x="72" y="89"/>
                          <a:pt x="64" y="120"/>
                        </a:cubicBezTo>
                        <a:cubicBezTo>
                          <a:pt x="56" y="151"/>
                          <a:pt x="13" y="171"/>
                          <a:pt x="0" y="18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236" name="Freeform 276"/>
                  <p:cNvSpPr>
                    <a:spLocks/>
                  </p:cNvSpPr>
                  <p:nvPr/>
                </p:nvSpPr>
                <p:spPr bwMode="auto">
                  <a:xfrm>
                    <a:off x="3656" y="3280"/>
                    <a:ext cx="112" cy="1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56" y="48"/>
                      </a:cxn>
                      <a:cxn ang="0">
                        <a:pos x="112" y="144"/>
                      </a:cxn>
                    </a:cxnLst>
                    <a:rect l="0" t="0" r="r" b="b"/>
                    <a:pathLst>
                      <a:path w="112" h="144">
                        <a:moveTo>
                          <a:pt x="0" y="0"/>
                        </a:moveTo>
                        <a:cubicBezTo>
                          <a:pt x="9" y="8"/>
                          <a:pt x="37" y="24"/>
                          <a:pt x="56" y="48"/>
                        </a:cubicBezTo>
                        <a:cubicBezTo>
                          <a:pt x="75" y="72"/>
                          <a:pt x="100" y="124"/>
                          <a:pt x="112" y="14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237" name="Freeform 277"/>
                  <p:cNvSpPr>
                    <a:spLocks/>
                  </p:cNvSpPr>
                  <p:nvPr/>
                </p:nvSpPr>
                <p:spPr bwMode="auto">
                  <a:xfrm>
                    <a:off x="3752" y="3264"/>
                    <a:ext cx="120" cy="16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72" y="72"/>
                      </a:cxn>
                      <a:cxn ang="0">
                        <a:pos x="120" y="160"/>
                      </a:cxn>
                    </a:cxnLst>
                    <a:rect l="0" t="0" r="r" b="b"/>
                    <a:pathLst>
                      <a:path w="120" h="160">
                        <a:moveTo>
                          <a:pt x="0" y="0"/>
                        </a:moveTo>
                        <a:cubicBezTo>
                          <a:pt x="12" y="12"/>
                          <a:pt x="52" y="45"/>
                          <a:pt x="72" y="72"/>
                        </a:cubicBezTo>
                        <a:cubicBezTo>
                          <a:pt x="92" y="99"/>
                          <a:pt x="110" y="142"/>
                          <a:pt x="120" y="160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41238" name="Group 278"/>
              <p:cNvGrpSpPr>
                <a:grpSpLocks/>
              </p:cNvGrpSpPr>
              <p:nvPr/>
            </p:nvGrpSpPr>
            <p:grpSpPr bwMode="auto">
              <a:xfrm rot="12141703" flipV="1">
                <a:off x="3024" y="3072"/>
                <a:ext cx="429" cy="240"/>
                <a:chOff x="2506" y="1584"/>
                <a:chExt cx="419" cy="247"/>
              </a:xfrm>
            </p:grpSpPr>
            <p:sp>
              <p:nvSpPr>
                <p:cNvPr id="41239" name="Freeform 279"/>
                <p:cNvSpPr>
                  <a:spLocks/>
                </p:cNvSpPr>
                <p:nvPr/>
              </p:nvSpPr>
              <p:spPr bwMode="auto">
                <a:xfrm rot="-25649421">
                  <a:off x="2757" y="1560"/>
                  <a:ext cx="144" cy="192"/>
                </a:xfrm>
                <a:custGeom>
                  <a:avLst/>
                  <a:gdLst/>
                  <a:ahLst/>
                  <a:cxnLst>
                    <a:cxn ang="0">
                      <a:pos x="0" y="192"/>
                    </a:cxn>
                    <a:cxn ang="0">
                      <a:pos x="48" y="48"/>
                    </a:cxn>
                    <a:cxn ang="0">
                      <a:pos x="144" y="0"/>
                    </a:cxn>
                  </a:cxnLst>
                  <a:rect l="0" t="0" r="r" b="b"/>
                  <a:pathLst>
                    <a:path w="144" h="192">
                      <a:moveTo>
                        <a:pt x="0" y="192"/>
                      </a:moveTo>
                      <a:cubicBezTo>
                        <a:pt x="12" y="136"/>
                        <a:pt x="24" y="80"/>
                        <a:pt x="48" y="48"/>
                      </a:cubicBezTo>
                      <a:cubicBezTo>
                        <a:pt x="72" y="16"/>
                        <a:pt x="108" y="8"/>
                        <a:pt x="144" y="0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41240" name="Group 280"/>
                <p:cNvGrpSpPr>
                  <a:grpSpLocks/>
                </p:cNvGrpSpPr>
                <p:nvPr/>
              </p:nvGrpSpPr>
              <p:grpSpPr bwMode="auto">
                <a:xfrm rot="-23852377">
                  <a:off x="2506" y="1652"/>
                  <a:ext cx="353" cy="179"/>
                  <a:chOff x="3144" y="3204"/>
                  <a:chExt cx="867" cy="623"/>
                </a:xfrm>
              </p:grpSpPr>
              <p:grpSp>
                <p:nvGrpSpPr>
                  <p:cNvPr id="41241" name="Group 281"/>
                  <p:cNvGrpSpPr>
                    <a:grpSpLocks/>
                  </p:cNvGrpSpPr>
                  <p:nvPr/>
                </p:nvGrpSpPr>
                <p:grpSpPr bwMode="auto">
                  <a:xfrm>
                    <a:off x="3144" y="3204"/>
                    <a:ext cx="867" cy="623"/>
                    <a:chOff x="3144" y="3204"/>
                    <a:chExt cx="867" cy="623"/>
                  </a:xfrm>
                </p:grpSpPr>
                <p:sp>
                  <p:nvSpPr>
                    <p:cNvPr id="41242" name="Freeform 282"/>
                    <p:cNvSpPr>
                      <a:spLocks/>
                    </p:cNvSpPr>
                    <p:nvPr/>
                  </p:nvSpPr>
                  <p:spPr bwMode="auto">
                    <a:xfrm>
                      <a:off x="3144" y="3204"/>
                      <a:ext cx="848" cy="308"/>
                    </a:xfrm>
                    <a:custGeom>
                      <a:avLst/>
                      <a:gdLst/>
                      <a:ahLst/>
                      <a:cxnLst>
                        <a:cxn ang="0">
                          <a:pos x="848" y="300"/>
                        </a:cxn>
                        <a:cxn ang="0">
                          <a:pos x="704" y="76"/>
                        </a:cxn>
                        <a:cxn ang="0">
                          <a:pos x="576" y="4"/>
                        </a:cxn>
                        <a:cxn ang="0">
                          <a:pos x="376" y="52"/>
                        </a:cxn>
                        <a:cxn ang="0">
                          <a:pos x="0" y="308"/>
                        </a:cxn>
                      </a:cxnLst>
                      <a:rect l="0" t="0" r="r" b="b"/>
                      <a:pathLst>
                        <a:path w="848" h="308">
                          <a:moveTo>
                            <a:pt x="848" y="300"/>
                          </a:moveTo>
                          <a:cubicBezTo>
                            <a:pt x="824" y="263"/>
                            <a:pt x="749" y="125"/>
                            <a:pt x="704" y="76"/>
                          </a:cubicBezTo>
                          <a:cubicBezTo>
                            <a:pt x="659" y="27"/>
                            <a:pt x="631" y="8"/>
                            <a:pt x="576" y="4"/>
                          </a:cubicBezTo>
                          <a:cubicBezTo>
                            <a:pt x="521" y="0"/>
                            <a:pt x="472" y="1"/>
                            <a:pt x="376" y="52"/>
                          </a:cubicBezTo>
                          <a:cubicBezTo>
                            <a:pt x="280" y="103"/>
                            <a:pt x="78" y="255"/>
                            <a:pt x="0" y="30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99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1243" name="Freeform 283"/>
                    <p:cNvSpPr>
                      <a:spLocks/>
                    </p:cNvSpPr>
                    <p:nvPr/>
                  </p:nvSpPr>
                  <p:spPr bwMode="auto">
                    <a:xfrm>
                      <a:off x="3144" y="3420"/>
                      <a:ext cx="867" cy="40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2"/>
                        </a:cxn>
                        <a:cxn ang="0">
                          <a:pos x="552" y="380"/>
                        </a:cxn>
                        <a:cxn ang="0">
                          <a:pos x="832" y="252"/>
                        </a:cxn>
                        <a:cxn ang="0">
                          <a:pos x="760" y="28"/>
                        </a:cxn>
                        <a:cxn ang="0">
                          <a:pos x="232" y="84"/>
                        </a:cxn>
                      </a:cxnLst>
                      <a:rect l="0" t="0" r="r" b="b"/>
                      <a:pathLst>
                        <a:path w="867" h="407">
                          <a:moveTo>
                            <a:pt x="0" y="92"/>
                          </a:moveTo>
                          <a:cubicBezTo>
                            <a:pt x="206" y="222"/>
                            <a:pt x="413" y="353"/>
                            <a:pt x="552" y="380"/>
                          </a:cubicBezTo>
                          <a:cubicBezTo>
                            <a:pt x="691" y="407"/>
                            <a:pt x="797" y="311"/>
                            <a:pt x="832" y="252"/>
                          </a:cubicBezTo>
                          <a:cubicBezTo>
                            <a:pt x="867" y="193"/>
                            <a:pt x="860" y="56"/>
                            <a:pt x="760" y="28"/>
                          </a:cubicBezTo>
                          <a:cubicBezTo>
                            <a:pt x="660" y="0"/>
                            <a:pt x="446" y="42"/>
                            <a:pt x="232" y="84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41244" name="Freeform 284"/>
                  <p:cNvSpPr>
                    <a:spLocks/>
                  </p:cNvSpPr>
                  <p:nvPr/>
                </p:nvSpPr>
                <p:spPr bwMode="auto">
                  <a:xfrm>
                    <a:off x="3808" y="3440"/>
                    <a:ext cx="87" cy="288"/>
                  </a:xfrm>
                  <a:custGeom>
                    <a:avLst/>
                    <a:gdLst/>
                    <a:ahLst/>
                    <a:cxnLst>
                      <a:cxn ang="0">
                        <a:pos x="40" y="0"/>
                      </a:cxn>
                      <a:cxn ang="0">
                        <a:pos x="80" y="160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245" name="Freeform 285"/>
                  <p:cNvSpPr>
                    <a:spLocks/>
                  </p:cNvSpPr>
                  <p:nvPr/>
                </p:nvSpPr>
                <p:spPr bwMode="auto">
                  <a:xfrm>
                    <a:off x="3688" y="3440"/>
                    <a:ext cx="87" cy="288"/>
                  </a:xfrm>
                  <a:custGeom>
                    <a:avLst/>
                    <a:gdLst/>
                    <a:ahLst/>
                    <a:cxnLst>
                      <a:cxn ang="0">
                        <a:pos x="40" y="0"/>
                      </a:cxn>
                      <a:cxn ang="0">
                        <a:pos x="80" y="160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246" name="Freeform 286"/>
                  <p:cNvSpPr>
                    <a:spLocks/>
                  </p:cNvSpPr>
                  <p:nvPr/>
                </p:nvSpPr>
                <p:spPr bwMode="auto">
                  <a:xfrm>
                    <a:off x="3568" y="3480"/>
                    <a:ext cx="72" cy="184"/>
                  </a:xfrm>
                  <a:custGeom>
                    <a:avLst/>
                    <a:gdLst/>
                    <a:ahLst/>
                    <a:cxnLst>
                      <a:cxn ang="0">
                        <a:pos x="48" y="0"/>
                      </a:cxn>
                      <a:cxn ang="0">
                        <a:pos x="64" y="120"/>
                      </a:cxn>
                      <a:cxn ang="0">
                        <a:pos x="0" y="184"/>
                      </a:cxn>
                    </a:cxnLst>
                    <a:rect l="0" t="0" r="r" b="b"/>
                    <a:pathLst>
                      <a:path w="72" h="184">
                        <a:moveTo>
                          <a:pt x="48" y="0"/>
                        </a:moveTo>
                        <a:cubicBezTo>
                          <a:pt x="51" y="17"/>
                          <a:pt x="72" y="89"/>
                          <a:pt x="64" y="120"/>
                        </a:cubicBezTo>
                        <a:cubicBezTo>
                          <a:pt x="56" y="151"/>
                          <a:pt x="13" y="171"/>
                          <a:pt x="0" y="18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247" name="Freeform 287"/>
                  <p:cNvSpPr>
                    <a:spLocks/>
                  </p:cNvSpPr>
                  <p:nvPr/>
                </p:nvSpPr>
                <p:spPr bwMode="auto">
                  <a:xfrm>
                    <a:off x="3656" y="3280"/>
                    <a:ext cx="112" cy="1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56" y="48"/>
                      </a:cxn>
                      <a:cxn ang="0">
                        <a:pos x="112" y="144"/>
                      </a:cxn>
                    </a:cxnLst>
                    <a:rect l="0" t="0" r="r" b="b"/>
                    <a:pathLst>
                      <a:path w="112" h="144">
                        <a:moveTo>
                          <a:pt x="0" y="0"/>
                        </a:moveTo>
                        <a:cubicBezTo>
                          <a:pt x="9" y="8"/>
                          <a:pt x="37" y="24"/>
                          <a:pt x="56" y="48"/>
                        </a:cubicBezTo>
                        <a:cubicBezTo>
                          <a:pt x="75" y="72"/>
                          <a:pt x="100" y="124"/>
                          <a:pt x="112" y="14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248" name="Freeform 288"/>
                  <p:cNvSpPr>
                    <a:spLocks/>
                  </p:cNvSpPr>
                  <p:nvPr/>
                </p:nvSpPr>
                <p:spPr bwMode="auto">
                  <a:xfrm>
                    <a:off x="3752" y="3264"/>
                    <a:ext cx="120" cy="16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72" y="72"/>
                      </a:cxn>
                      <a:cxn ang="0">
                        <a:pos x="120" y="160"/>
                      </a:cxn>
                    </a:cxnLst>
                    <a:rect l="0" t="0" r="r" b="b"/>
                    <a:pathLst>
                      <a:path w="120" h="160">
                        <a:moveTo>
                          <a:pt x="0" y="0"/>
                        </a:moveTo>
                        <a:cubicBezTo>
                          <a:pt x="12" y="12"/>
                          <a:pt x="52" y="45"/>
                          <a:pt x="72" y="72"/>
                        </a:cubicBezTo>
                        <a:cubicBezTo>
                          <a:pt x="92" y="99"/>
                          <a:pt x="110" y="142"/>
                          <a:pt x="120" y="160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41249" name="Group 289"/>
              <p:cNvGrpSpPr>
                <a:grpSpLocks/>
              </p:cNvGrpSpPr>
              <p:nvPr/>
            </p:nvGrpSpPr>
            <p:grpSpPr bwMode="auto">
              <a:xfrm rot="12141703" flipV="1">
                <a:off x="2784" y="2496"/>
                <a:ext cx="429" cy="240"/>
                <a:chOff x="2506" y="1584"/>
                <a:chExt cx="419" cy="247"/>
              </a:xfrm>
            </p:grpSpPr>
            <p:sp>
              <p:nvSpPr>
                <p:cNvPr id="41250" name="Freeform 290"/>
                <p:cNvSpPr>
                  <a:spLocks/>
                </p:cNvSpPr>
                <p:nvPr/>
              </p:nvSpPr>
              <p:spPr bwMode="auto">
                <a:xfrm rot="-25649421">
                  <a:off x="2757" y="1560"/>
                  <a:ext cx="144" cy="192"/>
                </a:xfrm>
                <a:custGeom>
                  <a:avLst/>
                  <a:gdLst/>
                  <a:ahLst/>
                  <a:cxnLst>
                    <a:cxn ang="0">
                      <a:pos x="0" y="192"/>
                    </a:cxn>
                    <a:cxn ang="0">
                      <a:pos x="48" y="48"/>
                    </a:cxn>
                    <a:cxn ang="0">
                      <a:pos x="144" y="0"/>
                    </a:cxn>
                  </a:cxnLst>
                  <a:rect l="0" t="0" r="r" b="b"/>
                  <a:pathLst>
                    <a:path w="144" h="192">
                      <a:moveTo>
                        <a:pt x="0" y="192"/>
                      </a:moveTo>
                      <a:cubicBezTo>
                        <a:pt x="12" y="136"/>
                        <a:pt x="24" y="80"/>
                        <a:pt x="48" y="48"/>
                      </a:cubicBezTo>
                      <a:cubicBezTo>
                        <a:pt x="72" y="16"/>
                        <a:pt x="108" y="8"/>
                        <a:pt x="144" y="0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41251" name="Group 291"/>
                <p:cNvGrpSpPr>
                  <a:grpSpLocks/>
                </p:cNvGrpSpPr>
                <p:nvPr/>
              </p:nvGrpSpPr>
              <p:grpSpPr bwMode="auto">
                <a:xfrm rot="-23852377">
                  <a:off x="2506" y="1652"/>
                  <a:ext cx="353" cy="179"/>
                  <a:chOff x="3144" y="3204"/>
                  <a:chExt cx="867" cy="623"/>
                </a:xfrm>
              </p:grpSpPr>
              <p:grpSp>
                <p:nvGrpSpPr>
                  <p:cNvPr id="41252" name="Group 292"/>
                  <p:cNvGrpSpPr>
                    <a:grpSpLocks/>
                  </p:cNvGrpSpPr>
                  <p:nvPr/>
                </p:nvGrpSpPr>
                <p:grpSpPr bwMode="auto">
                  <a:xfrm>
                    <a:off x="3144" y="3204"/>
                    <a:ext cx="867" cy="623"/>
                    <a:chOff x="3144" y="3204"/>
                    <a:chExt cx="867" cy="623"/>
                  </a:xfrm>
                </p:grpSpPr>
                <p:sp>
                  <p:nvSpPr>
                    <p:cNvPr id="41253" name="Freeform 293"/>
                    <p:cNvSpPr>
                      <a:spLocks/>
                    </p:cNvSpPr>
                    <p:nvPr/>
                  </p:nvSpPr>
                  <p:spPr bwMode="auto">
                    <a:xfrm>
                      <a:off x="3144" y="3204"/>
                      <a:ext cx="848" cy="308"/>
                    </a:xfrm>
                    <a:custGeom>
                      <a:avLst/>
                      <a:gdLst/>
                      <a:ahLst/>
                      <a:cxnLst>
                        <a:cxn ang="0">
                          <a:pos x="848" y="300"/>
                        </a:cxn>
                        <a:cxn ang="0">
                          <a:pos x="704" y="76"/>
                        </a:cxn>
                        <a:cxn ang="0">
                          <a:pos x="576" y="4"/>
                        </a:cxn>
                        <a:cxn ang="0">
                          <a:pos x="376" y="52"/>
                        </a:cxn>
                        <a:cxn ang="0">
                          <a:pos x="0" y="308"/>
                        </a:cxn>
                      </a:cxnLst>
                      <a:rect l="0" t="0" r="r" b="b"/>
                      <a:pathLst>
                        <a:path w="848" h="308">
                          <a:moveTo>
                            <a:pt x="848" y="300"/>
                          </a:moveTo>
                          <a:cubicBezTo>
                            <a:pt x="824" y="263"/>
                            <a:pt x="749" y="125"/>
                            <a:pt x="704" y="76"/>
                          </a:cubicBezTo>
                          <a:cubicBezTo>
                            <a:pt x="659" y="27"/>
                            <a:pt x="631" y="8"/>
                            <a:pt x="576" y="4"/>
                          </a:cubicBezTo>
                          <a:cubicBezTo>
                            <a:pt x="521" y="0"/>
                            <a:pt x="472" y="1"/>
                            <a:pt x="376" y="52"/>
                          </a:cubicBezTo>
                          <a:cubicBezTo>
                            <a:pt x="280" y="103"/>
                            <a:pt x="78" y="255"/>
                            <a:pt x="0" y="30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99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1254" name="Freeform 294"/>
                    <p:cNvSpPr>
                      <a:spLocks/>
                    </p:cNvSpPr>
                    <p:nvPr/>
                  </p:nvSpPr>
                  <p:spPr bwMode="auto">
                    <a:xfrm>
                      <a:off x="3144" y="3420"/>
                      <a:ext cx="867" cy="40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2"/>
                        </a:cxn>
                        <a:cxn ang="0">
                          <a:pos x="552" y="380"/>
                        </a:cxn>
                        <a:cxn ang="0">
                          <a:pos x="832" y="252"/>
                        </a:cxn>
                        <a:cxn ang="0">
                          <a:pos x="760" y="28"/>
                        </a:cxn>
                        <a:cxn ang="0">
                          <a:pos x="232" y="84"/>
                        </a:cxn>
                      </a:cxnLst>
                      <a:rect l="0" t="0" r="r" b="b"/>
                      <a:pathLst>
                        <a:path w="867" h="407">
                          <a:moveTo>
                            <a:pt x="0" y="92"/>
                          </a:moveTo>
                          <a:cubicBezTo>
                            <a:pt x="206" y="222"/>
                            <a:pt x="413" y="353"/>
                            <a:pt x="552" y="380"/>
                          </a:cubicBezTo>
                          <a:cubicBezTo>
                            <a:pt x="691" y="407"/>
                            <a:pt x="797" y="311"/>
                            <a:pt x="832" y="252"/>
                          </a:cubicBezTo>
                          <a:cubicBezTo>
                            <a:pt x="867" y="193"/>
                            <a:pt x="860" y="56"/>
                            <a:pt x="760" y="28"/>
                          </a:cubicBezTo>
                          <a:cubicBezTo>
                            <a:pt x="660" y="0"/>
                            <a:pt x="446" y="42"/>
                            <a:pt x="232" y="84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41255" name="Freeform 295"/>
                  <p:cNvSpPr>
                    <a:spLocks/>
                  </p:cNvSpPr>
                  <p:nvPr/>
                </p:nvSpPr>
                <p:spPr bwMode="auto">
                  <a:xfrm>
                    <a:off x="3808" y="3440"/>
                    <a:ext cx="87" cy="288"/>
                  </a:xfrm>
                  <a:custGeom>
                    <a:avLst/>
                    <a:gdLst/>
                    <a:ahLst/>
                    <a:cxnLst>
                      <a:cxn ang="0">
                        <a:pos x="40" y="0"/>
                      </a:cxn>
                      <a:cxn ang="0">
                        <a:pos x="80" y="160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256" name="Freeform 296"/>
                  <p:cNvSpPr>
                    <a:spLocks/>
                  </p:cNvSpPr>
                  <p:nvPr/>
                </p:nvSpPr>
                <p:spPr bwMode="auto">
                  <a:xfrm>
                    <a:off x="3688" y="3440"/>
                    <a:ext cx="87" cy="288"/>
                  </a:xfrm>
                  <a:custGeom>
                    <a:avLst/>
                    <a:gdLst/>
                    <a:ahLst/>
                    <a:cxnLst>
                      <a:cxn ang="0">
                        <a:pos x="40" y="0"/>
                      </a:cxn>
                      <a:cxn ang="0">
                        <a:pos x="80" y="160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257" name="Freeform 297"/>
                  <p:cNvSpPr>
                    <a:spLocks/>
                  </p:cNvSpPr>
                  <p:nvPr/>
                </p:nvSpPr>
                <p:spPr bwMode="auto">
                  <a:xfrm>
                    <a:off x="3568" y="3480"/>
                    <a:ext cx="72" cy="184"/>
                  </a:xfrm>
                  <a:custGeom>
                    <a:avLst/>
                    <a:gdLst/>
                    <a:ahLst/>
                    <a:cxnLst>
                      <a:cxn ang="0">
                        <a:pos x="48" y="0"/>
                      </a:cxn>
                      <a:cxn ang="0">
                        <a:pos x="64" y="120"/>
                      </a:cxn>
                      <a:cxn ang="0">
                        <a:pos x="0" y="184"/>
                      </a:cxn>
                    </a:cxnLst>
                    <a:rect l="0" t="0" r="r" b="b"/>
                    <a:pathLst>
                      <a:path w="72" h="184">
                        <a:moveTo>
                          <a:pt x="48" y="0"/>
                        </a:moveTo>
                        <a:cubicBezTo>
                          <a:pt x="51" y="17"/>
                          <a:pt x="72" y="89"/>
                          <a:pt x="64" y="120"/>
                        </a:cubicBezTo>
                        <a:cubicBezTo>
                          <a:pt x="56" y="151"/>
                          <a:pt x="13" y="171"/>
                          <a:pt x="0" y="18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258" name="Freeform 298"/>
                  <p:cNvSpPr>
                    <a:spLocks/>
                  </p:cNvSpPr>
                  <p:nvPr/>
                </p:nvSpPr>
                <p:spPr bwMode="auto">
                  <a:xfrm>
                    <a:off x="3656" y="3280"/>
                    <a:ext cx="112" cy="1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56" y="48"/>
                      </a:cxn>
                      <a:cxn ang="0">
                        <a:pos x="112" y="144"/>
                      </a:cxn>
                    </a:cxnLst>
                    <a:rect l="0" t="0" r="r" b="b"/>
                    <a:pathLst>
                      <a:path w="112" h="144">
                        <a:moveTo>
                          <a:pt x="0" y="0"/>
                        </a:moveTo>
                        <a:cubicBezTo>
                          <a:pt x="9" y="8"/>
                          <a:pt x="37" y="24"/>
                          <a:pt x="56" y="48"/>
                        </a:cubicBezTo>
                        <a:cubicBezTo>
                          <a:pt x="75" y="72"/>
                          <a:pt x="100" y="124"/>
                          <a:pt x="112" y="14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259" name="Freeform 299"/>
                  <p:cNvSpPr>
                    <a:spLocks/>
                  </p:cNvSpPr>
                  <p:nvPr/>
                </p:nvSpPr>
                <p:spPr bwMode="auto">
                  <a:xfrm>
                    <a:off x="3752" y="3264"/>
                    <a:ext cx="120" cy="16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72" y="72"/>
                      </a:cxn>
                      <a:cxn ang="0">
                        <a:pos x="120" y="160"/>
                      </a:cxn>
                    </a:cxnLst>
                    <a:rect l="0" t="0" r="r" b="b"/>
                    <a:pathLst>
                      <a:path w="120" h="160">
                        <a:moveTo>
                          <a:pt x="0" y="0"/>
                        </a:moveTo>
                        <a:cubicBezTo>
                          <a:pt x="12" y="12"/>
                          <a:pt x="52" y="45"/>
                          <a:pt x="72" y="72"/>
                        </a:cubicBezTo>
                        <a:cubicBezTo>
                          <a:pt x="92" y="99"/>
                          <a:pt x="110" y="142"/>
                          <a:pt x="120" y="160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41260" name="Group 300"/>
              <p:cNvGrpSpPr>
                <a:grpSpLocks/>
              </p:cNvGrpSpPr>
              <p:nvPr/>
            </p:nvGrpSpPr>
            <p:grpSpPr bwMode="auto">
              <a:xfrm rot="12141703" flipV="1">
                <a:off x="2174" y="2134"/>
                <a:ext cx="288" cy="192"/>
                <a:chOff x="2506" y="1584"/>
                <a:chExt cx="419" cy="247"/>
              </a:xfrm>
            </p:grpSpPr>
            <p:sp>
              <p:nvSpPr>
                <p:cNvPr id="41261" name="Freeform 301"/>
                <p:cNvSpPr>
                  <a:spLocks/>
                </p:cNvSpPr>
                <p:nvPr/>
              </p:nvSpPr>
              <p:spPr bwMode="auto">
                <a:xfrm rot="-25649421">
                  <a:off x="2757" y="1560"/>
                  <a:ext cx="144" cy="192"/>
                </a:xfrm>
                <a:custGeom>
                  <a:avLst/>
                  <a:gdLst/>
                  <a:ahLst/>
                  <a:cxnLst>
                    <a:cxn ang="0">
                      <a:pos x="0" y="192"/>
                    </a:cxn>
                    <a:cxn ang="0">
                      <a:pos x="48" y="48"/>
                    </a:cxn>
                    <a:cxn ang="0">
                      <a:pos x="144" y="0"/>
                    </a:cxn>
                  </a:cxnLst>
                  <a:rect l="0" t="0" r="r" b="b"/>
                  <a:pathLst>
                    <a:path w="144" h="192">
                      <a:moveTo>
                        <a:pt x="0" y="192"/>
                      </a:moveTo>
                      <a:cubicBezTo>
                        <a:pt x="12" y="136"/>
                        <a:pt x="24" y="80"/>
                        <a:pt x="48" y="48"/>
                      </a:cubicBezTo>
                      <a:cubicBezTo>
                        <a:pt x="72" y="16"/>
                        <a:pt x="108" y="8"/>
                        <a:pt x="144" y="0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41262" name="Group 302"/>
                <p:cNvGrpSpPr>
                  <a:grpSpLocks/>
                </p:cNvGrpSpPr>
                <p:nvPr/>
              </p:nvGrpSpPr>
              <p:grpSpPr bwMode="auto">
                <a:xfrm rot="-23852377">
                  <a:off x="2506" y="1652"/>
                  <a:ext cx="353" cy="179"/>
                  <a:chOff x="3144" y="3204"/>
                  <a:chExt cx="867" cy="623"/>
                </a:xfrm>
              </p:grpSpPr>
              <p:grpSp>
                <p:nvGrpSpPr>
                  <p:cNvPr id="41263" name="Group 303"/>
                  <p:cNvGrpSpPr>
                    <a:grpSpLocks/>
                  </p:cNvGrpSpPr>
                  <p:nvPr/>
                </p:nvGrpSpPr>
                <p:grpSpPr bwMode="auto">
                  <a:xfrm>
                    <a:off x="3144" y="3204"/>
                    <a:ext cx="867" cy="623"/>
                    <a:chOff x="3144" y="3204"/>
                    <a:chExt cx="867" cy="623"/>
                  </a:xfrm>
                </p:grpSpPr>
                <p:sp>
                  <p:nvSpPr>
                    <p:cNvPr id="41264" name="Freeform 304"/>
                    <p:cNvSpPr>
                      <a:spLocks/>
                    </p:cNvSpPr>
                    <p:nvPr/>
                  </p:nvSpPr>
                  <p:spPr bwMode="auto">
                    <a:xfrm>
                      <a:off x="3144" y="3204"/>
                      <a:ext cx="848" cy="308"/>
                    </a:xfrm>
                    <a:custGeom>
                      <a:avLst/>
                      <a:gdLst/>
                      <a:ahLst/>
                      <a:cxnLst>
                        <a:cxn ang="0">
                          <a:pos x="848" y="300"/>
                        </a:cxn>
                        <a:cxn ang="0">
                          <a:pos x="704" y="76"/>
                        </a:cxn>
                        <a:cxn ang="0">
                          <a:pos x="576" y="4"/>
                        </a:cxn>
                        <a:cxn ang="0">
                          <a:pos x="376" y="52"/>
                        </a:cxn>
                        <a:cxn ang="0">
                          <a:pos x="0" y="308"/>
                        </a:cxn>
                      </a:cxnLst>
                      <a:rect l="0" t="0" r="r" b="b"/>
                      <a:pathLst>
                        <a:path w="848" h="308">
                          <a:moveTo>
                            <a:pt x="848" y="300"/>
                          </a:moveTo>
                          <a:cubicBezTo>
                            <a:pt x="824" y="263"/>
                            <a:pt x="749" y="125"/>
                            <a:pt x="704" y="76"/>
                          </a:cubicBezTo>
                          <a:cubicBezTo>
                            <a:pt x="659" y="27"/>
                            <a:pt x="631" y="8"/>
                            <a:pt x="576" y="4"/>
                          </a:cubicBezTo>
                          <a:cubicBezTo>
                            <a:pt x="521" y="0"/>
                            <a:pt x="472" y="1"/>
                            <a:pt x="376" y="52"/>
                          </a:cubicBezTo>
                          <a:cubicBezTo>
                            <a:pt x="280" y="103"/>
                            <a:pt x="78" y="255"/>
                            <a:pt x="0" y="30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99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1265" name="Freeform 305"/>
                    <p:cNvSpPr>
                      <a:spLocks/>
                    </p:cNvSpPr>
                    <p:nvPr/>
                  </p:nvSpPr>
                  <p:spPr bwMode="auto">
                    <a:xfrm>
                      <a:off x="3144" y="3420"/>
                      <a:ext cx="867" cy="40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2"/>
                        </a:cxn>
                        <a:cxn ang="0">
                          <a:pos x="552" y="380"/>
                        </a:cxn>
                        <a:cxn ang="0">
                          <a:pos x="832" y="252"/>
                        </a:cxn>
                        <a:cxn ang="0">
                          <a:pos x="760" y="28"/>
                        </a:cxn>
                        <a:cxn ang="0">
                          <a:pos x="232" y="84"/>
                        </a:cxn>
                      </a:cxnLst>
                      <a:rect l="0" t="0" r="r" b="b"/>
                      <a:pathLst>
                        <a:path w="867" h="407">
                          <a:moveTo>
                            <a:pt x="0" y="92"/>
                          </a:moveTo>
                          <a:cubicBezTo>
                            <a:pt x="206" y="222"/>
                            <a:pt x="413" y="353"/>
                            <a:pt x="552" y="380"/>
                          </a:cubicBezTo>
                          <a:cubicBezTo>
                            <a:pt x="691" y="407"/>
                            <a:pt x="797" y="311"/>
                            <a:pt x="832" y="252"/>
                          </a:cubicBezTo>
                          <a:cubicBezTo>
                            <a:pt x="867" y="193"/>
                            <a:pt x="860" y="56"/>
                            <a:pt x="760" y="28"/>
                          </a:cubicBezTo>
                          <a:cubicBezTo>
                            <a:pt x="660" y="0"/>
                            <a:pt x="446" y="42"/>
                            <a:pt x="232" y="84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41266" name="Freeform 306"/>
                  <p:cNvSpPr>
                    <a:spLocks/>
                  </p:cNvSpPr>
                  <p:nvPr/>
                </p:nvSpPr>
                <p:spPr bwMode="auto">
                  <a:xfrm>
                    <a:off x="3808" y="3440"/>
                    <a:ext cx="87" cy="288"/>
                  </a:xfrm>
                  <a:custGeom>
                    <a:avLst/>
                    <a:gdLst/>
                    <a:ahLst/>
                    <a:cxnLst>
                      <a:cxn ang="0">
                        <a:pos x="40" y="0"/>
                      </a:cxn>
                      <a:cxn ang="0">
                        <a:pos x="80" y="160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267" name="Freeform 307"/>
                  <p:cNvSpPr>
                    <a:spLocks/>
                  </p:cNvSpPr>
                  <p:nvPr/>
                </p:nvSpPr>
                <p:spPr bwMode="auto">
                  <a:xfrm>
                    <a:off x="3688" y="3440"/>
                    <a:ext cx="87" cy="288"/>
                  </a:xfrm>
                  <a:custGeom>
                    <a:avLst/>
                    <a:gdLst/>
                    <a:ahLst/>
                    <a:cxnLst>
                      <a:cxn ang="0">
                        <a:pos x="40" y="0"/>
                      </a:cxn>
                      <a:cxn ang="0">
                        <a:pos x="80" y="160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268" name="Freeform 308"/>
                  <p:cNvSpPr>
                    <a:spLocks/>
                  </p:cNvSpPr>
                  <p:nvPr/>
                </p:nvSpPr>
                <p:spPr bwMode="auto">
                  <a:xfrm>
                    <a:off x="3568" y="3480"/>
                    <a:ext cx="72" cy="184"/>
                  </a:xfrm>
                  <a:custGeom>
                    <a:avLst/>
                    <a:gdLst/>
                    <a:ahLst/>
                    <a:cxnLst>
                      <a:cxn ang="0">
                        <a:pos x="48" y="0"/>
                      </a:cxn>
                      <a:cxn ang="0">
                        <a:pos x="64" y="120"/>
                      </a:cxn>
                      <a:cxn ang="0">
                        <a:pos x="0" y="184"/>
                      </a:cxn>
                    </a:cxnLst>
                    <a:rect l="0" t="0" r="r" b="b"/>
                    <a:pathLst>
                      <a:path w="72" h="184">
                        <a:moveTo>
                          <a:pt x="48" y="0"/>
                        </a:moveTo>
                        <a:cubicBezTo>
                          <a:pt x="51" y="17"/>
                          <a:pt x="72" y="89"/>
                          <a:pt x="64" y="120"/>
                        </a:cubicBezTo>
                        <a:cubicBezTo>
                          <a:pt x="56" y="151"/>
                          <a:pt x="13" y="171"/>
                          <a:pt x="0" y="18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269" name="Freeform 309"/>
                  <p:cNvSpPr>
                    <a:spLocks/>
                  </p:cNvSpPr>
                  <p:nvPr/>
                </p:nvSpPr>
                <p:spPr bwMode="auto">
                  <a:xfrm>
                    <a:off x="3656" y="3280"/>
                    <a:ext cx="112" cy="1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56" y="48"/>
                      </a:cxn>
                      <a:cxn ang="0">
                        <a:pos x="112" y="144"/>
                      </a:cxn>
                    </a:cxnLst>
                    <a:rect l="0" t="0" r="r" b="b"/>
                    <a:pathLst>
                      <a:path w="112" h="144">
                        <a:moveTo>
                          <a:pt x="0" y="0"/>
                        </a:moveTo>
                        <a:cubicBezTo>
                          <a:pt x="9" y="8"/>
                          <a:pt x="37" y="24"/>
                          <a:pt x="56" y="48"/>
                        </a:cubicBezTo>
                        <a:cubicBezTo>
                          <a:pt x="75" y="72"/>
                          <a:pt x="100" y="124"/>
                          <a:pt x="112" y="14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270" name="Freeform 310"/>
                  <p:cNvSpPr>
                    <a:spLocks/>
                  </p:cNvSpPr>
                  <p:nvPr/>
                </p:nvSpPr>
                <p:spPr bwMode="auto">
                  <a:xfrm>
                    <a:off x="3752" y="3264"/>
                    <a:ext cx="120" cy="16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72" y="72"/>
                      </a:cxn>
                      <a:cxn ang="0">
                        <a:pos x="120" y="160"/>
                      </a:cxn>
                    </a:cxnLst>
                    <a:rect l="0" t="0" r="r" b="b"/>
                    <a:pathLst>
                      <a:path w="120" h="160">
                        <a:moveTo>
                          <a:pt x="0" y="0"/>
                        </a:moveTo>
                        <a:cubicBezTo>
                          <a:pt x="12" y="12"/>
                          <a:pt x="52" y="45"/>
                          <a:pt x="72" y="72"/>
                        </a:cubicBezTo>
                        <a:cubicBezTo>
                          <a:pt x="92" y="99"/>
                          <a:pt x="110" y="142"/>
                          <a:pt x="120" y="160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41271" name="Group 311"/>
              <p:cNvGrpSpPr>
                <a:grpSpLocks/>
              </p:cNvGrpSpPr>
              <p:nvPr/>
            </p:nvGrpSpPr>
            <p:grpSpPr bwMode="auto">
              <a:xfrm rot="-12141703" flipH="1" flipV="1">
                <a:off x="2208" y="2496"/>
                <a:ext cx="429" cy="240"/>
                <a:chOff x="2506" y="1584"/>
                <a:chExt cx="419" cy="247"/>
              </a:xfrm>
            </p:grpSpPr>
            <p:sp>
              <p:nvSpPr>
                <p:cNvPr id="41272" name="Freeform 312"/>
                <p:cNvSpPr>
                  <a:spLocks/>
                </p:cNvSpPr>
                <p:nvPr/>
              </p:nvSpPr>
              <p:spPr bwMode="auto">
                <a:xfrm rot="-25649421">
                  <a:off x="2757" y="1560"/>
                  <a:ext cx="144" cy="192"/>
                </a:xfrm>
                <a:custGeom>
                  <a:avLst/>
                  <a:gdLst/>
                  <a:ahLst/>
                  <a:cxnLst>
                    <a:cxn ang="0">
                      <a:pos x="0" y="192"/>
                    </a:cxn>
                    <a:cxn ang="0">
                      <a:pos x="48" y="48"/>
                    </a:cxn>
                    <a:cxn ang="0">
                      <a:pos x="144" y="0"/>
                    </a:cxn>
                  </a:cxnLst>
                  <a:rect l="0" t="0" r="r" b="b"/>
                  <a:pathLst>
                    <a:path w="144" h="192">
                      <a:moveTo>
                        <a:pt x="0" y="192"/>
                      </a:moveTo>
                      <a:cubicBezTo>
                        <a:pt x="12" y="136"/>
                        <a:pt x="24" y="80"/>
                        <a:pt x="48" y="48"/>
                      </a:cubicBezTo>
                      <a:cubicBezTo>
                        <a:pt x="72" y="16"/>
                        <a:pt x="108" y="8"/>
                        <a:pt x="144" y="0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41273" name="Group 313"/>
                <p:cNvGrpSpPr>
                  <a:grpSpLocks/>
                </p:cNvGrpSpPr>
                <p:nvPr/>
              </p:nvGrpSpPr>
              <p:grpSpPr bwMode="auto">
                <a:xfrm rot="-23852377">
                  <a:off x="2506" y="1652"/>
                  <a:ext cx="353" cy="179"/>
                  <a:chOff x="3144" y="3204"/>
                  <a:chExt cx="867" cy="623"/>
                </a:xfrm>
              </p:grpSpPr>
              <p:grpSp>
                <p:nvGrpSpPr>
                  <p:cNvPr id="41274" name="Group 314"/>
                  <p:cNvGrpSpPr>
                    <a:grpSpLocks/>
                  </p:cNvGrpSpPr>
                  <p:nvPr/>
                </p:nvGrpSpPr>
                <p:grpSpPr bwMode="auto">
                  <a:xfrm>
                    <a:off x="3144" y="3204"/>
                    <a:ext cx="867" cy="623"/>
                    <a:chOff x="3144" y="3204"/>
                    <a:chExt cx="867" cy="623"/>
                  </a:xfrm>
                </p:grpSpPr>
                <p:sp>
                  <p:nvSpPr>
                    <p:cNvPr id="41275" name="Freeform 315"/>
                    <p:cNvSpPr>
                      <a:spLocks/>
                    </p:cNvSpPr>
                    <p:nvPr/>
                  </p:nvSpPr>
                  <p:spPr bwMode="auto">
                    <a:xfrm>
                      <a:off x="3144" y="3204"/>
                      <a:ext cx="848" cy="308"/>
                    </a:xfrm>
                    <a:custGeom>
                      <a:avLst/>
                      <a:gdLst/>
                      <a:ahLst/>
                      <a:cxnLst>
                        <a:cxn ang="0">
                          <a:pos x="848" y="300"/>
                        </a:cxn>
                        <a:cxn ang="0">
                          <a:pos x="704" y="76"/>
                        </a:cxn>
                        <a:cxn ang="0">
                          <a:pos x="576" y="4"/>
                        </a:cxn>
                        <a:cxn ang="0">
                          <a:pos x="376" y="52"/>
                        </a:cxn>
                        <a:cxn ang="0">
                          <a:pos x="0" y="308"/>
                        </a:cxn>
                      </a:cxnLst>
                      <a:rect l="0" t="0" r="r" b="b"/>
                      <a:pathLst>
                        <a:path w="848" h="308">
                          <a:moveTo>
                            <a:pt x="848" y="300"/>
                          </a:moveTo>
                          <a:cubicBezTo>
                            <a:pt x="824" y="263"/>
                            <a:pt x="749" y="125"/>
                            <a:pt x="704" y="76"/>
                          </a:cubicBezTo>
                          <a:cubicBezTo>
                            <a:pt x="659" y="27"/>
                            <a:pt x="631" y="8"/>
                            <a:pt x="576" y="4"/>
                          </a:cubicBezTo>
                          <a:cubicBezTo>
                            <a:pt x="521" y="0"/>
                            <a:pt x="472" y="1"/>
                            <a:pt x="376" y="52"/>
                          </a:cubicBezTo>
                          <a:cubicBezTo>
                            <a:pt x="280" y="103"/>
                            <a:pt x="78" y="255"/>
                            <a:pt x="0" y="30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99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1276" name="Freeform 316"/>
                    <p:cNvSpPr>
                      <a:spLocks/>
                    </p:cNvSpPr>
                    <p:nvPr/>
                  </p:nvSpPr>
                  <p:spPr bwMode="auto">
                    <a:xfrm>
                      <a:off x="3144" y="3420"/>
                      <a:ext cx="867" cy="40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2"/>
                        </a:cxn>
                        <a:cxn ang="0">
                          <a:pos x="552" y="380"/>
                        </a:cxn>
                        <a:cxn ang="0">
                          <a:pos x="832" y="252"/>
                        </a:cxn>
                        <a:cxn ang="0">
                          <a:pos x="760" y="28"/>
                        </a:cxn>
                        <a:cxn ang="0">
                          <a:pos x="232" y="84"/>
                        </a:cxn>
                      </a:cxnLst>
                      <a:rect l="0" t="0" r="r" b="b"/>
                      <a:pathLst>
                        <a:path w="867" h="407">
                          <a:moveTo>
                            <a:pt x="0" y="92"/>
                          </a:moveTo>
                          <a:cubicBezTo>
                            <a:pt x="206" y="222"/>
                            <a:pt x="413" y="353"/>
                            <a:pt x="552" y="380"/>
                          </a:cubicBezTo>
                          <a:cubicBezTo>
                            <a:pt x="691" y="407"/>
                            <a:pt x="797" y="311"/>
                            <a:pt x="832" y="252"/>
                          </a:cubicBezTo>
                          <a:cubicBezTo>
                            <a:pt x="867" y="193"/>
                            <a:pt x="860" y="56"/>
                            <a:pt x="760" y="28"/>
                          </a:cubicBezTo>
                          <a:cubicBezTo>
                            <a:pt x="660" y="0"/>
                            <a:pt x="446" y="42"/>
                            <a:pt x="232" y="84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41277" name="Freeform 317"/>
                  <p:cNvSpPr>
                    <a:spLocks/>
                  </p:cNvSpPr>
                  <p:nvPr/>
                </p:nvSpPr>
                <p:spPr bwMode="auto">
                  <a:xfrm>
                    <a:off x="3808" y="3440"/>
                    <a:ext cx="87" cy="288"/>
                  </a:xfrm>
                  <a:custGeom>
                    <a:avLst/>
                    <a:gdLst/>
                    <a:ahLst/>
                    <a:cxnLst>
                      <a:cxn ang="0">
                        <a:pos x="40" y="0"/>
                      </a:cxn>
                      <a:cxn ang="0">
                        <a:pos x="80" y="160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278" name="Freeform 318"/>
                  <p:cNvSpPr>
                    <a:spLocks/>
                  </p:cNvSpPr>
                  <p:nvPr/>
                </p:nvSpPr>
                <p:spPr bwMode="auto">
                  <a:xfrm>
                    <a:off x="3688" y="3440"/>
                    <a:ext cx="87" cy="288"/>
                  </a:xfrm>
                  <a:custGeom>
                    <a:avLst/>
                    <a:gdLst/>
                    <a:ahLst/>
                    <a:cxnLst>
                      <a:cxn ang="0">
                        <a:pos x="40" y="0"/>
                      </a:cxn>
                      <a:cxn ang="0">
                        <a:pos x="80" y="160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279" name="Freeform 319"/>
                  <p:cNvSpPr>
                    <a:spLocks/>
                  </p:cNvSpPr>
                  <p:nvPr/>
                </p:nvSpPr>
                <p:spPr bwMode="auto">
                  <a:xfrm>
                    <a:off x="3568" y="3480"/>
                    <a:ext cx="72" cy="184"/>
                  </a:xfrm>
                  <a:custGeom>
                    <a:avLst/>
                    <a:gdLst/>
                    <a:ahLst/>
                    <a:cxnLst>
                      <a:cxn ang="0">
                        <a:pos x="48" y="0"/>
                      </a:cxn>
                      <a:cxn ang="0">
                        <a:pos x="64" y="120"/>
                      </a:cxn>
                      <a:cxn ang="0">
                        <a:pos x="0" y="184"/>
                      </a:cxn>
                    </a:cxnLst>
                    <a:rect l="0" t="0" r="r" b="b"/>
                    <a:pathLst>
                      <a:path w="72" h="184">
                        <a:moveTo>
                          <a:pt x="48" y="0"/>
                        </a:moveTo>
                        <a:cubicBezTo>
                          <a:pt x="51" y="17"/>
                          <a:pt x="72" y="89"/>
                          <a:pt x="64" y="120"/>
                        </a:cubicBezTo>
                        <a:cubicBezTo>
                          <a:pt x="56" y="151"/>
                          <a:pt x="13" y="171"/>
                          <a:pt x="0" y="18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280" name="Freeform 320"/>
                  <p:cNvSpPr>
                    <a:spLocks/>
                  </p:cNvSpPr>
                  <p:nvPr/>
                </p:nvSpPr>
                <p:spPr bwMode="auto">
                  <a:xfrm>
                    <a:off x="3656" y="3280"/>
                    <a:ext cx="112" cy="1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56" y="48"/>
                      </a:cxn>
                      <a:cxn ang="0">
                        <a:pos x="112" y="144"/>
                      </a:cxn>
                    </a:cxnLst>
                    <a:rect l="0" t="0" r="r" b="b"/>
                    <a:pathLst>
                      <a:path w="112" h="144">
                        <a:moveTo>
                          <a:pt x="0" y="0"/>
                        </a:moveTo>
                        <a:cubicBezTo>
                          <a:pt x="9" y="8"/>
                          <a:pt x="37" y="24"/>
                          <a:pt x="56" y="48"/>
                        </a:cubicBezTo>
                        <a:cubicBezTo>
                          <a:pt x="75" y="72"/>
                          <a:pt x="100" y="124"/>
                          <a:pt x="112" y="14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281" name="Freeform 321"/>
                  <p:cNvSpPr>
                    <a:spLocks/>
                  </p:cNvSpPr>
                  <p:nvPr/>
                </p:nvSpPr>
                <p:spPr bwMode="auto">
                  <a:xfrm>
                    <a:off x="3752" y="3264"/>
                    <a:ext cx="120" cy="16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72" y="72"/>
                      </a:cxn>
                      <a:cxn ang="0">
                        <a:pos x="120" y="160"/>
                      </a:cxn>
                    </a:cxnLst>
                    <a:rect l="0" t="0" r="r" b="b"/>
                    <a:pathLst>
                      <a:path w="120" h="160">
                        <a:moveTo>
                          <a:pt x="0" y="0"/>
                        </a:moveTo>
                        <a:cubicBezTo>
                          <a:pt x="12" y="12"/>
                          <a:pt x="52" y="45"/>
                          <a:pt x="72" y="72"/>
                        </a:cubicBezTo>
                        <a:cubicBezTo>
                          <a:pt x="92" y="99"/>
                          <a:pt x="110" y="142"/>
                          <a:pt x="120" y="160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41282" name="Group 322"/>
              <p:cNvGrpSpPr>
                <a:grpSpLocks/>
              </p:cNvGrpSpPr>
              <p:nvPr/>
            </p:nvGrpSpPr>
            <p:grpSpPr bwMode="auto">
              <a:xfrm rot="12141703" flipV="1">
                <a:off x="2352" y="2928"/>
                <a:ext cx="429" cy="240"/>
                <a:chOff x="2506" y="1584"/>
                <a:chExt cx="419" cy="247"/>
              </a:xfrm>
            </p:grpSpPr>
            <p:sp>
              <p:nvSpPr>
                <p:cNvPr id="41283" name="Freeform 323"/>
                <p:cNvSpPr>
                  <a:spLocks/>
                </p:cNvSpPr>
                <p:nvPr/>
              </p:nvSpPr>
              <p:spPr bwMode="auto">
                <a:xfrm rot="-25649421">
                  <a:off x="2757" y="1560"/>
                  <a:ext cx="144" cy="192"/>
                </a:xfrm>
                <a:custGeom>
                  <a:avLst/>
                  <a:gdLst/>
                  <a:ahLst/>
                  <a:cxnLst>
                    <a:cxn ang="0">
                      <a:pos x="0" y="192"/>
                    </a:cxn>
                    <a:cxn ang="0">
                      <a:pos x="48" y="48"/>
                    </a:cxn>
                    <a:cxn ang="0">
                      <a:pos x="144" y="0"/>
                    </a:cxn>
                  </a:cxnLst>
                  <a:rect l="0" t="0" r="r" b="b"/>
                  <a:pathLst>
                    <a:path w="144" h="192">
                      <a:moveTo>
                        <a:pt x="0" y="192"/>
                      </a:moveTo>
                      <a:cubicBezTo>
                        <a:pt x="12" y="136"/>
                        <a:pt x="24" y="80"/>
                        <a:pt x="48" y="48"/>
                      </a:cubicBezTo>
                      <a:cubicBezTo>
                        <a:pt x="72" y="16"/>
                        <a:pt x="108" y="8"/>
                        <a:pt x="144" y="0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41284" name="Group 324"/>
                <p:cNvGrpSpPr>
                  <a:grpSpLocks/>
                </p:cNvGrpSpPr>
                <p:nvPr/>
              </p:nvGrpSpPr>
              <p:grpSpPr bwMode="auto">
                <a:xfrm rot="-23852377">
                  <a:off x="2506" y="1652"/>
                  <a:ext cx="353" cy="179"/>
                  <a:chOff x="3144" y="3204"/>
                  <a:chExt cx="867" cy="623"/>
                </a:xfrm>
              </p:grpSpPr>
              <p:grpSp>
                <p:nvGrpSpPr>
                  <p:cNvPr id="41285" name="Group 325"/>
                  <p:cNvGrpSpPr>
                    <a:grpSpLocks/>
                  </p:cNvGrpSpPr>
                  <p:nvPr/>
                </p:nvGrpSpPr>
                <p:grpSpPr bwMode="auto">
                  <a:xfrm>
                    <a:off x="3144" y="3204"/>
                    <a:ext cx="867" cy="623"/>
                    <a:chOff x="3144" y="3204"/>
                    <a:chExt cx="867" cy="623"/>
                  </a:xfrm>
                </p:grpSpPr>
                <p:sp>
                  <p:nvSpPr>
                    <p:cNvPr id="41286" name="Freeform 326"/>
                    <p:cNvSpPr>
                      <a:spLocks/>
                    </p:cNvSpPr>
                    <p:nvPr/>
                  </p:nvSpPr>
                  <p:spPr bwMode="auto">
                    <a:xfrm>
                      <a:off x="3144" y="3204"/>
                      <a:ext cx="848" cy="308"/>
                    </a:xfrm>
                    <a:custGeom>
                      <a:avLst/>
                      <a:gdLst/>
                      <a:ahLst/>
                      <a:cxnLst>
                        <a:cxn ang="0">
                          <a:pos x="848" y="300"/>
                        </a:cxn>
                        <a:cxn ang="0">
                          <a:pos x="704" y="76"/>
                        </a:cxn>
                        <a:cxn ang="0">
                          <a:pos x="576" y="4"/>
                        </a:cxn>
                        <a:cxn ang="0">
                          <a:pos x="376" y="52"/>
                        </a:cxn>
                        <a:cxn ang="0">
                          <a:pos x="0" y="308"/>
                        </a:cxn>
                      </a:cxnLst>
                      <a:rect l="0" t="0" r="r" b="b"/>
                      <a:pathLst>
                        <a:path w="848" h="308">
                          <a:moveTo>
                            <a:pt x="848" y="300"/>
                          </a:moveTo>
                          <a:cubicBezTo>
                            <a:pt x="824" y="263"/>
                            <a:pt x="749" y="125"/>
                            <a:pt x="704" y="76"/>
                          </a:cubicBezTo>
                          <a:cubicBezTo>
                            <a:pt x="659" y="27"/>
                            <a:pt x="631" y="8"/>
                            <a:pt x="576" y="4"/>
                          </a:cubicBezTo>
                          <a:cubicBezTo>
                            <a:pt x="521" y="0"/>
                            <a:pt x="472" y="1"/>
                            <a:pt x="376" y="52"/>
                          </a:cubicBezTo>
                          <a:cubicBezTo>
                            <a:pt x="280" y="103"/>
                            <a:pt x="78" y="255"/>
                            <a:pt x="0" y="30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99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1287" name="Freeform 327"/>
                    <p:cNvSpPr>
                      <a:spLocks/>
                    </p:cNvSpPr>
                    <p:nvPr/>
                  </p:nvSpPr>
                  <p:spPr bwMode="auto">
                    <a:xfrm>
                      <a:off x="3144" y="3420"/>
                      <a:ext cx="867" cy="40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2"/>
                        </a:cxn>
                        <a:cxn ang="0">
                          <a:pos x="552" y="380"/>
                        </a:cxn>
                        <a:cxn ang="0">
                          <a:pos x="832" y="252"/>
                        </a:cxn>
                        <a:cxn ang="0">
                          <a:pos x="760" y="28"/>
                        </a:cxn>
                        <a:cxn ang="0">
                          <a:pos x="232" y="84"/>
                        </a:cxn>
                      </a:cxnLst>
                      <a:rect l="0" t="0" r="r" b="b"/>
                      <a:pathLst>
                        <a:path w="867" h="407">
                          <a:moveTo>
                            <a:pt x="0" y="92"/>
                          </a:moveTo>
                          <a:cubicBezTo>
                            <a:pt x="206" y="222"/>
                            <a:pt x="413" y="353"/>
                            <a:pt x="552" y="380"/>
                          </a:cubicBezTo>
                          <a:cubicBezTo>
                            <a:pt x="691" y="407"/>
                            <a:pt x="797" y="311"/>
                            <a:pt x="832" y="252"/>
                          </a:cubicBezTo>
                          <a:cubicBezTo>
                            <a:pt x="867" y="193"/>
                            <a:pt x="860" y="56"/>
                            <a:pt x="760" y="28"/>
                          </a:cubicBezTo>
                          <a:cubicBezTo>
                            <a:pt x="660" y="0"/>
                            <a:pt x="446" y="42"/>
                            <a:pt x="232" y="84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41288" name="Freeform 328"/>
                  <p:cNvSpPr>
                    <a:spLocks/>
                  </p:cNvSpPr>
                  <p:nvPr/>
                </p:nvSpPr>
                <p:spPr bwMode="auto">
                  <a:xfrm>
                    <a:off x="3808" y="3440"/>
                    <a:ext cx="87" cy="288"/>
                  </a:xfrm>
                  <a:custGeom>
                    <a:avLst/>
                    <a:gdLst/>
                    <a:ahLst/>
                    <a:cxnLst>
                      <a:cxn ang="0">
                        <a:pos x="40" y="0"/>
                      </a:cxn>
                      <a:cxn ang="0">
                        <a:pos x="80" y="160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289" name="Freeform 329"/>
                  <p:cNvSpPr>
                    <a:spLocks/>
                  </p:cNvSpPr>
                  <p:nvPr/>
                </p:nvSpPr>
                <p:spPr bwMode="auto">
                  <a:xfrm>
                    <a:off x="3688" y="3440"/>
                    <a:ext cx="87" cy="288"/>
                  </a:xfrm>
                  <a:custGeom>
                    <a:avLst/>
                    <a:gdLst/>
                    <a:ahLst/>
                    <a:cxnLst>
                      <a:cxn ang="0">
                        <a:pos x="40" y="0"/>
                      </a:cxn>
                      <a:cxn ang="0">
                        <a:pos x="80" y="160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290" name="Freeform 330"/>
                  <p:cNvSpPr>
                    <a:spLocks/>
                  </p:cNvSpPr>
                  <p:nvPr/>
                </p:nvSpPr>
                <p:spPr bwMode="auto">
                  <a:xfrm>
                    <a:off x="3568" y="3480"/>
                    <a:ext cx="72" cy="184"/>
                  </a:xfrm>
                  <a:custGeom>
                    <a:avLst/>
                    <a:gdLst/>
                    <a:ahLst/>
                    <a:cxnLst>
                      <a:cxn ang="0">
                        <a:pos x="48" y="0"/>
                      </a:cxn>
                      <a:cxn ang="0">
                        <a:pos x="64" y="120"/>
                      </a:cxn>
                      <a:cxn ang="0">
                        <a:pos x="0" y="184"/>
                      </a:cxn>
                    </a:cxnLst>
                    <a:rect l="0" t="0" r="r" b="b"/>
                    <a:pathLst>
                      <a:path w="72" h="184">
                        <a:moveTo>
                          <a:pt x="48" y="0"/>
                        </a:moveTo>
                        <a:cubicBezTo>
                          <a:pt x="51" y="17"/>
                          <a:pt x="72" y="89"/>
                          <a:pt x="64" y="120"/>
                        </a:cubicBezTo>
                        <a:cubicBezTo>
                          <a:pt x="56" y="151"/>
                          <a:pt x="13" y="171"/>
                          <a:pt x="0" y="18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291" name="Freeform 331"/>
                  <p:cNvSpPr>
                    <a:spLocks/>
                  </p:cNvSpPr>
                  <p:nvPr/>
                </p:nvSpPr>
                <p:spPr bwMode="auto">
                  <a:xfrm>
                    <a:off x="3656" y="3280"/>
                    <a:ext cx="112" cy="1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56" y="48"/>
                      </a:cxn>
                      <a:cxn ang="0">
                        <a:pos x="112" y="144"/>
                      </a:cxn>
                    </a:cxnLst>
                    <a:rect l="0" t="0" r="r" b="b"/>
                    <a:pathLst>
                      <a:path w="112" h="144">
                        <a:moveTo>
                          <a:pt x="0" y="0"/>
                        </a:moveTo>
                        <a:cubicBezTo>
                          <a:pt x="9" y="8"/>
                          <a:pt x="37" y="24"/>
                          <a:pt x="56" y="48"/>
                        </a:cubicBezTo>
                        <a:cubicBezTo>
                          <a:pt x="75" y="72"/>
                          <a:pt x="100" y="124"/>
                          <a:pt x="112" y="14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292" name="Freeform 332"/>
                  <p:cNvSpPr>
                    <a:spLocks/>
                  </p:cNvSpPr>
                  <p:nvPr/>
                </p:nvSpPr>
                <p:spPr bwMode="auto">
                  <a:xfrm>
                    <a:off x="3752" y="3264"/>
                    <a:ext cx="120" cy="16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72" y="72"/>
                      </a:cxn>
                      <a:cxn ang="0">
                        <a:pos x="120" y="160"/>
                      </a:cxn>
                    </a:cxnLst>
                    <a:rect l="0" t="0" r="r" b="b"/>
                    <a:pathLst>
                      <a:path w="120" h="160">
                        <a:moveTo>
                          <a:pt x="0" y="0"/>
                        </a:moveTo>
                        <a:cubicBezTo>
                          <a:pt x="12" y="12"/>
                          <a:pt x="52" y="45"/>
                          <a:pt x="72" y="72"/>
                        </a:cubicBezTo>
                        <a:cubicBezTo>
                          <a:pt x="92" y="99"/>
                          <a:pt x="110" y="142"/>
                          <a:pt x="120" y="160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41293" name="Group 333"/>
              <p:cNvGrpSpPr>
                <a:grpSpLocks/>
              </p:cNvGrpSpPr>
              <p:nvPr/>
            </p:nvGrpSpPr>
            <p:grpSpPr bwMode="auto">
              <a:xfrm rot="-12141703" flipH="1" flipV="1">
                <a:off x="2577" y="2134"/>
                <a:ext cx="285" cy="192"/>
                <a:chOff x="2506" y="1584"/>
                <a:chExt cx="419" cy="247"/>
              </a:xfrm>
            </p:grpSpPr>
            <p:sp>
              <p:nvSpPr>
                <p:cNvPr id="41294" name="Freeform 334"/>
                <p:cNvSpPr>
                  <a:spLocks/>
                </p:cNvSpPr>
                <p:nvPr/>
              </p:nvSpPr>
              <p:spPr bwMode="auto">
                <a:xfrm rot="-25649421">
                  <a:off x="2757" y="1560"/>
                  <a:ext cx="144" cy="192"/>
                </a:xfrm>
                <a:custGeom>
                  <a:avLst/>
                  <a:gdLst/>
                  <a:ahLst/>
                  <a:cxnLst>
                    <a:cxn ang="0">
                      <a:pos x="0" y="192"/>
                    </a:cxn>
                    <a:cxn ang="0">
                      <a:pos x="48" y="48"/>
                    </a:cxn>
                    <a:cxn ang="0">
                      <a:pos x="144" y="0"/>
                    </a:cxn>
                  </a:cxnLst>
                  <a:rect l="0" t="0" r="r" b="b"/>
                  <a:pathLst>
                    <a:path w="144" h="192">
                      <a:moveTo>
                        <a:pt x="0" y="192"/>
                      </a:moveTo>
                      <a:cubicBezTo>
                        <a:pt x="12" y="136"/>
                        <a:pt x="24" y="80"/>
                        <a:pt x="48" y="48"/>
                      </a:cubicBezTo>
                      <a:cubicBezTo>
                        <a:pt x="72" y="16"/>
                        <a:pt x="108" y="8"/>
                        <a:pt x="144" y="0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41295" name="Group 335"/>
                <p:cNvGrpSpPr>
                  <a:grpSpLocks/>
                </p:cNvGrpSpPr>
                <p:nvPr/>
              </p:nvGrpSpPr>
              <p:grpSpPr bwMode="auto">
                <a:xfrm rot="-23852377">
                  <a:off x="2506" y="1652"/>
                  <a:ext cx="353" cy="179"/>
                  <a:chOff x="3144" y="3204"/>
                  <a:chExt cx="867" cy="623"/>
                </a:xfrm>
              </p:grpSpPr>
              <p:grpSp>
                <p:nvGrpSpPr>
                  <p:cNvPr id="41296" name="Group 336"/>
                  <p:cNvGrpSpPr>
                    <a:grpSpLocks/>
                  </p:cNvGrpSpPr>
                  <p:nvPr/>
                </p:nvGrpSpPr>
                <p:grpSpPr bwMode="auto">
                  <a:xfrm>
                    <a:off x="3144" y="3204"/>
                    <a:ext cx="867" cy="623"/>
                    <a:chOff x="3144" y="3204"/>
                    <a:chExt cx="867" cy="623"/>
                  </a:xfrm>
                </p:grpSpPr>
                <p:sp>
                  <p:nvSpPr>
                    <p:cNvPr id="41297" name="Freeform 337"/>
                    <p:cNvSpPr>
                      <a:spLocks/>
                    </p:cNvSpPr>
                    <p:nvPr/>
                  </p:nvSpPr>
                  <p:spPr bwMode="auto">
                    <a:xfrm>
                      <a:off x="3144" y="3204"/>
                      <a:ext cx="848" cy="308"/>
                    </a:xfrm>
                    <a:custGeom>
                      <a:avLst/>
                      <a:gdLst/>
                      <a:ahLst/>
                      <a:cxnLst>
                        <a:cxn ang="0">
                          <a:pos x="848" y="300"/>
                        </a:cxn>
                        <a:cxn ang="0">
                          <a:pos x="704" y="76"/>
                        </a:cxn>
                        <a:cxn ang="0">
                          <a:pos x="576" y="4"/>
                        </a:cxn>
                        <a:cxn ang="0">
                          <a:pos x="376" y="52"/>
                        </a:cxn>
                        <a:cxn ang="0">
                          <a:pos x="0" y="308"/>
                        </a:cxn>
                      </a:cxnLst>
                      <a:rect l="0" t="0" r="r" b="b"/>
                      <a:pathLst>
                        <a:path w="848" h="308">
                          <a:moveTo>
                            <a:pt x="848" y="300"/>
                          </a:moveTo>
                          <a:cubicBezTo>
                            <a:pt x="824" y="263"/>
                            <a:pt x="749" y="125"/>
                            <a:pt x="704" y="76"/>
                          </a:cubicBezTo>
                          <a:cubicBezTo>
                            <a:pt x="659" y="27"/>
                            <a:pt x="631" y="8"/>
                            <a:pt x="576" y="4"/>
                          </a:cubicBezTo>
                          <a:cubicBezTo>
                            <a:pt x="521" y="0"/>
                            <a:pt x="472" y="1"/>
                            <a:pt x="376" y="52"/>
                          </a:cubicBezTo>
                          <a:cubicBezTo>
                            <a:pt x="280" y="103"/>
                            <a:pt x="78" y="255"/>
                            <a:pt x="0" y="30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99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1298" name="Freeform 338"/>
                    <p:cNvSpPr>
                      <a:spLocks/>
                    </p:cNvSpPr>
                    <p:nvPr/>
                  </p:nvSpPr>
                  <p:spPr bwMode="auto">
                    <a:xfrm>
                      <a:off x="3144" y="3420"/>
                      <a:ext cx="867" cy="40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2"/>
                        </a:cxn>
                        <a:cxn ang="0">
                          <a:pos x="552" y="380"/>
                        </a:cxn>
                        <a:cxn ang="0">
                          <a:pos x="832" y="252"/>
                        </a:cxn>
                        <a:cxn ang="0">
                          <a:pos x="760" y="28"/>
                        </a:cxn>
                        <a:cxn ang="0">
                          <a:pos x="232" y="84"/>
                        </a:cxn>
                      </a:cxnLst>
                      <a:rect l="0" t="0" r="r" b="b"/>
                      <a:pathLst>
                        <a:path w="867" h="407">
                          <a:moveTo>
                            <a:pt x="0" y="92"/>
                          </a:moveTo>
                          <a:cubicBezTo>
                            <a:pt x="206" y="222"/>
                            <a:pt x="413" y="353"/>
                            <a:pt x="552" y="380"/>
                          </a:cubicBezTo>
                          <a:cubicBezTo>
                            <a:pt x="691" y="407"/>
                            <a:pt x="797" y="311"/>
                            <a:pt x="832" y="252"/>
                          </a:cubicBezTo>
                          <a:cubicBezTo>
                            <a:pt x="867" y="193"/>
                            <a:pt x="860" y="56"/>
                            <a:pt x="760" y="28"/>
                          </a:cubicBezTo>
                          <a:cubicBezTo>
                            <a:pt x="660" y="0"/>
                            <a:pt x="446" y="42"/>
                            <a:pt x="232" y="84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41299" name="Freeform 339"/>
                  <p:cNvSpPr>
                    <a:spLocks/>
                  </p:cNvSpPr>
                  <p:nvPr/>
                </p:nvSpPr>
                <p:spPr bwMode="auto">
                  <a:xfrm>
                    <a:off x="3808" y="3440"/>
                    <a:ext cx="87" cy="288"/>
                  </a:xfrm>
                  <a:custGeom>
                    <a:avLst/>
                    <a:gdLst/>
                    <a:ahLst/>
                    <a:cxnLst>
                      <a:cxn ang="0">
                        <a:pos x="40" y="0"/>
                      </a:cxn>
                      <a:cxn ang="0">
                        <a:pos x="80" y="160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300" name="Freeform 340"/>
                  <p:cNvSpPr>
                    <a:spLocks/>
                  </p:cNvSpPr>
                  <p:nvPr/>
                </p:nvSpPr>
                <p:spPr bwMode="auto">
                  <a:xfrm>
                    <a:off x="3688" y="3440"/>
                    <a:ext cx="87" cy="288"/>
                  </a:xfrm>
                  <a:custGeom>
                    <a:avLst/>
                    <a:gdLst/>
                    <a:ahLst/>
                    <a:cxnLst>
                      <a:cxn ang="0">
                        <a:pos x="40" y="0"/>
                      </a:cxn>
                      <a:cxn ang="0">
                        <a:pos x="80" y="160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301" name="Freeform 341"/>
                  <p:cNvSpPr>
                    <a:spLocks/>
                  </p:cNvSpPr>
                  <p:nvPr/>
                </p:nvSpPr>
                <p:spPr bwMode="auto">
                  <a:xfrm>
                    <a:off x="3568" y="3480"/>
                    <a:ext cx="72" cy="184"/>
                  </a:xfrm>
                  <a:custGeom>
                    <a:avLst/>
                    <a:gdLst/>
                    <a:ahLst/>
                    <a:cxnLst>
                      <a:cxn ang="0">
                        <a:pos x="48" y="0"/>
                      </a:cxn>
                      <a:cxn ang="0">
                        <a:pos x="64" y="120"/>
                      </a:cxn>
                      <a:cxn ang="0">
                        <a:pos x="0" y="184"/>
                      </a:cxn>
                    </a:cxnLst>
                    <a:rect l="0" t="0" r="r" b="b"/>
                    <a:pathLst>
                      <a:path w="72" h="184">
                        <a:moveTo>
                          <a:pt x="48" y="0"/>
                        </a:moveTo>
                        <a:cubicBezTo>
                          <a:pt x="51" y="17"/>
                          <a:pt x="72" y="89"/>
                          <a:pt x="64" y="120"/>
                        </a:cubicBezTo>
                        <a:cubicBezTo>
                          <a:pt x="56" y="151"/>
                          <a:pt x="13" y="171"/>
                          <a:pt x="0" y="18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302" name="Freeform 342"/>
                  <p:cNvSpPr>
                    <a:spLocks/>
                  </p:cNvSpPr>
                  <p:nvPr/>
                </p:nvSpPr>
                <p:spPr bwMode="auto">
                  <a:xfrm>
                    <a:off x="3656" y="3280"/>
                    <a:ext cx="112" cy="1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56" y="48"/>
                      </a:cxn>
                      <a:cxn ang="0">
                        <a:pos x="112" y="144"/>
                      </a:cxn>
                    </a:cxnLst>
                    <a:rect l="0" t="0" r="r" b="b"/>
                    <a:pathLst>
                      <a:path w="112" h="144">
                        <a:moveTo>
                          <a:pt x="0" y="0"/>
                        </a:moveTo>
                        <a:cubicBezTo>
                          <a:pt x="9" y="8"/>
                          <a:pt x="37" y="24"/>
                          <a:pt x="56" y="48"/>
                        </a:cubicBezTo>
                        <a:cubicBezTo>
                          <a:pt x="75" y="72"/>
                          <a:pt x="100" y="124"/>
                          <a:pt x="112" y="14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303" name="Freeform 343"/>
                  <p:cNvSpPr>
                    <a:spLocks/>
                  </p:cNvSpPr>
                  <p:nvPr/>
                </p:nvSpPr>
                <p:spPr bwMode="auto">
                  <a:xfrm>
                    <a:off x="3752" y="3264"/>
                    <a:ext cx="120" cy="16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72" y="72"/>
                      </a:cxn>
                      <a:cxn ang="0">
                        <a:pos x="120" y="160"/>
                      </a:cxn>
                    </a:cxnLst>
                    <a:rect l="0" t="0" r="r" b="b"/>
                    <a:pathLst>
                      <a:path w="120" h="160">
                        <a:moveTo>
                          <a:pt x="0" y="0"/>
                        </a:moveTo>
                        <a:cubicBezTo>
                          <a:pt x="12" y="12"/>
                          <a:pt x="52" y="45"/>
                          <a:pt x="72" y="72"/>
                        </a:cubicBezTo>
                        <a:cubicBezTo>
                          <a:pt x="92" y="99"/>
                          <a:pt x="110" y="142"/>
                          <a:pt x="120" y="160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</p:grpSp>
      <p:grpSp>
        <p:nvGrpSpPr>
          <p:cNvPr id="45638" name="Group 1606"/>
          <p:cNvGrpSpPr>
            <a:grpSpLocks/>
          </p:cNvGrpSpPr>
          <p:nvPr/>
        </p:nvGrpSpPr>
        <p:grpSpPr bwMode="auto">
          <a:xfrm>
            <a:off x="3810000" y="2954338"/>
            <a:ext cx="2278063" cy="3903662"/>
            <a:chOff x="2160" y="1104"/>
            <a:chExt cx="1771" cy="3371"/>
          </a:xfrm>
        </p:grpSpPr>
        <p:grpSp>
          <p:nvGrpSpPr>
            <p:cNvPr id="45300" name="Group 1268"/>
            <p:cNvGrpSpPr>
              <a:grpSpLocks/>
            </p:cNvGrpSpPr>
            <p:nvPr/>
          </p:nvGrpSpPr>
          <p:grpSpPr bwMode="auto">
            <a:xfrm rot="-23852820">
              <a:off x="2976" y="1123"/>
              <a:ext cx="320" cy="413"/>
              <a:chOff x="3792" y="2640"/>
              <a:chExt cx="384" cy="480"/>
            </a:xfrm>
          </p:grpSpPr>
          <p:sp>
            <p:nvSpPr>
              <p:cNvPr id="45301" name="Freeform 1269"/>
              <p:cNvSpPr>
                <a:spLocks/>
              </p:cNvSpPr>
              <p:nvPr/>
            </p:nvSpPr>
            <p:spPr bwMode="auto">
              <a:xfrm>
                <a:off x="3792" y="2784"/>
                <a:ext cx="288" cy="336"/>
              </a:xfrm>
              <a:custGeom>
                <a:avLst/>
                <a:gdLst/>
                <a:ahLst/>
                <a:cxnLst>
                  <a:cxn ang="0">
                    <a:pos x="0" y="432"/>
                  </a:cxn>
                  <a:cxn ang="0">
                    <a:pos x="192" y="144"/>
                  </a:cxn>
                  <a:cxn ang="0">
                    <a:pos x="480" y="0"/>
                  </a:cxn>
                </a:cxnLst>
                <a:rect l="0" t="0" r="r" b="b"/>
                <a:pathLst>
                  <a:path w="480" h="432">
                    <a:moveTo>
                      <a:pt x="0" y="432"/>
                    </a:moveTo>
                    <a:lnTo>
                      <a:pt x="192" y="144"/>
                    </a:lnTo>
                    <a:lnTo>
                      <a:pt x="480" y="0"/>
                    </a:lnTo>
                  </a:path>
                </a:pathLst>
              </a:custGeom>
              <a:noFill/>
              <a:ln w="12700" cmpd="sng">
                <a:solidFill>
                  <a:srgbClr val="8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45302" name="Group 1270"/>
              <p:cNvGrpSpPr>
                <a:grpSpLocks/>
              </p:cNvGrpSpPr>
              <p:nvPr/>
            </p:nvGrpSpPr>
            <p:grpSpPr bwMode="auto">
              <a:xfrm>
                <a:off x="3792" y="2640"/>
                <a:ext cx="384" cy="384"/>
                <a:chOff x="3792" y="2640"/>
                <a:chExt cx="576" cy="432"/>
              </a:xfrm>
            </p:grpSpPr>
            <p:sp>
              <p:nvSpPr>
                <p:cNvPr id="45303" name="Line 1271"/>
                <p:cNvSpPr>
                  <a:spLocks noChangeShapeType="1"/>
                </p:cNvSpPr>
                <p:nvPr/>
              </p:nvSpPr>
              <p:spPr bwMode="auto">
                <a:xfrm>
                  <a:off x="4128" y="2688"/>
                  <a:ext cx="0" cy="192"/>
                </a:xfrm>
                <a:prstGeom prst="line">
                  <a:avLst/>
                </a:pr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5304" name="Line 1272"/>
                <p:cNvSpPr>
                  <a:spLocks noChangeShapeType="1"/>
                </p:cNvSpPr>
                <p:nvPr/>
              </p:nvSpPr>
              <p:spPr bwMode="auto">
                <a:xfrm>
                  <a:off x="4032" y="2688"/>
                  <a:ext cx="96" cy="192"/>
                </a:xfrm>
                <a:prstGeom prst="line">
                  <a:avLst/>
                </a:pr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5305" name="Line 1273"/>
                <p:cNvSpPr>
                  <a:spLocks noChangeShapeType="1"/>
                </p:cNvSpPr>
                <p:nvPr/>
              </p:nvSpPr>
              <p:spPr bwMode="auto">
                <a:xfrm>
                  <a:off x="3936" y="2736"/>
                  <a:ext cx="240" cy="192"/>
                </a:xfrm>
                <a:prstGeom prst="line">
                  <a:avLst/>
                </a:pr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5306" name="Line 1274"/>
                <p:cNvSpPr>
                  <a:spLocks noChangeShapeType="1"/>
                </p:cNvSpPr>
                <p:nvPr/>
              </p:nvSpPr>
              <p:spPr bwMode="auto">
                <a:xfrm flipH="1">
                  <a:off x="4128" y="2688"/>
                  <a:ext cx="96" cy="192"/>
                </a:xfrm>
                <a:prstGeom prst="line">
                  <a:avLst/>
                </a:pr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5307" name="Line 1275"/>
                <p:cNvSpPr>
                  <a:spLocks noChangeShapeType="1"/>
                </p:cNvSpPr>
                <p:nvPr/>
              </p:nvSpPr>
              <p:spPr bwMode="auto">
                <a:xfrm flipH="1">
                  <a:off x="4128" y="2688"/>
                  <a:ext cx="192" cy="192"/>
                </a:xfrm>
                <a:prstGeom prst="line">
                  <a:avLst/>
                </a:pr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5308" name="Line 1276"/>
                <p:cNvSpPr>
                  <a:spLocks noChangeShapeType="1"/>
                </p:cNvSpPr>
                <p:nvPr/>
              </p:nvSpPr>
              <p:spPr bwMode="auto">
                <a:xfrm flipH="1">
                  <a:off x="4176" y="2784"/>
                  <a:ext cx="192" cy="96"/>
                </a:xfrm>
                <a:prstGeom prst="line">
                  <a:avLst/>
                </a:pr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5309" name="Line 1277"/>
                <p:cNvSpPr>
                  <a:spLocks noChangeShapeType="1"/>
                </p:cNvSpPr>
                <p:nvPr/>
              </p:nvSpPr>
              <p:spPr bwMode="auto">
                <a:xfrm>
                  <a:off x="4176" y="2880"/>
                  <a:ext cx="144" cy="0"/>
                </a:xfrm>
                <a:prstGeom prst="line">
                  <a:avLst/>
                </a:pr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5310" name="Line 1278"/>
                <p:cNvSpPr>
                  <a:spLocks noChangeShapeType="1"/>
                </p:cNvSpPr>
                <p:nvPr/>
              </p:nvSpPr>
              <p:spPr bwMode="auto">
                <a:xfrm>
                  <a:off x="4128" y="2880"/>
                  <a:ext cx="192" cy="48"/>
                </a:xfrm>
                <a:prstGeom prst="line">
                  <a:avLst/>
                </a:pr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5311" name="Line 1279"/>
                <p:cNvSpPr>
                  <a:spLocks noChangeShapeType="1"/>
                </p:cNvSpPr>
                <p:nvPr/>
              </p:nvSpPr>
              <p:spPr bwMode="auto">
                <a:xfrm>
                  <a:off x="4128" y="2880"/>
                  <a:ext cx="192" cy="144"/>
                </a:xfrm>
                <a:prstGeom prst="line">
                  <a:avLst/>
                </a:pr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5312" name="Line 1280"/>
                <p:cNvSpPr>
                  <a:spLocks noChangeShapeType="1"/>
                </p:cNvSpPr>
                <p:nvPr/>
              </p:nvSpPr>
              <p:spPr bwMode="auto">
                <a:xfrm>
                  <a:off x="4128" y="2832"/>
                  <a:ext cx="96" cy="192"/>
                </a:xfrm>
                <a:prstGeom prst="line">
                  <a:avLst/>
                </a:pr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5313" name="Line 1281"/>
                <p:cNvSpPr>
                  <a:spLocks noChangeShapeType="1"/>
                </p:cNvSpPr>
                <p:nvPr/>
              </p:nvSpPr>
              <p:spPr bwMode="auto">
                <a:xfrm>
                  <a:off x="4128" y="2928"/>
                  <a:ext cx="0" cy="144"/>
                </a:xfrm>
                <a:prstGeom prst="line">
                  <a:avLst/>
                </a:pr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5314" name="Line 1282"/>
                <p:cNvSpPr>
                  <a:spLocks noChangeShapeType="1"/>
                </p:cNvSpPr>
                <p:nvPr/>
              </p:nvSpPr>
              <p:spPr bwMode="auto">
                <a:xfrm flipH="1">
                  <a:off x="4032" y="2880"/>
                  <a:ext cx="96" cy="192"/>
                </a:xfrm>
                <a:prstGeom prst="line">
                  <a:avLst/>
                </a:pr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5315" name="Line 1283"/>
                <p:cNvSpPr>
                  <a:spLocks noChangeShapeType="1"/>
                </p:cNvSpPr>
                <p:nvPr/>
              </p:nvSpPr>
              <p:spPr bwMode="auto">
                <a:xfrm flipH="1" flipV="1">
                  <a:off x="3888" y="2832"/>
                  <a:ext cx="192" cy="48"/>
                </a:xfrm>
                <a:prstGeom prst="line">
                  <a:avLst/>
                </a:pr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5316" name="Line 1284"/>
                <p:cNvSpPr>
                  <a:spLocks noChangeShapeType="1"/>
                </p:cNvSpPr>
                <p:nvPr/>
              </p:nvSpPr>
              <p:spPr bwMode="auto">
                <a:xfrm flipH="1">
                  <a:off x="3792" y="2880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5317" name="Line 1285"/>
                <p:cNvSpPr>
                  <a:spLocks noChangeShapeType="1"/>
                </p:cNvSpPr>
                <p:nvPr/>
              </p:nvSpPr>
              <p:spPr bwMode="auto">
                <a:xfrm flipH="1">
                  <a:off x="3984" y="2928"/>
                  <a:ext cx="48" cy="144"/>
                </a:xfrm>
                <a:prstGeom prst="line">
                  <a:avLst/>
                </a:pr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5318" name="Line 1286"/>
                <p:cNvSpPr>
                  <a:spLocks noChangeShapeType="1"/>
                </p:cNvSpPr>
                <p:nvPr/>
              </p:nvSpPr>
              <p:spPr bwMode="auto">
                <a:xfrm>
                  <a:off x="3984" y="2688"/>
                  <a:ext cx="96" cy="144"/>
                </a:xfrm>
                <a:prstGeom prst="line">
                  <a:avLst/>
                </a:pr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5319" name="Line 1287"/>
                <p:cNvSpPr>
                  <a:spLocks noChangeShapeType="1"/>
                </p:cNvSpPr>
                <p:nvPr/>
              </p:nvSpPr>
              <p:spPr bwMode="auto">
                <a:xfrm>
                  <a:off x="4080" y="2640"/>
                  <a:ext cx="48" cy="240"/>
                </a:xfrm>
                <a:prstGeom prst="line">
                  <a:avLst/>
                </a:pr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5320" name="Line 1288"/>
                <p:cNvSpPr>
                  <a:spLocks noChangeShapeType="1"/>
                </p:cNvSpPr>
                <p:nvPr/>
              </p:nvSpPr>
              <p:spPr bwMode="auto">
                <a:xfrm flipH="1">
                  <a:off x="4128" y="2688"/>
                  <a:ext cx="48" cy="192"/>
                </a:xfrm>
                <a:prstGeom prst="line">
                  <a:avLst/>
                </a:pr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5321" name="Line 1289"/>
                <p:cNvSpPr>
                  <a:spLocks noChangeShapeType="1"/>
                </p:cNvSpPr>
                <p:nvPr/>
              </p:nvSpPr>
              <p:spPr bwMode="auto">
                <a:xfrm flipH="1">
                  <a:off x="4176" y="2736"/>
                  <a:ext cx="192" cy="96"/>
                </a:xfrm>
                <a:prstGeom prst="line">
                  <a:avLst/>
                </a:pr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5322" name="Line 1290"/>
                <p:cNvSpPr>
                  <a:spLocks noChangeShapeType="1"/>
                </p:cNvSpPr>
                <p:nvPr/>
              </p:nvSpPr>
              <p:spPr bwMode="auto">
                <a:xfrm flipH="1">
                  <a:off x="4128" y="2880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5323" name="Line 1291"/>
                <p:cNvSpPr>
                  <a:spLocks noChangeShapeType="1"/>
                </p:cNvSpPr>
                <p:nvPr/>
              </p:nvSpPr>
              <p:spPr bwMode="auto">
                <a:xfrm>
                  <a:off x="4128" y="2880"/>
                  <a:ext cx="48" cy="192"/>
                </a:xfrm>
                <a:prstGeom prst="line">
                  <a:avLst/>
                </a:pr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5324" name="Line 1292"/>
                <p:cNvSpPr>
                  <a:spLocks noChangeShapeType="1"/>
                </p:cNvSpPr>
                <p:nvPr/>
              </p:nvSpPr>
              <p:spPr bwMode="auto">
                <a:xfrm flipH="1">
                  <a:off x="4080" y="2880"/>
                  <a:ext cx="48" cy="192"/>
                </a:xfrm>
                <a:prstGeom prst="line">
                  <a:avLst/>
                </a:pr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5325" name="Line 1293"/>
                <p:cNvSpPr>
                  <a:spLocks noChangeShapeType="1"/>
                </p:cNvSpPr>
                <p:nvPr/>
              </p:nvSpPr>
              <p:spPr bwMode="auto">
                <a:xfrm flipH="1">
                  <a:off x="3840" y="2880"/>
                  <a:ext cx="240" cy="48"/>
                </a:xfrm>
                <a:prstGeom prst="line">
                  <a:avLst/>
                </a:pr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5326" name="Line 1294"/>
                <p:cNvSpPr>
                  <a:spLocks noChangeShapeType="1"/>
                </p:cNvSpPr>
                <p:nvPr/>
              </p:nvSpPr>
              <p:spPr bwMode="auto">
                <a:xfrm>
                  <a:off x="3888" y="2784"/>
                  <a:ext cx="240" cy="96"/>
                </a:xfrm>
                <a:prstGeom prst="line">
                  <a:avLst/>
                </a:pr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5327" name="Line 1295"/>
                <p:cNvSpPr>
                  <a:spLocks noChangeShapeType="1"/>
                </p:cNvSpPr>
                <p:nvPr/>
              </p:nvSpPr>
              <p:spPr bwMode="auto">
                <a:xfrm flipV="1">
                  <a:off x="3936" y="2880"/>
                  <a:ext cx="192" cy="144"/>
                </a:xfrm>
                <a:prstGeom prst="line">
                  <a:avLst/>
                </a:pr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45637" name="Group 1605"/>
            <p:cNvGrpSpPr>
              <a:grpSpLocks/>
            </p:cNvGrpSpPr>
            <p:nvPr/>
          </p:nvGrpSpPr>
          <p:grpSpPr bwMode="auto">
            <a:xfrm>
              <a:off x="2160" y="1104"/>
              <a:ext cx="1771" cy="3371"/>
              <a:chOff x="2160" y="1104"/>
              <a:chExt cx="1771" cy="3371"/>
            </a:xfrm>
          </p:grpSpPr>
          <p:sp>
            <p:nvSpPr>
              <p:cNvPr id="41306" name="Freeform 346" descr="Орех"/>
              <p:cNvSpPr>
                <a:spLocks/>
              </p:cNvSpPr>
              <p:nvPr/>
            </p:nvSpPr>
            <p:spPr bwMode="auto">
              <a:xfrm rot="21479677" flipH="1">
                <a:off x="2984" y="1104"/>
                <a:ext cx="232" cy="3371"/>
              </a:xfrm>
              <a:custGeom>
                <a:avLst/>
                <a:gdLst/>
                <a:ahLst/>
                <a:cxnLst>
                  <a:cxn ang="0">
                    <a:pos x="8" y="3008"/>
                  </a:cxn>
                  <a:cxn ang="0">
                    <a:pos x="24" y="2880"/>
                  </a:cxn>
                  <a:cxn ang="0">
                    <a:pos x="8" y="2960"/>
                  </a:cxn>
                  <a:cxn ang="0">
                    <a:pos x="8" y="416"/>
                  </a:cxn>
                  <a:cxn ang="0">
                    <a:pos x="56" y="464"/>
                  </a:cxn>
                  <a:cxn ang="0">
                    <a:pos x="56" y="1280"/>
                  </a:cxn>
                  <a:cxn ang="0">
                    <a:pos x="104" y="2000"/>
                  </a:cxn>
                  <a:cxn ang="0">
                    <a:pos x="200" y="2672"/>
                  </a:cxn>
                  <a:cxn ang="0">
                    <a:pos x="200" y="2960"/>
                  </a:cxn>
                  <a:cxn ang="0">
                    <a:pos x="200" y="3056"/>
                  </a:cxn>
                  <a:cxn ang="0">
                    <a:pos x="8" y="3056"/>
                  </a:cxn>
                </a:cxnLst>
                <a:rect l="0" t="0" r="r" b="b"/>
                <a:pathLst>
                  <a:path w="232" h="3371">
                    <a:moveTo>
                      <a:pt x="8" y="3008"/>
                    </a:moveTo>
                    <a:cubicBezTo>
                      <a:pt x="11" y="2987"/>
                      <a:pt x="24" y="2888"/>
                      <a:pt x="24" y="2880"/>
                    </a:cubicBezTo>
                    <a:cubicBezTo>
                      <a:pt x="24" y="2872"/>
                      <a:pt x="11" y="3371"/>
                      <a:pt x="8" y="2960"/>
                    </a:cubicBezTo>
                    <a:cubicBezTo>
                      <a:pt x="5" y="2549"/>
                      <a:pt x="0" y="832"/>
                      <a:pt x="8" y="416"/>
                    </a:cubicBezTo>
                    <a:cubicBezTo>
                      <a:pt x="16" y="0"/>
                      <a:pt x="48" y="320"/>
                      <a:pt x="56" y="464"/>
                    </a:cubicBezTo>
                    <a:cubicBezTo>
                      <a:pt x="64" y="608"/>
                      <a:pt x="48" y="1024"/>
                      <a:pt x="56" y="1280"/>
                    </a:cubicBezTo>
                    <a:cubicBezTo>
                      <a:pt x="64" y="1536"/>
                      <a:pt x="80" y="1768"/>
                      <a:pt x="104" y="2000"/>
                    </a:cubicBezTo>
                    <a:cubicBezTo>
                      <a:pt x="128" y="2232"/>
                      <a:pt x="184" y="2512"/>
                      <a:pt x="200" y="2672"/>
                    </a:cubicBezTo>
                    <a:cubicBezTo>
                      <a:pt x="216" y="2832"/>
                      <a:pt x="200" y="2896"/>
                      <a:pt x="200" y="2960"/>
                    </a:cubicBezTo>
                    <a:cubicBezTo>
                      <a:pt x="200" y="3024"/>
                      <a:pt x="232" y="3040"/>
                      <a:pt x="200" y="3056"/>
                    </a:cubicBezTo>
                    <a:cubicBezTo>
                      <a:pt x="168" y="3072"/>
                      <a:pt x="88" y="3064"/>
                      <a:pt x="8" y="3056"/>
                    </a:cubicBezTo>
                  </a:path>
                </a:pathLst>
              </a:custGeom>
              <a:blipFill dpi="0" rotWithShape="1">
                <a:blip r:embed="rId6" cstate="print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45636" name="Group 1604"/>
              <p:cNvGrpSpPr>
                <a:grpSpLocks/>
              </p:cNvGrpSpPr>
              <p:nvPr/>
            </p:nvGrpSpPr>
            <p:grpSpPr bwMode="auto">
              <a:xfrm>
                <a:off x="2160" y="1276"/>
                <a:ext cx="1771" cy="2823"/>
                <a:chOff x="2160" y="1276"/>
                <a:chExt cx="1771" cy="2823"/>
              </a:xfrm>
            </p:grpSpPr>
            <p:grpSp>
              <p:nvGrpSpPr>
                <p:cNvPr id="45541" name="Group 1509"/>
                <p:cNvGrpSpPr>
                  <a:grpSpLocks/>
                </p:cNvGrpSpPr>
                <p:nvPr/>
              </p:nvGrpSpPr>
              <p:grpSpPr bwMode="auto">
                <a:xfrm rot="-10124664">
                  <a:off x="2160" y="1728"/>
                  <a:ext cx="314" cy="361"/>
                  <a:chOff x="3792" y="2640"/>
                  <a:chExt cx="384" cy="480"/>
                </a:xfrm>
              </p:grpSpPr>
              <p:sp>
                <p:nvSpPr>
                  <p:cNvPr id="45542" name="Freeform 1510"/>
                  <p:cNvSpPr>
                    <a:spLocks/>
                  </p:cNvSpPr>
                  <p:nvPr/>
                </p:nvSpPr>
                <p:spPr bwMode="auto">
                  <a:xfrm>
                    <a:off x="3792" y="2784"/>
                    <a:ext cx="288" cy="336"/>
                  </a:xfrm>
                  <a:custGeom>
                    <a:avLst/>
                    <a:gdLst/>
                    <a:ahLst/>
                    <a:cxnLst>
                      <a:cxn ang="0">
                        <a:pos x="0" y="432"/>
                      </a:cxn>
                      <a:cxn ang="0">
                        <a:pos x="192" y="144"/>
                      </a:cxn>
                      <a:cxn ang="0">
                        <a:pos x="480" y="0"/>
                      </a:cxn>
                    </a:cxnLst>
                    <a:rect l="0" t="0" r="r" b="b"/>
                    <a:pathLst>
                      <a:path w="480" h="432">
                        <a:moveTo>
                          <a:pt x="0" y="432"/>
                        </a:moveTo>
                        <a:lnTo>
                          <a:pt x="192" y="144"/>
                        </a:lnTo>
                        <a:lnTo>
                          <a:pt x="480" y="0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8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45543" name="Group 1511"/>
                  <p:cNvGrpSpPr>
                    <a:grpSpLocks/>
                  </p:cNvGrpSpPr>
                  <p:nvPr/>
                </p:nvGrpSpPr>
                <p:grpSpPr bwMode="auto">
                  <a:xfrm>
                    <a:off x="3792" y="2640"/>
                    <a:ext cx="384" cy="384"/>
                    <a:chOff x="3792" y="2640"/>
                    <a:chExt cx="576" cy="432"/>
                  </a:xfrm>
                </p:grpSpPr>
                <p:sp>
                  <p:nvSpPr>
                    <p:cNvPr id="45544" name="Line 15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28" y="2688"/>
                      <a:ext cx="0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545" name="Line 15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32" y="2688"/>
                      <a:ext cx="96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546" name="Line 15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36" y="2736"/>
                      <a:ext cx="240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547" name="Line 151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128" y="2688"/>
                      <a:ext cx="96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548" name="Line 151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128" y="2688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549" name="Line 151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176" y="2784"/>
                      <a:ext cx="192" cy="9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550" name="Line 15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76" y="2880"/>
                      <a:ext cx="144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551" name="Line 15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28" y="2880"/>
                      <a:ext cx="192" cy="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552" name="Line 15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28" y="2880"/>
                      <a:ext cx="192" cy="14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553" name="Line 15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28" y="2832"/>
                      <a:ext cx="96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554" name="Line 15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28" y="2928"/>
                      <a:ext cx="0" cy="14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555" name="Line 152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032" y="2880"/>
                      <a:ext cx="96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556" name="Line 1524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888" y="2832"/>
                      <a:ext cx="192" cy="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557" name="Line 152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792" y="2880"/>
                      <a:ext cx="24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558" name="Line 152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984" y="2928"/>
                      <a:ext cx="48" cy="14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559" name="Line 15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84" y="2688"/>
                      <a:ext cx="96" cy="14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560" name="Line 15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80" y="2640"/>
                      <a:ext cx="48" cy="24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561" name="Line 152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128" y="2688"/>
                      <a:ext cx="48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562" name="Line 153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176" y="2736"/>
                      <a:ext cx="192" cy="9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563" name="Line 153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128" y="2880"/>
                      <a:ext cx="24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564" name="Line 15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28" y="2880"/>
                      <a:ext cx="48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565" name="Line 153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080" y="2880"/>
                      <a:ext cx="48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566" name="Line 153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840" y="2880"/>
                      <a:ext cx="240" cy="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567" name="Line 15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88" y="2784"/>
                      <a:ext cx="240" cy="9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568" name="Line 153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36" y="2880"/>
                      <a:ext cx="192" cy="14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41604" name="Group 644"/>
                <p:cNvGrpSpPr>
                  <a:grpSpLocks/>
                </p:cNvGrpSpPr>
                <p:nvPr/>
              </p:nvGrpSpPr>
              <p:grpSpPr bwMode="auto">
                <a:xfrm rot="19401768" flipV="1">
                  <a:off x="3169" y="1936"/>
                  <a:ext cx="640" cy="578"/>
                  <a:chOff x="3648" y="2688"/>
                  <a:chExt cx="1248" cy="1008"/>
                </a:xfrm>
              </p:grpSpPr>
              <p:sp>
                <p:nvSpPr>
                  <p:cNvPr id="41307" name="Freeform 347"/>
                  <p:cNvSpPr>
                    <a:spLocks/>
                  </p:cNvSpPr>
                  <p:nvPr/>
                </p:nvSpPr>
                <p:spPr bwMode="auto">
                  <a:xfrm>
                    <a:off x="3792" y="2942"/>
                    <a:ext cx="828" cy="706"/>
                  </a:xfrm>
                  <a:custGeom>
                    <a:avLst/>
                    <a:gdLst/>
                    <a:ahLst/>
                    <a:cxnLst>
                      <a:cxn ang="0">
                        <a:pos x="0" y="432"/>
                      </a:cxn>
                      <a:cxn ang="0">
                        <a:pos x="192" y="144"/>
                      </a:cxn>
                      <a:cxn ang="0">
                        <a:pos x="480" y="0"/>
                      </a:cxn>
                    </a:cxnLst>
                    <a:rect l="0" t="0" r="r" b="b"/>
                    <a:pathLst>
                      <a:path w="480" h="432">
                        <a:moveTo>
                          <a:pt x="0" y="432"/>
                        </a:moveTo>
                        <a:lnTo>
                          <a:pt x="192" y="144"/>
                        </a:lnTo>
                        <a:lnTo>
                          <a:pt x="48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533" name="Line 573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3312"/>
                    <a:ext cx="144" cy="192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534" name="Line 574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3264"/>
                    <a:ext cx="192" cy="192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535" name="Line 575"/>
                  <p:cNvSpPr>
                    <a:spLocks noChangeShapeType="1"/>
                  </p:cNvSpPr>
                  <p:nvPr/>
                </p:nvSpPr>
                <p:spPr bwMode="auto">
                  <a:xfrm>
                    <a:off x="3792" y="3168"/>
                    <a:ext cx="192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536" name="Line 576"/>
                  <p:cNvSpPr>
                    <a:spLocks noChangeShapeType="1"/>
                  </p:cNvSpPr>
                  <p:nvPr/>
                </p:nvSpPr>
                <p:spPr bwMode="auto">
                  <a:xfrm>
                    <a:off x="3840" y="3120"/>
                    <a:ext cx="144" cy="192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537" name="Line 577"/>
                  <p:cNvSpPr>
                    <a:spLocks noChangeShapeType="1"/>
                  </p:cNvSpPr>
                  <p:nvPr/>
                </p:nvSpPr>
                <p:spPr bwMode="auto">
                  <a:xfrm>
                    <a:off x="3936" y="3024"/>
                    <a:ext cx="96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538" name="Line 578"/>
                  <p:cNvSpPr>
                    <a:spLocks noChangeShapeType="1"/>
                  </p:cNvSpPr>
                  <p:nvPr/>
                </p:nvSpPr>
                <p:spPr bwMode="auto">
                  <a:xfrm>
                    <a:off x="3840" y="3072"/>
                    <a:ext cx="192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539" name="Line 579"/>
                  <p:cNvSpPr>
                    <a:spLocks noChangeShapeType="1"/>
                  </p:cNvSpPr>
                  <p:nvPr/>
                </p:nvSpPr>
                <p:spPr bwMode="auto">
                  <a:xfrm>
                    <a:off x="3888" y="3024"/>
                    <a:ext cx="192" cy="288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540" name="Line 580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3216"/>
                    <a:ext cx="240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541" name="Line 581"/>
                  <p:cNvSpPr>
                    <a:spLocks noChangeShapeType="1"/>
                  </p:cNvSpPr>
                  <p:nvPr/>
                </p:nvSpPr>
                <p:spPr bwMode="auto">
                  <a:xfrm>
                    <a:off x="3984" y="2976"/>
                    <a:ext cx="96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542" name="Line 582"/>
                  <p:cNvSpPr>
                    <a:spLocks noChangeShapeType="1"/>
                  </p:cNvSpPr>
                  <p:nvPr/>
                </p:nvSpPr>
                <p:spPr bwMode="auto">
                  <a:xfrm>
                    <a:off x="4080" y="2880"/>
                    <a:ext cx="96" cy="288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543" name="Line 583"/>
                  <p:cNvSpPr>
                    <a:spLocks noChangeShapeType="1"/>
                  </p:cNvSpPr>
                  <p:nvPr/>
                </p:nvSpPr>
                <p:spPr bwMode="auto">
                  <a:xfrm>
                    <a:off x="4032" y="2928"/>
                    <a:ext cx="96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544" name="Line 584"/>
                  <p:cNvSpPr>
                    <a:spLocks noChangeShapeType="1"/>
                  </p:cNvSpPr>
                  <p:nvPr/>
                </p:nvSpPr>
                <p:spPr bwMode="auto">
                  <a:xfrm>
                    <a:off x="4128" y="2880"/>
                    <a:ext cx="96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545" name="Line 585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832"/>
                    <a:ext cx="48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546" name="Line 586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2880"/>
                    <a:ext cx="96" cy="192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547" name="Line 587"/>
                  <p:cNvSpPr>
                    <a:spLocks noChangeShapeType="1"/>
                  </p:cNvSpPr>
                  <p:nvPr/>
                </p:nvSpPr>
                <p:spPr bwMode="auto">
                  <a:xfrm>
                    <a:off x="4320" y="2784"/>
                    <a:ext cx="0" cy="288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548" name="Line 588"/>
                  <p:cNvSpPr>
                    <a:spLocks noChangeShapeType="1"/>
                  </p:cNvSpPr>
                  <p:nvPr/>
                </p:nvSpPr>
                <p:spPr bwMode="auto">
                  <a:xfrm>
                    <a:off x="4272" y="2832"/>
                    <a:ext cx="48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549" name="Line 589"/>
                  <p:cNvSpPr>
                    <a:spLocks noChangeShapeType="1"/>
                  </p:cNvSpPr>
                  <p:nvPr/>
                </p:nvSpPr>
                <p:spPr bwMode="auto">
                  <a:xfrm>
                    <a:off x="4416" y="2784"/>
                    <a:ext cx="0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550" name="Line 590"/>
                  <p:cNvSpPr>
                    <a:spLocks noChangeShapeType="1"/>
                  </p:cNvSpPr>
                  <p:nvPr/>
                </p:nvSpPr>
                <p:spPr bwMode="auto">
                  <a:xfrm>
                    <a:off x="4368" y="2736"/>
                    <a:ext cx="0" cy="288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551" name="Line 591"/>
                  <p:cNvSpPr>
                    <a:spLocks noChangeShapeType="1"/>
                  </p:cNvSpPr>
                  <p:nvPr/>
                </p:nvSpPr>
                <p:spPr bwMode="auto">
                  <a:xfrm>
                    <a:off x="4512" y="2736"/>
                    <a:ext cx="0" cy="288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552" name="Line 592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736"/>
                    <a:ext cx="48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553" name="Line 593"/>
                  <p:cNvSpPr>
                    <a:spLocks noChangeShapeType="1"/>
                  </p:cNvSpPr>
                  <p:nvPr/>
                </p:nvSpPr>
                <p:spPr bwMode="auto">
                  <a:xfrm>
                    <a:off x="4560" y="2736"/>
                    <a:ext cx="0" cy="192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554" name="Line 594"/>
                  <p:cNvSpPr>
                    <a:spLocks noChangeShapeType="1"/>
                  </p:cNvSpPr>
                  <p:nvPr/>
                </p:nvSpPr>
                <p:spPr bwMode="auto">
                  <a:xfrm>
                    <a:off x="4656" y="2688"/>
                    <a:ext cx="0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555" name="Line 595"/>
                  <p:cNvSpPr>
                    <a:spLocks noChangeShapeType="1"/>
                  </p:cNvSpPr>
                  <p:nvPr/>
                </p:nvSpPr>
                <p:spPr bwMode="auto">
                  <a:xfrm>
                    <a:off x="4608" y="2688"/>
                    <a:ext cx="0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556" name="Line 59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56" y="2736"/>
                    <a:ext cx="48" cy="192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557" name="Line 59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56" y="2736"/>
                    <a:ext cx="144" cy="192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558" name="Line 59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56" y="2832"/>
                    <a:ext cx="192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559" name="Line 59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56" y="2928"/>
                    <a:ext cx="240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560" name="Line 60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04" y="2736"/>
                    <a:ext cx="144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561" name="Line 60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04" y="2880"/>
                    <a:ext cx="192" cy="48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562" name="Line 602"/>
                  <p:cNvSpPr>
                    <a:spLocks noChangeShapeType="1"/>
                  </p:cNvSpPr>
                  <p:nvPr/>
                </p:nvSpPr>
                <p:spPr bwMode="auto">
                  <a:xfrm>
                    <a:off x="4656" y="2928"/>
                    <a:ext cx="240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563" name="Line 603"/>
                  <p:cNvSpPr>
                    <a:spLocks noChangeShapeType="1"/>
                  </p:cNvSpPr>
                  <p:nvPr/>
                </p:nvSpPr>
                <p:spPr bwMode="auto">
                  <a:xfrm>
                    <a:off x="4656" y="2928"/>
                    <a:ext cx="144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564" name="Line 604"/>
                  <p:cNvSpPr>
                    <a:spLocks noChangeShapeType="1"/>
                  </p:cNvSpPr>
                  <p:nvPr/>
                </p:nvSpPr>
                <p:spPr bwMode="auto">
                  <a:xfrm>
                    <a:off x="4608" y="2928"/>
                    <a:ext cx="192" cy="192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565" name="Line 605"/>
                  <p:cNvSpPr>
                    <a:spLocks noChangeShapeType="1"/>
                  </p:cNvSpPr>
                  <p:nvPr/>
                </p:nvSpPr>
                <p:spPr bwMode="auto">
                  <a:xfrm>
                    <a:off x="3888" y="3504"/>
                    <a:ext cx="240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566" name="Line 606"/>
                  <p:cNvSpPr>
                    <a:spLocks noChangeShapeType="1"/>
                  </p:cNvSpPr>
                  <p:nvPr/>
                </p:nvSpPr>
                <p:spPr bwMode="auto">
                  <a:xfrm>
                    <a:off x="3936" y="3456"/>
                    <a:ext cx="240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567" name="Line 607"/>
                  <p:cNvSpPr>
                    <a:spLocks noChangeShapeType="1"/>
                  </p:cNvSpPr>
                  <p:nvPr/>
                </p:nvSpPr>
                <p:spPr bwMode="auto">
                  <a:xfrm>
                    <a:off x="3936" y="3408"/>
                    <a:ext cx="240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568" name="Line 608"/>
                  <p:cNvSpPr>
                    <a:spLocks noChangeShapeType="1"/>
                  </p:cNvSpPr>
                  <p:nvPr/>
                </p:nvSpPr>
                <p:spPr bwMode="auto">
                  <a:xfrm>
                    <a:off x="3984" y="3408"/>
                    <a:ext cx="192" cy="48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569" name="Line 609"/>
                  <p:cNvSpPr>
                    <a:spLocks noChangeShapeType="1"/>
                  </p:cNvSpPr>
                  <p:nvPr/>
                </p:nvSpPr>
                <p:spPr bwMode="auto">
                  <a:xfrm>
                    <a:off x="3984" y="3360"/>
                    <a:ext cx="192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570" name="Line 610"/>
                  <p:cNvSpPr>
                    <a:spLocks noChangeShapeType="1"/>
                  </p:cNvSpPr>
                  <p:nvPr/>
                </p:nvSpPr>
                <p:spPr bwMode="auto">
                  <a:xfrm>
                    <a:off x="3984" y="3360"/>
                    <a:ext cx="192" cy="48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571" name="Line 611"/>
                  <p:cNvSpPr>
                    <a:spLocks noChangeShapeType="1"/>
                  </p:cNvSpPr>
                  <p:nvPr/>
                </p:nvSpPr>
                <p:spPr bwMode="auto">
                  <a:xfrm>
                    <a:off x="4032" y="3312"/>
                    <a:ext cx="144" cy="48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572" name="Line 612"/>
                  <p:cNvSpPr>
                    <a:spLocks noChangeShapeType="1"/>
                  </p:cNvSpPr>
                  <p:nvPr/>
                </p:nvSpPr>
                <p:spPr bwMode="auto">
                  <a:xfrm>
                    <a:off x="4080" y="3312"/>
                    <a:ext cx="144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573" name="Line 613"/>
                  <p:cNvSpPr>
                    <a:spLocks noChangeShapeType="1"/>
                  </p:cNvSpPr>
                  <p:nvPr/>
                </p:nvSpPr>
                <p:spPr bwMode="auto">
                  <a:xfrm>
                    <a:off x="4080" y="3264"/>
                    <a:ext cx="144" cy="48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574" name="Line 614"/>
                  <p:cNvSpPr>
                    <a:spLocks noChangeShapeType="1"/>
                  </p:cNvSpPr>
                  <p:nvPr/>
                </p:nvSpPr>
                <p:spPr bwMode="auto">
                  <a:xfrm>
                    <a:off x="4032" y="3264"/>
                    <a:ext cx="192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575" name="Line 615"/>
                  <p:cNvSpPr>
                    <a:spLocks noChangeShapeType="1"/>
                  </p:cNvSpPr>
                  <p:nvPr/>
                </p:nvSpPr>
                <p:spPr bwMode="auto">
                  <a:xfrm>
                    <a:off x="4080" y="3216"/>
                    <a:ext cx="192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576" name="Line 616"/>
                  <p:cNvSpPr>
                    <a:spLocks noChangeShapeType="1"/>
                  </p:cNvSpPr>
                  <p:nvPr/>
                </p:nvSpPr>
                <p:spPr bwMode="auto">
                  <a:xfrm>
                    <a:off x="4128" y="3168"/>
                    <a:ext cx="144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577" name="Line 617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3120"/>
                    <a:ext cx="96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578" name="Line 618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3120"/>
                    <a:ext cx="144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579" name="Line 619"/>
                  <p:cNvSpPr>
                    <a:spLocks noChangeShapeType="1"/>
                  </p:cNvSpPr>
                  <p:nvPr/>
                </p:nvSpPr>
                <p:spPr bwMode="auto">
                  <a:xfrm>
                    <a:off x="4272" y="3120"/>
                    <a:ext cx="96" cy="48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580" name="Line 620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3120"/>
                    <a:ext cx="96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581" name="Line 621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3168"/>
                    <a:ext cx="144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582" name="Line 622"/>
                  <p:cNvSpPr>
                    <a:spLocks noChangeShapeType="1"/>
                  </p:cNvSpPr>
                  <p:nvPr/>
                </p:nvSpPr>
                <p:spPr bwMode="auto">
                  <a:xfrm>
                    <a:off x="4128" y="3216"/>
                    <a:ext cx="96" cy="48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583" name="Line 623"/>
                  <p:cNvSpPr>
                    <a:spLocks noChangeShapeType="1"/>
                  </p:cNvSpPr>
                  <p:nvPr/>
                </p:nvSpPr>
                <p:spPr bwMode="auto">
                  <a:xfrm>
                    <a:off x="4320" y="3072"/>
                    <a:ext cx="96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584" name="Line 624"/>
                  <p:cNvSpPr>
                    <a:spLocks noChangeShapeType="1"/>
                  </p:cNvSpPr>
                  <p:nvPr/>
                </p:nvSpPr>
                <p:spPr bwMode="auto">
                  <a:xfrm>
                    <a:off x="4272" y="3120"/>
                    <a:ext cx="144" cy="48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585" name="Line 625"/>
                  <p:cNvSpPr>
                    <a:spLocks noChangeShapeType="1"/>
                  </p:cNvSpPr>
                  <p:nvPr/>
                </p:nvSpPr>
                <p:spPr bwMode="auto">
                  <a:xfrm>
                    <a:off x="4368" y="3072"/>
                    <a:ext cx="96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586" name="Line 626"/>
                  <p:cNvSpPr>
                    <a:spLocks noChangeShapeType="1"/>
                  </p:cNvSpPr>
                  <p:nvPr/>
                </p:nvSpPr>
                <p:spPr bwMode="auto">
                  <a:xfrm>
                    <a:off x="4416" y="3072"/>
                    <a:ext cx="96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587" name="Line 627"/>
                  <p:cNvSpPr>
                    <a:spLocks noChangeShapeType="1"/>
                  </p:cNvSpPr>
                  <p:nvPr/>
                </p:nvSpPr>
                <p:spPr bwMode="auto">
                  <a:xfrm>
                    <a:off x="4416" y="3024"/>
                    <a:ext cx="144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588" name="Line 628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3024"/>
                    <a:ext cx="96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589" name="Line 629"/>
                  <p:cNvSpPr>
                    <a:spLocks noChangeShapeType="1"/>
                  </p:cNvSpPr>
                  <p:nvPr/>
                </p:nvSpPr>
                <p:spPr bwMode="auto">
                  <a:xfrm>
                    <a:off x="4512" y="2976"/>
                    <a:ext cx="96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590" name="Line 630"/>
                  <p:cNvSpPr>
                    <a:spLocks noChangeShapeType="1"/>
                  </p:cNvSpPr>
                  <p:nvPr/>
                </p:nvSpPr>
                <p:spPr bwMode="auto">
                  <a:xfrm>
                    <a:off x="4560" y="2976"/>
                    <a:ext cx="96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591" name="Line 631"/>
                  <p:cNvSpPr>
                    <a:spLocks noChangeShapeType="1"/>
                  </p:cNvSpPr>
                  <p:nvPr/>
                </p:nvSpPr>
                <p:spPr bwMode="auto">
                  <a:xfrm>
                    <a:off x="4608" y="2976"/>
                    <a:ext cx="96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592" name="Line 632"/>
                  <p:cNvSpPr>
                    <a:spLocks noChangeShapeType="1"/>
                  </p:cNvSpPr>
                  <p:nvPr/>
                </p:nvSpPr>
                <p:spPr bwMode="auto">
                  <a:xfrm>
                    <a:off x="4608" y="2928"/>
                    <a:ext cx="144" cy="192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593" name="Line 633"/>
                  <p:cNvSpPr>
                    <a:spLocks noChangeShapeType="1"/>
                  </p:cNvSpPr>
                  <p:nvPr/>
                </p:nvSpPr>
                <p:spPr bwMode="auto">
                  <a:xfrm>
                    <a:off x="4656" y="2928"/>
                    <a:ext cx="192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594" name="Line 63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704" y="2928"/>
                    <a:ext cx="192" cy="48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595" name="Line 63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04" y="2784"/>
                    <a:ext cx="144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596" name="Line 63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04" y="2736"/>
                    <a:ext cx="48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597" name="Line 637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832"/>
                    <a:ext cx="0" cy="192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598" name="Line 638"/>
                  <p:cNvSpPr>
                    <a:spLocks noChangeShapeType="1"/>
                  </p:cNvSpPr>
                  <p:nvPr/>
                </p:nvSpPr>
                <p:spPr bwMode="auto">
                  <a:xfrm>
                    <a:off x="3696" y="3360"/>
                    <a:ext cx="144" cy="192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599" name="Line 639"/>
                  <p:cNvSpPr>
                    <a:spLocks noChangeShapeType="1"/>
                  </p:cNvSpPr>
                  <p:nvPr/>
                </p:nvSpPr>
                <p:spPr bwMode="auto">
                  <a:xfrm>
                    <a:off x="3648" y="3408"/>
                    <a:ext cx="144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600" name="Line 640"/>
                  <p:cNvSpPr>
                    <a:spLocks noChangeShapeType="1"/>
                  </p:cNvSpPr>
                  <p:nvPr/>
                </p:nvSpPr>
                <p:spPr bwMode="auto">
                  <a:xfrm>
                    <a:off x="3888" y="3552"/>
                    <a:ext cx="192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601" name="Line 641"/>
                  <p:cNvSpPr>
                    <a:spLocks noChangeShapeType="1"/>
                  </p:cNvSpPr>
                  <p:nvPr/>
                </p:nvSpPr>
                <p:spPr bwMode="auto">
                  <a:xfrm>
                    <a:off x="3840" y="3600"/>
                    <a:ext cx="144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602" name="Line 642"/>
                  <p:cNvSpPr>
                    <a:spLocks noChangeShapeType="1"/>
                  </p:cNvSpPr>
                  <p:nvPr/>
                </p:nvSpPr>
                <p:spPr bwMode="auto">
                  <a:xfrm>
                    <a:off x="3840" y="3600"/>
                    <a:ext cx="240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603" name="Line 643"/>
                  <p:cNvSpPr>
                    <a:spLocks noChangeShapeType="1"/>
                  </p:cNvSpPr>
                  <p:nvPr/>
                </p:nvSpPr>
                <p:spPr bwMode="auto">
                  <a:xfrm>
                    <a:off x="3696" y="3504"/>
                    <a:ext cx="96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1605" name="Group 645"/>
                <p:cNvGrpSpPr>
                  <a:grpSpLocks/>
                </p:cNvGrpSpPr>
                <p:nvPr/>
              </p:nvGrpSpPr>
              <p:grpSpPr bwMode="auto">
                <a:xfrm rot="16191241" flipH="1">
                  <a:off x="2498" y="2542"/>
                  <a:ext cx="558" cy="561"/>
                  <a:chOff x="3648" y="2688"/>
                  <a:chExt cx="1248" cy="1008"/>
                </a:xfrm>
              </p:grpSpPr>
              <p:sp>
                <p:nvSpPr>
                  <p:cNvPr id="41606" name="Freeform 646"/>
                  <p:cNvSpPr>
                    <a:spLocks/>
                  </p:cNvSpPr>
                  <p:nvPr/>
                </p:nvSpPr>
                <p:spPr bwMode="auto">
                  <a:xfrm>
                    <a:off x="3792" y="2942"/>
                    <a:ext cx="828" cy="706"/>
                  </a:xfrm>
                  <a:custGeom>
                    <a:avLst/>
                    <a:gdLst/>
                    <a:ahLst/>
                    <a:cxnLst>
                      <a:cxn ang="0">
                        <a:pos x="0" y="432"/>
                      </a:cxn>
                      <a:cxn ang="0">
                        <a:pos x="192" y="144"/>
                      </a:cxn>
                      <a:cxn ang="0">
                        <a:pos x="480" y="0"/>
                      </a:cxn>
                    </a:cxnLst>
                    <a:rect l="0" t="0" r="r" b="b"/>
                    <a:pathLst>
                      <a:path w="480" h="432">
                        <a:moveTo>
                          <a:pt x="0" y="432"/>
                        </a:moveTo>
                        <a:lnTo>
                          <a:pt x="192" y="144"/>
                        </a:lnTo>
                        <a:lnTo>
                          <a:pt x="48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607" name="Line 647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3312"/>
                    <a:ext cx="144" cy="192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608" name="Line 648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3264"/>
                    <a:ext cx="192" cy="192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609" name="Line 649"/>
                  <p:cNvSpPr>
                    <a:spLocks noChangeShapeType="1"/>
                  </p:cNvSpPr>
                  <p:nvPr/>
                </p:nvSpPr>
                <p:spPr bwMode="auto">
                  <a:xfrm>
                    <a:off x="3792" y="3168"/>
                    <a:ext cx="192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610" name="Line 650"/>
                  <p:cNvSpPr>
                    <a:spLocks noChangeShapeType="1"/>
                  </p:cNvSpPr>
                  <p:nvPr/>
                </p:nvSpPr>
                <p:spPr bwMode="auto">
                  <a:xfrm>
                    <a:off x="3840" y="3120"/>
                    <a:ext cx="144" cy="192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611" name="Line 651"/>
                  <p:cNvSpPr>
                    <a:spLocks noChangeShapeType="1"/>
                  </p:cNvSpPr>
                  <p:nvPr/>
                </p:nvSpPr>
                <p:spPr bwMode="auto">
                  <a:xfrm>
                    <a:off x="3936" y="3024"/>
                    <a:ext cx="96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612" name="Line 652"/>
                  <p:cNvSpPr>
                    <a:spLocks noChangeShapeType="1"/>
                  </p:cNvSpPr>
                  <p:nvPr/>
                </p:nvSpPr>
                <p:spPr bwMode="auto">
                  <a:xfrm>
                    <a:off x="3840" y="3072"/>
                    <a:ext cx="192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613" name="Line 653"/>
                  <p:cNvSpPr>
                    <a:spLocks noChangeShapeType="1"/>
                  </p:cNvSpPr>
                  <p:nvPr/>
                </p:nvSpPr>
                <p:spPr bwMode="auto">
                  <a:xfrm>
                    <a:off x="3888" y="3024"/>
                    <a:ext cx="192" cy="288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614" name="Line 654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3216"/>
                    <a:ext cx="240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615" name="Line 655"/>
                  <p:cNvSpPr>
                    <a:spLocks noChangeShapeType="1"/>
                  </p:cNvSpPr>
                  <p:nvPr/>
                </p:nvSpPr>
                <p:spPr bwMode="auto">
                  <a:xfrm>
                    <a:off x="3984" y="2976"/>
                    <a:ext cx="96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616" name="Line 656"/>
                  <p:cNvSpPr>
                    <a:spLocks noChangeShapeType="1"/>
                  </p:cNvSpPr>
                  <p:nvPr/>
                </p:nvSpPr>
                <p:spPr bwMode="auto">
                  <a:xfrm>
                    <a:off x="4080" y="2880"/>
                    <a:ext cx="96" cy="288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617" name="Line 657"/>
                  <p:cNvSpPr>
                    <a:spLocks noChangeShapeType="1"/>
                  </p:cNvSpPr>
                  <p:nvPr/>
                </p:nvSpPr>
                <p:spPr bwMode="auto">
                  <a:xfrm>
                    <a:off x="4032" y="2928"/>
                    <a:ext cx="96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618" name="Line 658"/>
                  <p:cNvSpPr>
                    <a:spLocks noChangeShapeType="1"/>
                  </p:cNvSpPr>
                  <p:nvPr/>
                </p:nvSpPr>
                <p:spPr bwMode="auto">
                  <a:xfrm>
                    <a:off x="4128" y="2880"/>
                    <a:ext cx="96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619" name="Line 659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832"/>
                    <a:ext cx="48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620" name="Line 660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2880"/>
                    <a:ext cx="96" cy="192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621" name="Line 661"/>
                  <p:cNvSpPr>
                    <a:spLocks noChangeShapeType="1"/>
                  </p:cNvSpPr>
                  <p:nvPr/>
                </p:nvSpPr>
                <p:spPr bwMode="auto">
                  <a:xfrm>
                    <a:off x="4320" y="2784"/>
                    <a:ext cx="0" cy="288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622" name="Line 662"/>
                  <p:cNvSpPr>
                    <a:spLocks noChangeShapeType="1"/>
                  </p:cNvSpPr>
                  <p:nvPr/>
                </p:nvSpPr>
                <p:spPr bwMode="auto">
                  <a:xfrm>
                    <a:off x="4272" y="2832"/>
                    <a:ext cx="48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623" name="Line 663"/>
                  <p:cNvSpPr>
                    <a:spLocks noChangeShapeType="1"/>
                  </p:cNvSpPr>
                  <p:nvPr/>
                </p:nvSpPr>
                <p:spPr bwMode="auto">
                  <a:xfrm>
                    <a:off x="4416" y="2784"/>
                    <a:ext cx="0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624" name="Line 664"/>
                  <p:cNvSpPr>
                    <a:spLocks noChangeShapeType="1"/>
                  </p:cNvSpPr>
                  <p:nvPr/>
                </p:nvSpPr>
                <p:spPr bwMode="auto">
                  <a:xfrm>
                    <a:off x="4368" y="2736"/>
                    <a:ext cx="0" cy="288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625" name="Line 665"/>
                  <p:cNvSpPr>
                    <a:spLocks noChangeShapeType="1"/>
                  </p:cNvSpPr>
                  <p:nvPr/>
                </p:nvSpPr>
                <p:spPr bwMode="auto">
                  <a:xfrm>
                    <a:off x="4512" y="2736"/>
                    <a:ext cx="0" cy="288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626" name="Line 666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736"/>
                    <a:ext cx="48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627" name="Line 667"/>
                  <p:cNvSpPr>
                    <a:spLocks noChangeShapeType="1"/>
                  </p:cNvSpPr>
                  <p:nvPr/>
                </p:nvSpPr>
                <p:spPr bwMode="auto">
                  <a:xfrm>
                    <a:off x="4560" y="2736"/>
                    <a:ext cx="0" cy="192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628" name="Line 668"/>
                  <p:cNvSpPr>
                    <a:spLocks noChangeShapeType="1"/>
                  </p:cNvSpPr>
                  <p:nvPr/>
                </p:nvSpPr>
                <p:spPr bwMode="auto">
                  <a:xfrm>
                    <a:off x="4656" y="2688"/>
                    <a:ext cx="0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629" name="Line 669"/>
                  <p:cNvSpPr>
                    <a:spLocks noChangeShapeType="1"/>
                  </p:cNvSpPr>
                  <p:nvPr/>
                </p:nvSpPr>
                <p:spPr bwMode="auto">
                  <a:xfrm>
                    <a:off x="4608" y="2688"/>
                    <a:ext cx="0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630" name="Line 67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56" y="2736"/>
                    <a:ext cx="48" cy="192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631" name="Line 67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56" y="2736"/>
                    <a:ext cx="144" cy="192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632" name="Line 67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56" y="2832"/>
                    <a:ext cx="192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633" name="Line 67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56" y="2928"/>
                    <a:ext cx="240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634" name="Line 67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04" y="2736"/>
                    <a:ext cx="144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635" name="Line 67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04" y="2880"/>
                    <a:ext cx="192" cy="48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636" name="Line 676"/>
                  <p:cNvSpPr>
                    <a:spLocks noChangeShapeType="1"/>
                  </p:cNvSpPr>
                  <p:nvPr/>
                </p:nvSpPr>
                <p:spPr bwMode="auto">
                  <a:xfrm>
                    <a:off x="4656" y="2928"/>
                    <a:ext cx="240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637" name="Line 677"/>
                  <p:cNvSpPr>
                    <a:spLocks noChangeShapeType="1"/>
                  </p:cNvSpPr>
                  <p:nvPr/>
                </p:nvSpPr>
                <p:spPr bwMode="auto">
                  <a:xfrm>
                    <a:off x="4656" y="2928"/>
                    <a:ext cx="144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638" name="Line 678"/>
                  <p:cNvSpPr>
                    <a:spLocks noChangeShapeType="1"/>
                  </p:cNvSpPr>
                  <p:nvPr/>
                </p:nvSpPr>
                <p:spPr bwMode="auto">
                  <a:xfrm>
                    <a:off x="4608" y="2928"/>
                    <a:ext cx="192" cy="192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639" name="Line 679"/>
                  <p:cNvSpPr>
                    <a:spLocks noChangeShapeType="1"/>
                  </p:cNvSpPr>
                  <p:nvPr/>
                </p:nvSpPr>
                <p:spPr bwMode="auto">
                  <a:xfrm>
                    <a:off x="3888" y="3504"/>
                    <a:ext cx="240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640" name="Line 680"/>
                  <p:cNvSpPr>
                    <a:spLocks noChangeShapeType="1"/>
                  </p:cNvSpPr>
                  <p:nvPr/>
                </p:nvSpPr>
                <p:spPr bwMode="auto">
                  <a:xfrm>
                    <a:off x="3936" y="3456"/>
                    <a:ext cx="240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641" name="Line 681"/>
                  <p:cNvSpPr>
                    <a:spLocks noChangeShapeType="1"/>
                  </p:cNvSpPr>
                  <p:nvPr/>
                </p:nvSpPr>
                <p:spPr bwMode="auto">
                  <a:xfrm>
                    <a:off x="3936" y="3408"/>
                    <a:ext cx="240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642" name="Line 682"/>
                  <p:cNvSpPr>
                    <a:spLocks noChangeShapeType="1"/>
                  </p:cNvSpPr>
                  <p:nvPr/>
                </p:nvSpPr>
                <p:spPr bwMode="auto">
                  <a:xfrm>
                    <a:off x="3984" y="3408"/>
                    <a:ext cx="192" cy="48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643" name="Line 683"/>
                  <p:cNvSpPr>
                    <a:spLocks noChangeShapeType="1"/>
                  </p:cNvSpPr>
                  <p:nvPr/>
                </p:nvSpPr>
                <p:spPr bwMode="auto">
                  <a:xfrm>
                    <a:off x="3984" y="3360"/>
                    <a:ext cx="192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644" name="Line 684"/>
                  <p:cNvSpPr>
                    <a:spLocks noChangeShapeType="1"/>
                  </p:cNvSpPr>
                  <p:nvPr/>
                </p:nvSpPr>
                <p:spPr bwMode="auto">
                  <a:xfrm>
                    <a:off x="3984" y="3360"/>
                    <a:ext cx="192" cy="48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645" name="Line 685"/>
                  <p:cNvSpPr>
                    <a:spLocks noChangeShapeType="1"/>
                  </p:cNvSpPr>
                  <p:nvPr/>
                </p:nvSpPr>
                <p:spPr bwMode="auto">
                  <a:xfrm>
                    <a:off x="4032" y="3312"/>
                    <a:ext cx="144" cy="48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646" name="Line 686"/>
                  <p:cNvSpPr>
                    <a:spLocks noChangeShapeType="1"/>
                  </p:cNvSpPr>
                  <p:nvPr/>
                </p:nvSpPr>
                <p:spPr bwMode="auto">
                  <a:xfrm>
                    <a:off x="4080" y="3312"/>
                    <a:ext cx="144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647" name="Line 687"/>
                  <p:cNvSpPr>
                    <a:spLocks noChangeShapeType="1"/>
                  </p:cNvSpPr>
                  <p:nvPr/>
                </p:nvSpPr>
                <p:spPr bwMode="auto">
                  <a:xfrm>
                    <a:off x="4080" y="3264"/>
                    <a:ext cx="144" cy="48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648" name="Line 688"/>
                  <p:cNvSpPr>
                    <a:spLocks noChangeShapeType="1"/>
                  </p:cNvSpPr>
                  <p:nvPr/>
                </p:nvSpPr>
                <p:spPr bwMode="auto">
                  <a:xfrm>
                    <a:off x="4032" y="3264"/>
                    <a:ext cx="192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649" name="Line 689"/>
                  <p:cNvSpPr>
                    <a:spLocks noChangeShapeType="1"/>
                  </p:cNvSpPr>
                  <p:nvPr/>
                </p:nvSpPr>
                <p:spPr bwMode="auto">
                  <a:xfrm>
                    <a:off x="4080" y="3216"/>
                    <a:ext cx="192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650" name="Line 690"/>
                  <p:cNvSpPr>
                    <a:spLocks noChangeShapeType="1"/>
                  </p:cNvSpPr>
                  <p:nvPr/>
                </p:nvSpPr>
                <p:spPr bwMode="auto">
                  <a:xfrm>
                    <a:off x="4128" y="3168"/>
                    <a:ext cx="144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651" name="Line 691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3120"/>
                    <a:ext cx="96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652" name="Line 692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3120"/>
                    <a:ext cx="144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653" name="Line 693"/>
                  <p:cNvSpPr>
                    <a:spLocks noChangeShapeType="1"/>
                  </p:cNvSpPr>
                  <p:nvPr/>
                </p:nvSpPr>
                <p:spPr bwMode="auto">
                  <a:xfrm>
                    <a:off x="4272" y="3120"/>
                    <a:ext cx="96" cy="48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654" name="Line 694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3120"/>
                    <a:ext cx="96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655" name="Line 695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3168"/>
                    <a:ext cx="144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656" name="Line 696"/>
                  <p:cNvSpPr>
                    <a:spLocks noChangeShapeType="1"/>
                  </p:cNvSpPr>
                  <p:nvPr/>
                </p:nvSpPr>
                <p:spPr bwMode="auto">
                  <a:xfrm>
                    <a:off x="4128" y="3216"/>
                    <a:ext cx="96" cy="48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657" name="Line 697"/>
                  <p:cNvSpPr>
                    <a:spLocks noChangeShapeType="1"/>
                  </p:cNvSpPr>
                  <p:nvPr/>
                </p:nvSpPr>
                <p:spPr bwMode="auto">
                  <a:xfrm>
                    <a:off x="4320" y="3072"/>
                    <a:ext cx="96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658" name="Line 698"/>
                  <p:cNvSpPr>
                    <a:spLocks noChangeShapeType="1"/>
                  </p:cNvSpPr>
                  <p:nvPr/>
                </p:nvSpPr>
                <p:spPr bwMode="auto">
                  <a:xfrm>
                    <a:off x="4272" y="3120"/>
                    <a:ext cx="144" cy="48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659" name="Line 699"/>
                  <p:cNvSpPr>
                    <a:spLocks noChangeShapeType="1"/>
                  </p:cNvSpPr>
                  <p:nvPr/>
                </p:nvSpPr>
                <p:spPr bwMode="auto">
                  <a:xfrm>
                    <a:off x="4368" y="3072"/>
                    <a:ext cx="96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660" name="Line 700"/>
                  <p:cNvSpPr>
                    <a:spLocks noChangeShapeType="1"/>
                  </p:cNvSpPr>
                  <p:nvPr/>
                </p:nvSpPr>
                <p:spPr bwMode="auto">
                  <a:xfrm>
                    <a:off x="4416" y="3072"/>
                    <a:ext cx="96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661" name="Line 701"/>
                  <p:cNvSpPr>
                    <a:spLocks noChangeShapeType="1"/>
                  </p:cNvSpPr>
                  <p:nvPr/>
                </p:nvSpPr>
                <p:spPr bwMode="auto">
                  <a:xfrm>
                    <a:off x="4416" y="3024"/>
                    <a:ext cx="144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662" name="Line 702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3024"/>
                    <a:ext cx="96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663" name="Line 703"/>
                  <p:cNvSpPr>
                    <a:spLocks noChangeShapeType="1"/>
                  </p:cNvSpPr>
                  <p:nvPr/>
                </p:nvSpPr>
                <p:spPr bwMode="auto">
                  <a:xfrm>
                    <a:off x="4512" y="2976"/>
                    <a:ext cx="96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664" name="Line 704"/>
                  <p:cNvSpPr>
                    <a:spLocks noChangeShapeType="1"/>
                  </p:cNvSpPr>
                  <p:nvPr/>
                </p:nvSpPr>
                <p:spPr bwMode="auto">
                  <a:xfrm>
                    <a:off x="4560" y="2976"/>
                    <a:ext cx="96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665" name="Line 705"/>
                  <p:cNvSpPr>
                    <a:spLocks noChangeShapeType="1"/>
                  </p:cNvSpPr>
                  <p:nvPr/>
                </p:nvSpPr>
                <p:spPr bwMode="auto">
                  <a:xfrm>
                    <a:off x="4608" y="2976"/>
                    <a:ext cx="96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666" name="Line 706"/>
                  <p:cNvSpPr>
                    <a:spLocks noChangeShapeType="1"/>
                  </p:cNvSpPr>
                  <p:nvPr/>
                </p:nvSpPr>
                <p:spPr bwMode="auto">
                  <a:xfrm>
                    <a:off x="4608" y="2928"/>
                    <a:ext cx="144" cy="192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667" name="Line 707"/>
                  <p:cNvSpPr>
                    <a:spLocks noChangeShapeType="1"/>
                  </p:cNvSpPr>
                  <p:nvPr/>
                </p:nvSpPr>
                <p:spPr bwMode="auto">
                  <a:xfrm>
                    <a:off x="4656" y="2928"/>
                    <a:ext cx="192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668" name="Line 70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704" y="2928"/>
                    <a:ext cx="192" cy="48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669" name="Line 70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04" y="2784"/>
                    <a:ext cx="144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670" name="Line 71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04" y="2736"/>
                    <a:ext cx="48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671" name="Line 711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832"/>
                    <a:ext cx="0" cy="192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672" name="Line 712"/>
                  <p:cNvSpPr>
                    <a:spLocks noChangeShapeType="1"/>
                  </p:cNvSpPr>
                  <p:nvPr/>
                </p:nvSpPr>
                <p:spPr bwMode="auto">
                  <a:xfrm>
                    <a:off x="3696" y="3360"/>
                    <a:ext cx="144" cy="192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673" name="Line 713"/>
                  <p:cNvSpPr>
                    <a:spLocks noChangeShapeType="1"/>
                  </p:cNvSpPr>
                  <p:nvPr/>
                </p:nvSpPr>
                <p:spPr bwMode="auto">
                  <a:xfrm>
                    <a:off x="3648" y="3408"/>
                    <a:ext cx="144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674" name="Line 714"/>
                  <p:cNvSpPr>
                    <a:spLocks noChangeShapeType="1"/>
                  </p:cNvSpPr>
                  <p:nvPr/>
                </p:nvSpPr>
                <p:spPr bwMode="auto">
                  <a:xfrm>
                    <a:off x="3888" y="3552"/>
                    <a:ext cx="192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675" name="Line 715"/>
                  <p:cNvSpPr>
                    <a:spLocks noChangeShapeType="1"/>
                  </p:cNvSpPr>
                  <p:nvPr/>
                </p:nvSpPr>
                <p:spPr bwMode="auto">
                  <a:xfrm>
                    <a:off x="3840" y="3600"/>
                    <a:ext cx="144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676" name="Line 716"/>
                  <p:cNvSpPr>
                    <a:spLocks noChangeShapeType="1"/>
                  </p:cNvSpPr>
                  <p:nvPr/>
                </p:nvSpPr>
                <p:spPr bwMode="auto">
                  <a:xfrm>
                    <a:off x="3840" y="3600"/>
                    <a:ext cx="240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677" name="Line 717"/>
                  <p:cNvSpPr>
                    <a:spLocks noChangeShapeType="1"/>
                  </p:cNvSpPr>
                  <p:nvPr/>
                </p:nvSpPr>
                <p:spPr bwMode="auto">
                  <a:xfrm>
                    <a:off x="3696" y="3504"/>
                    <a:ext cx="96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1678" name="Group 718"/>
                <p:cNvGrpSpPr>
                  <a:grpSpLocks/>
                </p:cNvGrpSpPr>
                <p:nvPr/>
              </p:nvGrpSpPr>
              <p:grpSpPr bwMode="auto">
                <a:xfrm rot="19470835" flipH="1">
                  <a:off x="2450" y="2266"/>
                  <a:ext cx="640" cy="578"/>
                  <a:chOff x="3648" y="2688"/>
                  <a:chExt cx="1248" cy="1008"/>
                </a:xfrm>
              </p:grpSpPr>
              <p:sp>
                <p:nvSpPr>
                  <p:cNvPr id="41679" name="Freeform 719"/>
                  <p:cNvSpPr>
                    <a:spLocks/>
                  </p:cNvSpPr>
                  <p:nvPr/>
                </p:nvSpPr>
                <p:spPr bwMode="auto">
                  <a:xfrm>
                    <a:off x="3792" y="2942"/>
                    <a:ext cx="828" cy="706"/>
                  </a:xfrm>
                  <a:custGeom>
                    <a:avLst/>
                    <a:gdLst/>
                    <a:ahLst/>
                    <a:cxnLst>
                      <a:cxn ang="0">
                        <a:pos x="0" y="432"/>
                      </a:cxn>
                      <a:cxn ang="0">
                        <a:pos x="192" y="144"/>
                      </a:cxn>
                      <a:cxn ang="0">
                        <a:pos x="480" y="0"/>
                      </a:cxn>
                    </a:cxnLst>
                    <a:rect l="0" t="0" r="r" b="b"/>
                    <a:pathLst>
                      <a:path w="480" h="432">
                        <a:moveTo>
                          <a:pt x="0" y="432"/>
                        </a:moveTo>
                        <a:lnTo>
                          <a:pt x="192" y="144"/>
                        </a:lnTo>
                        <a:lnTo>
                          <a:pt x="48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680" name="Line 720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3312"/>
                    <a:ext cx="144" cy="192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681" name="Line 721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3264"/>
                    <a:ext cx="192" cy="192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682" name="Line 722"/>
                  <p:cNvSpPr>
                    <a:spLocks noChangeShapeType="1"/>
                  </p:cNvSpPr>
                  <p:nvPr/>
                </p:nvSpPr>
                <p:spPr bwMode="auto">
                  <a:xfrm>
                    <a:off x="3792" y="3168"/>
                    <a:ext cx="192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683" name="Line 723"/>
                  <p:cNvSpPr>
                    <a:spLocks noChangeShapeType="1"/>
                  </p:cNvSpPr>
                  <p:nvPr/>
                </p:nvSpPr>
                <p:spPr bwMode="auto">
                  <a:xfrm>
                    <a:off x="3840" y="3120"/>
                    <a:ext cx="144" cy="192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684" name="Line 724"/>
                  <p:cNvSpPr>
                    <a:spLocks noChangeShapeType="1"/>
                  </p:cNvSpPr>
                  <p:nvPr/>
                </p:nvSpPr>
                <p:spPr bwMode="auto">
                  <a:xfrm>
                    <a:off x="3936" y="3024"/>
                    <a:ext cx="96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685" name="Line 725"/>
                  <p:cNvSpPr>
                    <a:spLocks noChangeShapeType="1"/>
                  </p:cNvSpPr>
                  <p:nvPr/>
                </p:nvSpPr>
                <p:spPr bwMode="auto">
                  <a:xfrm>
                    <a:off x="3840" y="3072"/>
                    <a:ext cx="192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686" name="Line 726"/>
                  <p:cNvSpPr>
                    <a:spLocks noChangeShapeType="1"/>
                  </p:cNvSpPr>
                  <p:nvPr/>
                </p:nvSpPr>
                <p:spPr bwMode="auto">
                  <a:xfrm>
                    <a:off x="3888" y="3024"/>
                    <a:ext cx="192" cy="288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687" name="Line 727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3216"/>
                    <a:ext cx="240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688" name="Line 728"/>
                  <p:cNvSpPr>
                    <a:spLocks noChangeShapeType="1"/>
                  </p:cNvSpPr>
                  <p:nvPr/>
                </p:nvSpPr>
                <p:spPr bwMode="auto">
                  <a:xfrm>
                    <a:off x="3984" y="2976"/>
                    <a:ext cx="96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689" name="Line 729"/>
                  <p:cNvSpPr>
                    <a:spLocks noChangeShapeType="1"/>
                  </p:cNvSpPr>
                  <p:nvPr/>
                </p:nvSpPr>
                <p:spPr bwMode="auto">
                  <a:xfrm>
                    <a:off x="4080" y="2880"/>
                    <a:ext cx="96" cy="288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690" name="Line 730"/>
                  <p:cNvSpPr>
                    <a:spLocks noChangeShapeType="1"/>
                  </p:cNvSpPr>
                  <p:nvPr/>
                </p:nvSpPr>
                <p:spPr bwMode="auto">
                  <a:xfrm>
                    <a:off x="4032" y="2928"/>
                    <a:ext cx="96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691" name="Line 731"/>
                  <p:cNvSpPr>
                    <a:spLocks noChangeShapeType="1"/>
                  </p:cNvSpPr>
                  <p:nvPr/>
                </p:nvSpPr>
                <p:spPr bwMode="auto">
                  <a:xfrm>
                    <a:off x="4128" y="2880"/>
                    <a:ext cx="96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692" name="Line 732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832"/>
                    <a:ext cx="48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693" name="Line 733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2880"/>
                    <a:ext cx="96" cy="192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694" name="Line 734"/>
                  <p:cNvSpPr>
                    <a:spLocks noChangeShapeType="1"/>
                  </p:cNvSpPr>
                  <p:nvPr/>
                </p:nvSpPr>
                <p:spPr bwMode="auto">
                  <a:xfrm>
                    <a:off x="4320" y="2784"/>
                    <a:ext cx="0" cy="288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695" name="Line 735"/>
                  <p:cNvSpPr>
                    <a:spLocks noChangeShapeType="1"/>
                  </p:cNvSpPr>
                  <p:nvPr/>
                </p:nvSpPr>
                <p:spPr bwMode="auto">
                  <a:xfrm>
                    <a:off x="4272" y="2832"/>
                    <a:ext cx="48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696" name="Line 736"/>
                  <p:cNvSpPr>
                    <a:spLocks noChangeShapeType="1"/>
                  </p:cNvSpPr>
                  <p:nvPr/>
                </p:nvSpPr>
                <p:spPr bwMode="auto">
                  <a:xfrm>
                    <a:off x="4416" y="2784"/>
                    <a:ext cx="0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697" name="Line 737"/>
                  <p:cNvSpPr>
                    <a:spLocks noChangeShapeType="1"/>
                  </p:cNvSpPr>
                  <p:nvPr/>
                </p:nvSpPr>
                <p:spPr bwMode="auto">
                  <a:xfrm>
                    <a:off x="4368" y="2736"/>
                    <a:ext cx="0" cy="288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698" name="Line 738"/>
                  <p:cNvSpPr>
                    <a:spLocks noChangeShapeType="1"/>
                  </p:cNvSpPr>
                  <p:nvPr/>
                </p:nvSpPr>
                <p:spPr bwMode="auto">
                  <a:xfrm>
                    <a:off x="4512" y="2736"/>
                    <a:ext cx="0" cy="288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699" name="Line 739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736"/>
                    <a:ext cx="48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700" name="Line 740"/>
                  <p:cNvSpPr>
                    <a:spLocks noChangeShapeType="1"/>
                  </p:cNvSpPr>
                  <p:nvPr/>
                </p:nvSpPr>
                <p:spPr bwMode="auto">
                  <a:xfrm>
                    <a:off x="4560" y="2736"/>
                    <a:ext cx="0" cy="192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701" name="Line 741"/>
                  <p:cNvSpPr>
                    <a:spLocks noChangeShapeType="1"/>
                  </p:cNvSpPr>
                  <p:nvPr/>
                </p:nvSpPr>
                <p:spPr bwMode="auto">
                  <a:xfrm>
                    <a:off x="4656" y="2688"/>
                    <a:ext cx="0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702" name="Line 742"/>
                  <p:cNvSpPr>
                    <a:spLocks noChangeShapeType="1"/>
                  </p:cNvSpPr>
                  <p:nvPr/>
                </p:nvSpPr>
                <p:spPr bwMode="auto">
                  <a:xfrm>
                    <a:off x="4608" y="2688"/>
                    <a:ext cx="0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703" name="Line 74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56" y="2736"/>
                    <a:ext cx="48" cy="192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704" name="Line 74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56" y="2736"/>
                    <a:ext cx="144" cy="192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705" name="Line 74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56" y="2832"/>
                    <a:ext cx="192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706" name="Line 74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56" y="2928"/>
                    <a:ext cx="240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707" name="Line 74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04" y="2736"/>
                    <a:ext cx="144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708" name="Line 74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04" y="2880"/>
                    <a:ext cx="192" cy="48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709" name="Line 749"/>
                  <p:cNvSpPr>
                    <a:spLocks noChangeShapeType="1"/>
                  </p:cNvSpPr>
                  <p:nvPr/>
                </p:nvSpPr>
                <p:spPr bwMode="auto">
                  <a:xfrm>
                    <a:off x="4656" y="2928"/>
                    <a:ext cx="240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710" name="Line 750"/>
                  <p:cNvSpPr>
                    <a:spLocks noChangeShapeType="1"/>
                  </p:cNvSpPr>
                  <p:nvPr/>
                </p:nvSpPr>
                <p:spPr bwMode="auto">
                  <a:xfrm>
                    <a:off x="4656" y="2928"/>
                    <a:ext cx="144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711" name="Line 751"/>
                  <p:cNvSpPr>
                    <a:spLocks noChangeShapeType="1"/>
                  </p:cNvSpPr>
                  <p:nvPr/>
                </p:nvSpPr>
                <p:spPr bwMode="auto">
                  <a:xfrm>
                    <a:off x="4608" y="2928"/>
                    <a:ext cx="192" cy="192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712" name="Line 752"/>
                  <p:cNvSpPr>
                    <a:spLocks noChangeShapeType="1"/>
                  </p:cNvSpPr>
                  <p:nvPr/>
                </p:nvSpPr>
                <p:spPr bwMode="auto">
                  <a:xfrm>
                    <a:off x="3888" y="3504"/>
                    <a:ext cx="240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713" name="Line 753"/>
                  <p:cNvSpPr>
                    <a:spLocks noChangeShapeType="1"/>
                  </p:cNvSpPr>
                  <p:nvPr/>
                </p:nvSpPr>
                <p:spPr bwMode="auto">
                  <a:xfrm>
                    <a:off x="3936" y="3456"/>
                    <a:ext cx="240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714" name="Line 754"/>
                  <p:cNvSpPr>
                    <a:spLocks noChangeShapeType="1"/>
                  </p:cNvSpPr>
                  <p:nvPr/>
                </p:nvSpPr>
                <p:spPr bwMode="auto">
                  <a:xfrm>
                    <a:off x="3936" y="3408"/>
                    <a:ext cx="240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715" name="Line 755"/>
                  <p:cNvSpPr>
                    <a:spLocks noChangeShapeType="1"/>
                  </p:cNvSpPr>
                  <p:nvPr/>
                </p:nvSpPr>
                <p:spPr bwMode="auto">
                  <a:xfrm>
                    <a:off x="3984" y="3408"/>
                    <a:ext cx="192" cy="48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716" name="Line 756"/>
                  <p:cNvSpPr>
                    <a:spLocks noChangeShapeType="1"/>
                  </p:cNvSpPr>
                  <p:nvPr/>
                </p:nvSpPr>
                <p:spPr bwMode="auto">
                  <a:xfrm>
                    <a:off x="3984" y="3360"/>
                    <a:ext cx="192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717" name="Line 757"/>
                  <p:cNvSpPr>
                    <a:spLocks noChangeShapeType="1"/>
                  </p:cNvSpPr>
                  <p:nvPr/>
                </p:nvSpPr>
                <p:spPr bwMode="auto">
                  <a:xfrm>
                    <a:off x="3984" y="3360"/>
                    <a:ext cx="192" cy="48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718" name="Line 758"/>
                  <p:cNvSpPr>
                    <a:spLocks noChangeShapeType="1"/>
                  </p:cNvSpPr>
                  <p:nvPr/>
                </p:nvSpPr>
                <p:spPr bwMode="auto">
                  <a:xfrm>
                    <a:off x="4032" y="3312"/>
                    <a:ext cx="144" cy="48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719" name="Line 759"/>
                  <p:cNvSpPr>
                    <a:spLocks noChangeShapeType="1"/>
                  </p:cNvSpPr>
                  <p:nvPr/>
                </p:nvSpPr>
                <p:spPr bwMode="auto">
                  <a:xfrm>
                    <a:off x="4080" y="3312"/>
                    <a:ext cx="144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720" name="Line 760"/>
                  <p:cNvSpPr>
                    <a:spLocks noChangeShapeType="1"/>
                  </p:cNvSpPr>
                  <p:nvPr/>
                </p:nvSpPr>
                <p:spPr bwMode="auto">
                  <a:xfrm>
                    <a:off x="4080" y="3264"/>
                    <a:ext cx="144" cy="48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721" name="Line 761"/>
                  <p:cNvSpPr>
                    <a:spLocks noChangeShapeType="1"/>
                  </p:cNvSpPr>
                  <p:nvPr/>
                </p:nvSpPr>
                <p:spPr bwMode="auto">
                  <a:xfrm>
                    <a:off x="4032" y="3264"/>
                    <a:ext cx="192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722" name="Line 762"/>
                  <p:cNvSpPr>
                    <a:spLocks noChangeShapeType="1"/>
                  </p:cNvSpPr>
                  <p:nvPr/>
                </p:nvSpPr>
                <p:spPr bwMode="auto">
                  <a:xfrm>
                    <a:off x="4080" y="3216"/>
                    <a:ext cx="192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723" name="Line 763"/>
                  <p:cNvSpPr>
                    <a:spLocks noChangeShapeType="1"/>
                  </p:cNvSpPr>
                  <p:nvPr/>
                </p:nvSpPr>
                <p:spPr bwMode="auto">
                  <a:xfrm>
                    <a:off x="4128" y="3168"/>
                    <a:ext cx="144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724" name="Line 764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3120"/>
                    <a:ext cx="96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725" name="Line 765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3120"/>
                    <a:ext cx="144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726" name="Line 766"/>
                  <p:cNvSpPr>
                    <a:spLocks noChangeShapeType="1"/>
                  </p:cNvSpPr>
                  <p:nvPr/>
                </p:nvSpPr>
                <p:spPr bwMode="auto">
                  <a:xfrm>
                    <a:off x="4272" y="3120"/>
                    <a:ext cx="96" cy="48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727" name="Line 767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3120"/>
                    <a:ext cx="96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728" name="Line 768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3168"/>
                    <a:ext cx="144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729" name="Line 769"/>
                  <p:cNvSpPr>
                    <a:spLocks noChangeShapeType="1"/>
                  </p:cNvSpPr>
                  <p:nvPr/>
                </p:nvSpPr>
                <p:spPr bwMode="auto">
                  <a:xfrm>
                    <a:off x="4128" y="3216"/>
                    <a:ext cx="96" cy="48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730" name="Line 770"/>
                  <p:cNvSpPr>
                    <a:spLocks noChangeShapeType="1"/>
                  </p:cNvSpPr>
                  <p:nvPr/>
                </p:nvSpPr>
                <p:spPr bwMode="auto">
                  <a:xfrm>
                    <a:off x="4320" y="3072"/>
                    <a:ext cx="96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731" name="Line 771"/>
                  <p:cNvSpPr>
                    <a:spLocks noChangeShapeType="1"/>
                  </p:cNvSpPr>
                  <p:nvPr/>
                </p:nvSpPr>
                <p:spPr bwMode="auto">
                  <a:xfrm>
                    <a:off x="4272" y="3120"/>
                    <a:ext cx="144" cy="48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732" name="Line 772"/>
                  <p:cNvSpPr>
                    <a:spLocks noChangeShapeType="1"/>
                  </p:cNvSpPr>
                  <p:nvPr/>
                </p:nvSpPr>
                <p:spPr bwMode="auto">
                  <a:xfrm>
                    <a:off x="4368" y="3072"/>
                    <a:ext cx="96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733" name="Line 773"/>
                  <p:cNvSpPr>
                    <a:spLocks noChangeShapeType="1"/>
                  </p:cNvSpPr>
                  <p:nvPr/>
                </p:nvSpPr>
                <p:spPr bwMode="auto">
                  <a:xfrm>
                    <a:off x="4416" y="3072"/>
                    <a:ext cx="96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734" name="Line 774"/>
                  <p:cNvSpPr>
                    <a:spLocks noChangeShapeType="1"/>
                  </p:cNvSpPr>
                  <p:nvPr/>
                </p:nvSpPr>
                <p:spPr bwMode="auto">
                  <a:xfrm>
                    <a:off x="4416" y="3024"/>
                    <a:ext cx="144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735" name="Line 775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3024"/>
                    <a:ext cx="96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736" name="Line 776"/>
                  <p:cNvSpPr>
                    <a:spLocks noChangeShapeType="1"/>
                  </p:cNvSpPr>
                  <p:nvPr/>
                </p:nvSpPr>
                <p:spPr bwMode="auto">
                  <a:xfrm>
                    <a:off x="4512" y="2976"/>
                    <a:ext cx="96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737" name="Line 777"/>
                  <p:cNvSpPr>
                    <a:spLocks noChangeShapeType="1"/>
                  </p:cNvSpPr>
                  <p:nvPr/>
                </p:nvSpPr>
                <p:spPr bwMode="auto">
                  <a:xfrm>
                    <a:off x="4560" y="2976"/>
                    <a:ext cx="96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738" name="Line 778"/>
                  <p:cNvSpPr>
                    <a:spLocks noChangeShapeType="1"/>
                  </p:cNvSpPr>
                  <p:nvPr/>
                </p:nvSpPr>
                <p:spPr bwMode="auto">
                  <a:xfrm>
                    <a:off x="4608" y="2976"/>
                    <a:ext cx="96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739" name="Line 779"/>
                  <p:cNvSpPr>
                    <a:spLocks noChangeShapeType="1"/>
                  </p:cNvSpPr>
                  <p:nvPr/>
                </p:nvSpPr>
                <p:spPr bwMode="auto">
                  <a:xfrm>
                    <a:off x="4608" y="2928"/>
                    <a:ext cx="144" cy="192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740" name="Line 780"/>
                  <p:cNvSpPr>
                    <a:spLocks noChangeShapeType="1"/>
                  </p:cNvSpPr>
                  <p:nvPr/>
                </p:nvSpPr>
                <p:spPr bwMode="auto">
                  <a:xfrm>
                    <a:off x="4656" y="2928"/>
                    <a:ext cx="192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741" name="Line 78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704" y="2928"/>
                    <a:ext cx="192" cy="48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742" name="Line 78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04" y="2784"/>
                    <a:ext cx="144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743" name="Line 78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04" y="2736"/>
                    <a:ext cx="48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744" name="Line 784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832"/>
                    <a:ext cx="0" cy="192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745" name="Line 785"/>
                  <p:cNvSpPr>
                    <a:spLocks noChangeShapeType="1"/>
                  </p:cNvSpPr>
                  <p:nvPr/>
                </p:nvSpPr>
                <p:spPr bwMode="auto">
                  <a:xfrm>
                    <a:off x="3696" y="3360"/>
                    <a:ext cx="144" cy="192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746" name="Line 786"/>
                  <p:cNvSpPr>
                    <a:spLocks noChangeShapeType="1"/>
                  </p:cNvSpPr>
                  <p:nvPr/>
                </p:nvSpPr>
                <p:spPr bwMode="auto">
                  <a:xfrm>
                    <a:off x="3648" y="3408"/>
                    <a:ext cx="144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747" name="Line 787"/>
                  <p:cNvSpPr>
                    <a:spLocks noChangeShapeType="1"/>
                  </p:cNvSpPr>
                  <p:nvPr/>
                </p:nvSpPr>
                <p:spPr bwMode="auto">
                  <a:xfrm>
                    <a:off x="3888" y="3552"/>
                    <a:ext cx="192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748" name="Line 788"/>
                  <p:cNvSpPr>
                    <a:spLocks noChangeShapeType="1"/>
                  </p:cNvSpPr>
                  <p:nvPr/>
                </p:nvSpPr>
                <p:spPr bwMode="auto">
                  <a:xfrm>
                    <a:off x="3840" y="3600"/>
                    <a:ext cx="144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749" name="Line 789"/>
                  <p:cNvSpPr>
                    <a:spLocks noChangeShapeType="1"/>
                  </p:cNvSpPr>
                  <p:nvPr/>
                </p:nvSpPr>
                <p:spPr bwMode="auto">
                  <a:xfrm>
                    <a:off x="3840" y="3600"/>
                    <a:ext cx="240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750" name="Line 790"/>
                  <p:cNvSpPr>
                    <a:spLocks noChangeShapeType="1"/>
                  </p:cNvSpPr>
                  <p:nvPr/>
                </p:nvSpPr>
                <p:spPr bwMode="auto">
                  <a:xfrm>
                    <a:off x="3696" y="3504"/>
                    <a:ext cx="96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1751" name="Group 791"/>
                <p:cNvGrpSpPr>
                  <a:grpSpLocks/>
                </p:cNvGrpSpPr>
                <p:nvPr/>
              </p:nvGrpSpPr>
              <p:grpSpPr bwMode="auto">
                <a:xfrm rot="14972869" flipH="1" flipV="1">
                  <a:off x="3221" y="1594"/>
                  <a:ext cx="454" cy="560"/>
                  <a:chOff x="3648" y="2688"/>
                  <a:chExt cx="1248" cy="1008"/>
                </a:xfrm>
              </p:grpSpPr>
              <p:sp>
                <p:nvSpPr>
                  <p:cNvPr id="41752" name="Freeform 792"/>
                  <p:cNvSpPr>
                    <a:spLocks/>
                  </p:cNvSpPr>
                  <p:nvPr/>
                </p:nvSpPr>
                <p:spPr bwMode="auto">
                  <a:xfrm>
                    <a:off x="3792" y="2942"/>
                    <a:ext cx="828" cy="706"/>
                  </a:xfrm>
                  <a:custGeom>
                    <a:avLst/>
                    <a:gdLst/>
                    <a:ahLst/>
                    <a:cxnLst>
                      <a:cxn ang="0">
                        <a:pos x="0" y="432"/>
                      </a:cxn>
                      <a:cxn ang="0">
                        <a:pos x="192" y="144"/>
                      </a:cxn>
                      <a:cxn ang="0">
                        <a:pos x="480" y="0"/>
                      </a:cxn>
                    </a:cxnLst>
                    <a:rect l="0" t="0" r="r" b="b"/>
                    <a:pathLst>
                      <a:path w="480" h="432">
                        <a:moveTo>
                          <a:pt x="0" y="432"/>
                        </a:moveTo>
                        <a:lnTo>
                          <a:pt x="192" y="144"/>
                        </a:lnTo>
                        <a:lnTo>
                          <a:pt x="480" y="0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753" name="Line 793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3312"/>
                    <a:ext cx="144" cy="192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754" name="Line 794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3264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755" name="Line 795"/>
                  <p:cNvSpPr>
                    <a:spLocks noChangeShapeType="1"/>
                  </p:cNvSpPr>
                  <p:nvPr/>
                </p:nvSpPr>
                <p:spPr bwMode="auto">
                  <a:xfrm>
                    <a:off x="3792" y="3168"/>
                    <a:ext cx="192" cy="240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756" name="Line 796"/>
                  <p:cNvSpPr>
                    <a:spLocks noChangeShapeType="1"/>
                  </p:cNvSpPr>
                  <p:nvPr/>
                </p:nvSpPr>
                <p:spPr bwMode="auto">
                  <a:xfrm>
                    <a:off x="3840" y="3120"/>
                    <a:ext cx="144" cy="192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757" name="Line 797"/>
                  <p:cNvSpPr>
                    <a:spLocks noChangeShapeType="1"/>
                  </p:cNvSpPr>
                  <p:nvPr/>
                </p:nvSpPr>
                <p:spPr bwMode="auto">
                  <a:xfrm>
                    <a:off x="3936" y="3024"/>
                    <a:ext cx="96" cy="240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758" name="Line 798"/>
                  <p:cNvSpPr>
                    <a:spLocks noChangeShapeType="1"/>
                  </p:cNvSpPr>
                  <p:nvPr/>
                </p:nvSpPr>
                <p:spPr bwMode="auto">
                  <a:xfrm>
                    <a:off x="3840" y="3072"/>
                    <a:ext cx="192" cy="240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759" name="Line 799"/>
                  <p:cNvSpPr>
                    <a:spLocks noChangeShapeType="1"/>
                  </p:cNvSpPr>
                  <p:nvPr/>
                </p:nvSpPr>
                <p:spPr bwMode="auto">
                  <a:xfrm>
                    <a:off x="3888" y="3024"/>
                    <a:ext cx="192" cy="288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760" name="Line 800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3216"/>
                    <a:ext cx="240" cy="240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761" name="Line 801"/>
                  <p:cNvSpPr>
                    <a:spLocks noChangeShapeType="1"/>
                  </p:cNvSpPr>
                  <p:nvPr/>
                </p:nvSpPr>
                <p:spPr bwMode="auto">
                  <a:xfrm>
                    <a:off x="3984" y="2976"/>
                    <a:ext cx="96" cy="240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762" name="Line 802"/>
                  <p:cNvSpPr>
                    <a:spLocks noChangeShapeType="1"/>
                  </p:cNvSpPr>
                  <p:nvPr/>
                </p:nvSpPr>
                <p:spPr bwMode="auto">
                  <a:xfrm>
                    <a:off x="4080" y="2880"/>
                    <a:ext cx="96" cy="288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763" name="Line 803"/>
                  <p:cNvSpPr>
                    <a:spLocks noChangeShapeType="1"/>
                  </p:cNvSpPr>
                  <p:nvPr/>
                </p:nvSpPr>
                <p:spPr bwMode="auto">
                  <a:xfrm>
                    <a:off x="4032" y="2928"/>
                    <a:ext cx="96" cy="240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764" name="Line 804"/>
                  <p:cNvSpPr>
                    <a:spLocks noChangeShapeType="1"/>
                  </p:cNvSpPr>
                  <p:nvPr/>
                </p:nvSpPr>
                <p:spPr bwMode="auto">
                  <a:xfrm>
                    <a:off x="4128" y="2880"/>
                    <a:ext cx="96" cy="240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765" name="Line 805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832"/>
                    <a:ext cx="48" cy="240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766" name="Line 806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2880"/>
                    <a:ext cx="96" cy="192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767" name="Line 807"/>
                  <p:cNvSpPr>
                    <a:spLocks noChangeShapeType="1"/>
                  </p:cNvSpPr>
                  <p:nvPr/>
                </p:nvSpPr>
                <p:spPr bwMode="auto">
                  <a:xfrm>
                    <a:off x="4320" y="2784"/>
                    <a:ext cx="0" cy="288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768" name="Line 808"/>
                  <p:cNvSpPr>
                    <a:spLocks noChangeShapeType="1"/>
                  </p:cNvSpPr>
                  <p:nvPr/>
                </p:nvSpPr>
                <p:spPr bwMode="auto">
                  <a:xfrm>
                    <a:off x="4272" y="2832"/>
                    <a:ext cx="48" cy="240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769" name="Line 809"/>
                  <p:cNvSpPr>
                    <a:spLocks noChangeShapeType="1"/>
                  </p:cNvSpPr>
                  <p:nvPr/>
                </p:nvSpPr>
                <p:spPr bwMode="auto">
                  <a:xfrm>
                    <a:off x="4416" y="2784"/>
                    <a:ext cx="0" cy="240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770" name="Line 810"/>
                  <p:cNvSpPr>
                    <a:spLocks noChangeShapeType="1"/>
                  </p:cNvSpPr>
                  <p:nvPr/>
                </p:nvSpPr>
                <p:spPr bwMode="auto">
                  <a:xfrm>
                    <a:off x="4368" y="2736"/>
                    <a:ext cx="0" cy="288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771" name="Line 811"/>
                  <p:cNvSpPr>
                    <a:spLocks noChangeShapeType="1"/>
                  </p:cNvSpPr>
                  <p:nvPr/>
                </p:nvSpPr>
                <p:spPr bwMode="auto">
                  <a:xfrm>
                    <a:off x="4512" y="2736"/>
                    <a:ext cx="0" cy="288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772" name="Line 812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736"/>
                    <a:ext cx="48" cy="240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773" name="Line 813"/>
                  <p:cNvSpPr>
                    <a:spLocks noChangeShapeType="1"/>
                  </p:cNvSpPr>
                  <p:nvPr/>
                </p:nvSpPr>
                <p:spPr bwMode="auto">
                  <a:xfrm>
                    <a:off x="4560" y="2736"/>
                    <a:ext cx="0" cy="192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774" name="Line 814"/>
                  <p:cNvSpPr>
                    <a:spLocks noChangeShapeType="1"/>
                  </p:cNvSpPr>
                  <p:nvPr/>
                </p:nvSpPr>
                <p:spPr bwMode="auto">
                  <a:xfrm>
                    <a:off x="4656" y="2688"/>
                    <a:ext cx="0" cy="240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775" name="Line 815"/>
                  <p:cNvSpPr>
                    <a:spLocks noChangeShapeType="1"/>
                  </p:cNvSpPr>
                  <p:nvPr/>
                </p:nvSpPr>
                <p:spPr bwMode="auto">
                  <a:xfrm>
                    <a:off x="4608" y="2688"/>
                    <a:ext cx="0" cy="240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776" name="Line 81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56" y="2736"/>
                    <a:ext cx="48" cy="192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777" name="Line 81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56" y="2736"/>
                    <a:ext cx="144" cy="192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778" name="Line 81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56" y="2832"/>
                    <a:ext cx="192" cy="96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779" name="Line 81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56" y="2928"/>
                    <a:ext cx="24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780" name="Line 82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04" y="2736"/>
                    <a:ext cx="144" cy="144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781" name="Line 82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04" y="2880"/>
                    <a:ext cx="192" cy="48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782" name="Line 822"/>
                  <p:cNvSpPr>
                    <a:spLocks noChangeShapeType="1"/>
                  </p:cNvSpPr>
                  <p:nvPr/>
                </p:nvSpPr>
                <p:spPr bwMode="auto">
                  <a:xfrm>
                    <a:off x="4656" y="2928"/>
                    <a:ext cx="240" cy="96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783" name="Line 823"/>
                  <p:cNvSpPr>
                    <a:spLocks noChangeShapeType="1"/>
                  </p:cNvSpPr>
                  <p:nvPr/>
                </p:nvSpPr>
                <p:spPr bwMode="auto">
                  <a:xfrm>
                    <a:off x="4656" y="2928"/>
                    <a:ext cx="144" cy="144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784" name="Line 824"/>
                  <p:cNvSpPr>
                    <a:spLocks noChangeShapeType="1"/>
                  </p:cNvSpPr>
                  <p:nvPr/>
                </p:nvSpPr>
                <p:spPr bwMode="auto">
                  <a:xfrm>
                    <a:off x="4608" y="2928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785" name="Line 825"/>
                  <p:cNvSpPr>
                    <a:spLocks noChangeShapeType="1"/>
                  </p:cNvSpPr>
                  <p:nvPr/>
                </p:nvSpPr>
                <p:spPr bwMode="auto">
                  <a:xfrm>
                    <a:off x="3888" y="3504"/>
                    <a:ext cx="240" cy="96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786" name="Line 826"/>
                  <p:cNvSpPr>
                    <a:spLocks noChangeShapeType="1"/>
                  </p:cNvSpPr>
                  <p:nvPr/>
                </p:nvSpPr>
                <p:spPr bwMode="auto">
                  <a:xfrm>
                    <a:off x="3936" y="3456"/>
                    <a:ext cx="240" cy="96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787" name="Line 827"/>
                  <p:cNvSpPr>
                    <a:spLocks noChangeShapeType="1"/>
                  </p:cNvSpPr>
                  <p:nvPr/>
                </p:nvSpPr>
                <p:spPr bwMode="auto">
                  <a:xfrm>
                    <a:off x="3936" y="3408"/>
                    <a:ext cx="240" cy="96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788" name="Line 828"/>
                  <p:cNvSpPr>
                    <a:spLocks noChangeShapeType="1"/>
                  </p:cNvSpPr>
                  <p:nvPr/>
                </p:nvSpPr>
                <p:spPr bwMode="auto">
                  <a:xfrm>
                    <a:off x="3984" y="3408"/>
                    <a:ext cx="192" cy="48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789" name="Line 829"/>
                  <p:cNvSpPr>
                    <a:spLocks noChangeShapeType="1"/>
                  </p:cNvSpPr>
                  <p:nvPr/>
                </p:nvSpPr>
                <p:spPr bwMode="auto">
                  <a:xfrm>
                    <a:off x="3984" y="3360"/>
                    <a:ext cx="192" cy="96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790" name="Line 830"/>
                  <p:cNvSpPr>
                    <a:spLocks noChangeShapeType="1"/>
                  </p:cNvSpPr>
                  <p:nvPr/>
                </p:nvSpPr>
                <p:spPr bwMode="auto">
                  <a:xfrm>
                    <a:off x="3984" y="3360"/>
                    <a:ext cx="192" cy="48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791" name="Line 831"/>
                  <p:cNvSpPr>
                    <a:spLocks noChangeShapeType="1"/>
                  </p:cNvSpPr>
                  <p:nvPr/>
                </p:nvSpPr>
                <p:spPr bwMode="auto">
                  <a:xfrm>
                    <a:off x="4032" y="3312"/>
                    <a:ext cx="144" cy="48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792" name="Line 832"/>
                  <p:cNvSpPr>
                    <a:spLocks noChangeShapeType="1"/>
                  </p:cNvSpPr>
                  <p:nvPr/>
                </p:nvSpPr>
                <p:spPr bwMode="auto">
                  <a:xfrm>
                    <a:off x="4080" y="3312"/>
                    <a:ext cx="144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793" name="Line 833"/>
                  <p:cNvSpPr>
                    <a:spLocks noChangeShapeType="1"/>
                  </p:cNvSpPr>
                  <p:nvPr/>
                </p:nvSpPr>
                <p:spPr bwMode="auto">
                  <a:xfrm>
                    <a:off x="4080" y="3264"/>
                    <a:ext cx="144" cy="48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794" name="Line 834"/>
                  <p:cNvSpPr>
                    <a:spLocks noChangeShapeType="1"/>
                  </p:cNvSpPr>
                  <p:nvPr/>
                </p:nvSpPr>
                <p:spPr bwMode="auto">
                  <a:xfrm>
                    <a:off x="4032" y="3264"/>
                    <a:ext cx="192" cy="96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795" name="Line 835"/>
                  <p:cNvSpPr>
                    <a:spLocks noChangeShapeType="1"/>
                  </p:cNvSpPr>
                  <p:nvPr/>
                </p:nvSpPr>
                <p:spPr bwMode="auto">
                  <a:xfrm>
                    <a:off x="4080" y="3216"/>
                    <a:ext cx="192" cy="96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796" name="Line 836"/>
                  <p:cNvSpPr>
                    <a:spLocks noChangeShapeType="1"/>
                  </p:cNvSpPr>
                  <p:nvPr/>
                </p:nvSpPr>
                <p:spPr bwMode="auto">
                  <a:xfrm>
                    <a:off x="4128" y="3168"/>
                    <a:ext cx="144" cy="96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797" name="Line 837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3120"/>
                    <a:ext cx="96" cy="96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798" name="Line 838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3120"/>
                    <a:ext cx="144" cy="96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799" name="Line 839"/>
                  <p:cNvSpPr>
                    <a:spLocks noChangeShapeType="1"/>
                  </p:cNvSpPr>
                  <p:nvPr/>
                </p:nvSpPr>
                <p:spPr bwMode="auto">
                  <a:xfrm>
                    <a:off x="4272" y="3120"/>
                    <a:ext cx="96" cy="48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800" name="Line 840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3120"/>
                    <a:ext cx="96" cy="96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801" name="Line 841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3168"/>
                    <a:ext cx="144" cy="96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802" name="Line 842"/>
                  <p:cNvSpPr>
                    <a:spLocks noChangeShapeType="1"/>
                  </p:cNvSpPr>
                  <p:nvPr/>
                </p:nvSpPr>
                <p:spPr bwMode="auto">
                  <a:xfrm>
                    <a:off x="4128" y="3216"/>
                    <a:ext cx="96" cy="48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803" name="Line 843"/>
                  <p:cNvSpPr>
                    <a:spLocks noChangeShapeType="1"/>
                  </p:cNvSpPr>
                  <p:nvPr/>
                </p:nvSpPr>
                <p:spPr bwMode="auto">
                  <a:xfrm>
                    <a:off x="4320" y="3072"/>
                    <a:ext cx="96" cy="96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804" name="Line 844"/>
                  <p:cNvSpPr>
                    <a:spLocks noChangeShapeType="1"/>
                  </p:cNvSpPr>
                  <p:nvPr/>
                </p:nvSpPr>
                <p:spPr bwMode="auto">
                  <a:xfrm>
                    <a:off x="4272" y="3120"/>
                    <a:ext cx="144" cy="48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805" name="Line 845"/>
                  <p:cNvSpPr>
                    <a:spLocks noChangeShapeType="1"/>
                  </p:cNvSpPr>
                  <p:nvPr/>
                </p:nvSpPr>
                <p:spPr bwMode="auto">
                  <a:xfrm>
                    <a:off x="4368" y="3072"/>
                    <a:ext cx="96" cy="96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806" name="Line 846"/>
                  <p:cNvSpPr>
                    <a:spLocks noChangeShapeType="1"/>
                  </p:cNvSpPr>
                  <p:nvPr/>
                </p:nvSpPr>
                <p:spPr bwMode="auto">
                  <a:xfrm>
                    <a:off x="4416" y="3072"/>
                    <a:ext cx="96" cy="96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807" name="Line 847"/>
                  <p:cNvSpPr>
                    <a:spLocks noChangeShapeType="1"/>
                  </p:cNvSpPr>
                  <p:nvPr/>
                </p:nvSpPr>
                <p:spPr bwMode="auto">
                  <a:xfrm>
                    <a:off x="4416" y="3024"/>
                    <a:ext cx="144" cy="144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808" name="Line 848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3024"/>
                    <a:ext cx="96" cy="96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809" name="Line 849"/>
                  <p:cNvSpPr>
                    <a:spLocks noChangeShapeType="1"/>
                  </p:cNvSpPr>
                  <p:nvPr/>
                </p:nvSpPr>
                <p:spPr bwMode="auto">
                  <a:xfrm>
                    <a:off x="4512" y="2976"/>
                    <a:ext cx="96" cy="144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810" name="Line 850"/>
                  <p:cNvSpPr>
                    <a:spLocks noChangeShapeType="1"/>
                  </p:cNvSpPr>
                  <p:nvPr/>
                </p:nvSpPr>
                <p:spPr bwMode="auto">
                  <a:xfrm>
                    <a:off x="4560" y="2976"/>
                    <a:ext cx="96" cy="144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811" name="Line 851"/>
                  <p:cNvSpPr>
                    <a:spLocks noChangeShapeType="1"/>
                  </p:cNvSpPr>
                  <p:nvPr/>
                </p:nvSpPr>
                <p:spPr bwMode="auto">
                  <a:xfrm>
                    <a:off x="4608" y="2976"/>
                    <a:ext cx="96" cy="144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812" name="Line 852"/>
                  <p:cNvSpPr>
                    <a:spLocks noChangeShapeType="1"/>
                  </p:cNvSpPr>
                  <p:nvPr/>
                </p:nvSpPr>
                <p:spPr bwMode="auto">
                  <a:xfrm>
                    <a:off x="4608" y="2928"/>
                    <a:ext cx="144" cy="192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813" name="Line 853"/>
                  <p:cNvSpPr>
                    <a:spLocks noChangeShapeType="1"/>
                  </p:cNvSpPr>
                  <p:nvPr/>
                </p:nvSpPr>
                <p:spPr bwMode="auto">
                  <a:xfrm>
                    <a:off x="4656" y="2928"/>
                    <a:ext cx="192" cy="144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814" name="Line 85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704" y="2928"/>
                    <a:ext cx="192" cy="48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815" name="Line 85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04" y="2784"/>
                    <a:ext cx="144" cy="96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816" name="Line 85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04" y="2736"/>
                    <a:ext cx="48" cy="144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817" name="Line 857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832"/>
                    <a:ext cx="0" cy="192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818" name="Line 858"/>
                  <p:cNvSpPr>
                    <a:spLocks noChangeShapeType="1"/>
                  </p:cNvSpPr>
                  <p:nvPr/>
                </p:nvSpPr>
                <p:spPr bwMode="auto">
                  <a:xfrm>
                    <a:off x="3696" y="3360"/>
                    <a:ext cx="144" cy="192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819" name="Line 859"/>
                  <p:cNvSpPr>
                    <a:spLocks noChangeShapeType="1"/>
                  </p:cNvSpPr>
                  <p:nvPr/>
                </p:nvSpPr>
                <p:spPr bwMode="auto">
                  <a:xfrm>
                    <a:off x="3648" y="3408"/>
                    <a:ext cx="144" cy="240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820" name="Line 860"/>
                  <p:cNvSpPr>
                    <a:spLocks noChangeShapeType="1"/>
                  </p:cNvSpPr>
                  <p:nvPr/>
                </p:nvSpPr>
                <p:spPr bwMode="auto">
                  <a:xfrm>
                    <a:off x="3888" y="3552"/>
                    <a:ext cx="192" cy="96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821" name="Line 861"/>
                  <p:cNvSpPr>
                    <a:spLocks noChangeShapeType="1"/>
                  </p:cNvSpPr>
                  <p:nvPr/>
                </p:nvSpPr>
                <p:spPr bwMode="auto">
                  <a:xfrm>
                    <a:off x="3840" y="3600"/>
                    <a:ext cx="144" cy="96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822" name="Line 862"/>
                  <p:cNvSpPr>
                    <a:spLocks noChangeShapeType="1"/>
                  </p:cNvSpPr>
                  <p:nvPr/>
                </p:nvSpPr>
                <p:spPr bwMode="auto">
                  <a:xfrm>
                    <a:off x="3840" y="3600"/>
                    <a:ext cx="240" cy="96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823" name="Line 863"/>
                  <p:cNvSpPr>
                    <a:spLocks noChangeShapeType="1"/>
                  </p:cNvSpPr>
                  <p:nvPr/>
                </p:nvSpPr>
                <p:spPr bwMode="auto">
                  <a:xfrm>
                    <a:off x="3696" y="3504"/>
                    <a:ext cx="96" cy="96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1824" name="Group 864"/>
                <p:cNvGrpSpPr>
                  <a:grpSpLocks/>
                </p:cNvGrpSpPr>
                <p:nvPr/>
              </p:nvGrpSpPr>
              <p:grpSpPr bwMode="auto">
                <a:xfrm rot="7220180" flipH="1">
                  <a:off x="3116" y="1327"/>
                  <a:ext cx="661" cy="560"/>
                  <a:chOff x="3648" y="2688"/>
                  <a:chExt cx="1248" cy="1008"/>
                </a:xfrm>
              </p:grpSpPr>
              <p:sp>
                <p:nvSpPr>
                  <p:cNvPr id="41825" name="Freeform 865"/>
                  <p:cNvSpPr>
                    <a:spLocks/>
                  </p:cNvSpPr>
                  <p:nvPr/>
                </p:nvSpPr>
                <p:spPr bwMode="auto">
                  <a:xfrm>
                    <a:off x="3792" y="2942"/>
                    <a:ext cx="828" cy="706"/>
                  </a:xfrm>
                  <a:custGeom>
                    <a:avLst/>
                    <a:gdLst/>
                    <a:ahLst/>
                    <a:cxnLst>
                      <a:cxn ang="0">
                        <a:pos x="0" y="432"/>
                      </a:cxn>
                      <a:cxn ang="0">
                        <a:pos x="192" y="144"/>
                      </a:cxn>
                      <a:cxn ang="0">
                        <a:pos x="480" y="0"/>
                      </a:cxn>
                    </a:cxnLst>
                    <a:rect l="0" t="0" r="r" b="b"/>
                    <a:pathLst>
                      <a:path w="480" h="432">
                        <a:moveTo>
                          <a:pt x="0" y="432"/>
                        </a:moveTo>
                        <a:lnTo>
                          <a:pt x="192" y="144"/>
                        </a:lnTo>
                        <a:lnTo>
                          <a:pt x="48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826" name="Line 866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3312"/>
                    <a:ext cx="144" cy="192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827" name="Line 867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3264"/>
                    <a:ext cx="192" cy="192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828" name="Line 868"/>
                  <p:cNvSpPr>
                    <a:spLocks noChangeShapeType="1"/>
                  </p:cNvSpPr>
                  <p:nvPr/>
                </p:nvSpPr>
                <p:spPr bwMode="auto">
                  <a:xfrm>
                    <a:off x="3792" y="3168"/>
                    <a:ext cx="192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829" name="Line 869"/>
                  <p:cNvSpPr>
                    <a:spLocks noChangeShapeType="1"/>
                  </p:cNvSpPr>
                  <p:nvPr/>
                </p:nvSpPr>
                <p:spPr bwMode="auto">
                  <a:xfrm>
                    <a:off x="3840" y="3120"/>
                    <a:ext cx="144" cy="192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830" name="Line 870"/>
                  <p:cNvSpPr>
                    <a:spLocks noChangeShapeType="1"/>
                  </p:cNvSpPr>
                  <p:nvPr/>
                </p:nvSpPr>
                <p:spPr bwMode="auto">
                  <a:xfrm>
                    <a:off x="3936" y="3024"/>
                    <a:ext cx="96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831" name="Line 871"/>
                  <p:cNvSpPr>
                    <a:spLocks noChangeShapeType="1"/>
                  </p:cNvSpPr>
                  <p:nvPr/>
                </p:nvSpPr>
                <p:spPr bwMode="auto">
                  <a:xfrm>
                    <a:off x="3840" y="3072"/>
                    <a:ext cx="192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832" name="Line 872"/>
                  <p:cNvSpPr>
                    <a:spLocks noChangeShapeType="1"/>
                  </p:cNvSpPr>
                  <p:nvPr/>
                </p:nvSpPr>
                <p:spPr bwMode="auto">
                  <a:xfrm>
                    <a:off x="3888" y="3024"/>
                    <a:ext cx="192" cy="288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833" name="Line 873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3216"/>
                    <a:ext cx="240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834" name="Line 874"/>
                  <p:cNvSpPr>
                    <a:spLocks noChangeShapeType="1"/>
                  </p:cNvSpPr>
                  <p:nvPr/>
                </p:nvSpPr>
                <p:spPr bwMode="auto">
                  <a:xfrm>
                    <a:off x="3984" y="2976"/>
                    <a:ext cx="96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835" name="Line 875"/>
                  <p:cNvSpPr>
                    <a:spLocks noChangeShapeType="1"/>
                  </p:cNvSpPr>
                  <p:nvPr/>
                </p:nvSpPr>
                <p:spPr bwMode="auto">
                  <a:xfrm>
                    <a:off x="4080" y="2880"/>
                    <a:ext cx="96" cy="288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836" name="Line 876"/>
                  <p:cNvSpPr>
                    <a:spLocks noChangeShapeType="1"/>
                  </p:cNvSpPr>
                  <p:nvPr/>
                </p:nvSpPr>
                <p:spPr bwMode="auto">
                  <a:xfrm>
                    <a:off x="4032" y="2928"/>
                    <a:ext cx="96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837" name="Line 877"/>
                  <p:cNvSpPr>
                    <a:spLocks noChangeShapeType="1"/>
                  </p:cNvSpPr>
                  <p:nvPr/>
                </p:nvSpPr>
                <p:spPr bwMode="auto">
                  <a:xfrm>
                    <a:off x="4128" y="2880"/>
                    <a:ext cx="96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838" name="Line 878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832"/>
                    <a:ext cx="48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839" name="Line 879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2880"/>
                    <a:ext cx="96" cy="192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840" name="Line 880"/>
                  <p:cNvSpPr>
                    <a:spLocks noChangeShapeType="1"/>
                  </p:cNvSpPr>
                  <p:nvPr/>
                </p:nvSpPr>
                <p:spPr bwMode="auto">
                  <a:xfrm>
                    <a:off x="4320" y="2784"/>
                    <a:ext cx="0" cy="288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841" name="Line 881"/>
                  <p:cNvSpPr>
                    <a:spLocks noChangeShapeType="1"/>
                  </p:cNvSpPr>
                  <p:nvPr/>
                </p:nvSpPr>
                <p:spPr bwMode="auto">
                  <a:xfrm>
                    <a:off x="4272" y="2832"/>
                    <a:ext cx="48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842" name="Line 882"/>
                  <p:cNvSpPr>
                    <a:spLocks noChangeShapeType="1"/>
                  </p:cNvSpPr>
                  <p:nvPr/>
                </p:nvSpPr>
                <p:spPr bwMode="auto">
                  <a:xfrm>
                    <a:off x="4416" y="2784"/>
                    <a:ext cx="0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843" name="Line 883"/>
                  <p:cNvSpPr>
                    <a:spLocks noChangeShapeType="1"/>
                  </p:cNvSpPr>
                  <p:nvPr/>
                </p:nvSpPr>
                <p:spPr bwMode="auto">
                  <a:xfrm>
                    <a:off x="4368" y="2736"/>
                    <a:ext cx="0" cy="288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844" name="Line 884"/>
                  <p:cNvSpPr>
                    <a:spLocks noChangeShapeType="1"/>
                  </p:cNvSpPr>
                  <p:nvPr/>
                </p:nvSpPr>
                <p:spPr bwMode="auto">
                  <a:xfrm>
                    <a:off x="4512" y="2736"/>
                    <a:ext cx="0" cy="288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845" name="Line 885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736"/>
                    <a:ext cx="48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846" name="Line 886"/>
                  <p:cNvSpPr>
                    <a:spLocks noChangeShapeType="1"/>
                  </p:cNvSpPr>
                  <p:nvPr/>
                </p:nvSpPr>
                <p:spPr bwMode="auto">
                  <a:xfrm>
                    <a:off x="4560" y="2736"/>
                    <a:ext cx="0" cy="192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847" name="Line 887"/>
                  <p:cNvSpPr>
                    <a:spLocks noChangeShapeType="1"/>
                  </p:cNvSpPr>
                  <p:nvPr/>
                </p:nvSpPr>
                <p:spPr bwMode="auto">
                  <a:xfrm>
                    <a:off x="4656" y="2688"/>
                    <a:ext cx="0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848" name="Line 888"/>
                  <p:cNvSpPr>
                    <a:spLocks noChangeShapeType="1"/>
                  </p:cNvSpPr>
                  <p:nvPr/>
                </p:nvSpPr>
                <p:spPr bwMode="auto">
                  <a:xfrm>
                    <a:off x="4608" y="2688"/>
                    <a:ext cx="0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849" name="Line 88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56" y="2736"/>
                    <a:ext cx="48" cy="192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850" name="Line 89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56" y="2736"/>
                    <a:ext cx="144" cy="192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851" name="Line 89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56" y="2832"/>
                    <a:ext cx="192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852" name="Line 89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56" y="2928"/>
                    <a:ext cx="240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853" name="Line 89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04" y="2736"/>
                    <a:ext cx="144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854" name="Line 89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04" y="2880"/>
                    <a:ext cx="192" cy="48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855" name="Line 895"/>
                  <p:cNvSpPr>
                    <a:spLocks noChangeShapeType="1"/>
                  </p:cNvSpPr>
                  <p:nvPr/>
                </p:nvSpPr>
                <p:spPr bwMode="auto">
                  <a:xfrm>
                    <a:off x="4656" y="2928"/>
                    <a:ext cx="240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856" name="Line 896"/>
                  <p:cNvSpPr>
                    <a:spLocks noChangeShapeType="1"/>
                  </p:cNvSpPr>
                  <p:nvPr/>
                </p:nvSpPr>
                <p:spPr bwMode="auto">
                  <a:xfrm>
                    <a:off x="4656" y="2928"/>
                    <a:ext cx="144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857" name="Line 897"/>
                  <p:cNvSpPr>
                    <a:spLocks noChangeShapeType="1"/>
                  </p:cNvSpPr>
                  <p:nvPr/>
                </p:nvSpPr>
                <p:spPr bwMode="auto">
                  <a:xfrm>
                    <a:off x="4608" y="2928"/>
                    <a:ext cx="192" cy="192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858" name="Line 898"/>
                  <p:cNvSpPr>
                    <a:spLocks noChangeShapeType="1"/>
                  </p:cNvSpPr>
                  <p:nvPr/>
                </p:nvSpPr>
                <p:spPr bwMode="auto">
                  <a:xfrm>
                    <a:off x="3888" y="3504"/>
                    <a:ext cx="240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859" name="Line 899"/>
                  <p:cNvSpPr>
                    <a:spLocks noChangeShapeType="1"/>
                  </p:cNvSpPr>
                  <p:nvPr/>
                </p:nvSpPr>
                <p:spPr bwMode="auto">
                  <a:xfrm>
                    <a:off x="3936" y="3456"/>
                    <a:ext cx="240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860" name="Line 900"/>
                  <p:cNvSpPr>
                    <a:spLocks noChangeShapeType="1"/>
                  </p:cNvSpPr>
                  <p:nvPr/>
                </p:nvSpPr>
                <p:spPr bwMode="auto">
                  <a:xfrm>
                    <a:off x="3936" y="3408"/>
                    <a:ext cx="240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861" name="Line 901"/>
                  <p:cNvSpPr>
                    <a:spLocks noChangeShapeType="1"/>
                  </p:cNvSpPr>
                  <p:nvPr/>
                </p:nvSpPr>
                <p:spPr bwMode="auto">
                  <a:xfrm>
                    <a:off x="3984" y="3408"/>
                    <a:ext cx="192" cy="48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862" name="Line 902"/>
                  <p:cNvSpPr>
                    <a:spLocks noChangeShapeType="1"/>
                  </p:cNvSpPr>
                  <p:nvPr/>
                </p:nvSpPr>
                <p:spPr bwMode="auto">
                  <a:xfrm>
                    <a:off x="3984" y="3360"/>
                    <a:ext cx="192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863" name="Line 903"/>
                  <p:cNvSpPr>
                    <a:spLocks noChangeShapeType="1"/>
                  </p:cNvSpPr>
                  <p:nvPr/>
                </p:nvSpPr>
                <p:spPr bwMode="auto">
                  <a:xfrm>
                    <a:off x="3984" y="3360"/>
                    <a:ext cx="192" cy="48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864" name="Line 904"/>
                  <p:cNvSpPr>
                    <a:spLocks noChangeShapeType="1"/>
                  </p:cNvSpPr>
                  <p:nvPr/>
                </p:nvSpPr>
                <p:spPr bwMode="auto">
                  <a:xfrm>
                    <a:off x="4032" y="3312"/>
                    <a:ext cx="144" cy="48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865" name="Line 905"/>
                  <p:cNvSpPr>
                    <a:spLocks noChangeShapeType="1"/>
                  </p:cNvSpPr>
                  <p:nvPr/>
                </p:nvSpPr>
                <p:spPr bwMode="auto">
                  <a:xfrm>
                    <a:off x="4080" y="3312"/>
                    <a:ext cx="144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866" name="Line 906"/>
                  <p:cNvSpPr>
                    <a:spLocks noChangeShapeType="1"/>
                  </p:cNvSpPr>
                  <p:nvPr/>
                </p:nvSpPr>
                <p:spPr bwMode="auto">
                  <a:xfrm>
                    <a:off x="4080" y="3264"/>
                    <a:ext cx="144" cy="48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867" name="Line 907"/>
                  <p:cNvSpPr>
                    <a:spLocks noChangeShapeType="1"/>
                  </p:cNvSpPr>
                  <p:nvPr/>
                </p:nvSpPr>
                <p:spPr bwMode="auto">
                  <a:xfrm>
                    <a:off x="4032" y="3264"/>
                    <a:ext cx="192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868" name="Line 908"/>
                  <p:cNvSpPr>
                    <a:spLocks noChangeShapeType="1"/>
                  </p:cNvSpPr>
                  <p:nvPr/>
                </p:nvSpPr>
                <p:spPr bwMode="auto">
                  <a:xfrm>
                    <a:off x="4080" y="3216"/>
                    <a:ext cx="192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869" name="Line 909"/>
                  <p:cNvSpPr>
                    <a:spLocks noChangeShapeType="1"/>
                  </p:cNvSpPr>
                  <p:nvPr/>
                </p:nvSpPr>
                <p:spPr bwMode="auto">
                  <a:xfrm>
                    <a:off x="4128" y="3168"/>
                    <a:ext cx="144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870" name="Line 910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3120"/>
                    <a:ext cx="96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871" name="Line 911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3120"/>
                    <a:ext cx="144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872" name="Line 912"/>
                  <p:cNvSpPr>
                    <a:spLocks noChangeShapeType="1"/>
                  </p:cNvSpPr>
                  <p:nvPr/>
                </p:nvSpPr>
                <p:spPr bwMode="auto">
                  <a:xfrm>
                    <a:off x="4272" y="3120"/>
                    <a:ext cx="96" cy="48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873" name="Line 913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3120"/>
                    <a:ext cx="96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874" name="Line 914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3168"/>
                    <a:ext cx="144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875" name="Line 915"/>
                  <p:cNvSpPr>
                    <a:spLocks noChangeShapeType="1"/>
                  </p:cNvSpPr>
                  <p:nvPr/>
                </p:nvSpPr>
                <p:spPr bwMode="auto">
                  <a:xfrm>
                    <a:off x="4128" y="3216"/>
                    <a:ext cx="96" cy="48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876" name="Line 916"/>
                  <p:cNvSpPr>
                    <a:spLocks noChangeShapeType="1"/>
                  </p:cNvSpPr>
                  <p:nvPr/>
                </p:nvSpPr>
                <p:spPr bwMode="auto">
                  <a:xfrm>
                    <a:off x="4320" y="3072"/>
                    <a:ext cx="96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877" name="Line 917"/>
                  <p:cNvSpPr>
                    <a:spLocks noChangeShapeType="1"/>
                  </p:cNvSpPr>
                  <p:nvPr/>
                </p:nvSpPr>
                <p:spPr bwMode="auto">
                  <a:xfrm>
                    <a:off x="4272" y="3120"/>
                    <a:ext cx="144" cy="48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878" name="Line 918"/>
                  <p:cNvSpPr>
                    <a:spLocks noChangeShapeType="1"/>
                  </p:cNvSpPr>
                  <p:nvPr/>
                </p:nvSpPr>
                <p:spPr bwMode="auto">
                  <a:xfrm>
                    <a:off x="4368" y="3072"/>
                    <a:ext cx="96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879" name="Line 919"/>
                  <p:cNvSpPr>
                    <a:spLocks noChangeShapeType="1"/>
                  </p:cNvSpPr>
                  <p:nvPr/>
                </p:nvSpPr>
                <p:spPr bwMode="auto">
                  <a:xfrm>
                    <a:off x="4416" y="3072"/>
                    <a:ext cx="96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880" name="Line 920"/>
                  <p:cNvSpPr>
                    <a:spLocks noChangeShapeType="1"/>
                  </p:cNvSpPr>
                  <p:nvPr/>
                </p:nvSpPr>
                <p:spPr bwMode="auto">
                  <a:xfrm>
                    <a:off x="4416" y="3024"/>
                    <a:ext cx="144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881" name="Line 921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3024"/>
                    <a:ext cx="96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882" name="Line 922"/>
                  <p:cNvSpPr>
                    <a:spLocks noChangeShapeType="1"/>
                  </p:cNvSpPr>
                  <p:nvPr/>
                </p:nvSpPr>
                <p:spPr bwMode="auto">
                  <a:xfrm>
                    <a:off x="4512" y="2976"/>
                    <a:ext cx="96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883" name="Line 923"/>
                  <p:cNvSpPr>
                    <a:spLocks noChangeShapeType="1"/>
                  </p:cNvSpPr>
                  <p:nvPr/>
                </p:nvSpPr>
                <p:spPr bwMode="auto">
                  <a:xfrm>
                    <a:off x="4560" y="2976"/>
                    <a:ext cx="96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884" name="Line 924"/>
                  <p:cNvSpPr>
                    <a:spLocks noChangeShapeType="1"/>
                  </p:cNvSpPr>
                  <p:nvPr/>
                </p:nvSpPr>
                <p:spPr bwMode="auto">
                  <a:xfrm>
                    <a:off x="4608" y="2976"/>
                    <a:ext cx="96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885" name="Line 925"/>
                  <p:cNvSpPr>
                    <a:spLocks noChangeShapeType="1"/>
                  </p:cNvSpPr>
                  <p:nvPr/>
                </p:nvSpPr>
                <p:spPr bwMode="auto">
                  <a:xfrm>
                    <a:off x="4608" y="2928"/>
                    <a:ext cx="144" cy="192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886" name="Line 926"/>
                  <p:cNvSpPr>
                    <a:spLocks noChangeShapeType="1"/>
                  </p:cNvSpPr>
                  <p:nvPr/>
                </p:nvSpPr>
                <p:spPr bwMode="auto">
                  <a:xfrm>
                    <a:off x="4656" y="2928"/>
                    <a:ext cx="192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887" name="Line 92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704" y="2928"/>
                    <a:ext cx="192" cy="48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888" name="Line 92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04" y="2784"/>
                    <a:ext cx="144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889" name="Line 92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04" y="2736"/>
                    <a:ext cx="48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890" name="Line 930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832"/>
                    <a:ext cx="0" cy="192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891" name="Line 931"/>
                  <p:cNvSpPr>
                    <a:spLocks noChangeShapeType="1"/>
                  </p:cNvSpPr>
                  <p:nvPr/>
                </p:nvSpPr>
                <p:spPr bwMode="auto">
                  <a:xfrm>
                    <a:off x="3696" y="3360"/>
                    <a:ext cx="144" cy="192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892" name="Line 932"/>
                  <p:cNvSpPr>
                    <a:spLocks noChangeShapeType="1"/>
                  </p:cNvSpPr>
                  <p:nvPr/>
                </p:nvSpPr>
                <p:spPr bwMode="auto">
                  <a:xfrm>
                    <a:off x="3648" y="3408"/>
                    <a:ext cx="144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893" name="Line 933"/>
                  <p:cNvSpPr>
                    <a:spLocks noChangeShapeType="1"/>
                  </p:cNvSpPr>
                  <p:nvPr/>
                </p:nvSpPr>
                <p:spPr bwMode="auto">
                  <a:xfrm>
                    <a:off x="3888" y="3552"/>
                    <a:ext cx="192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894" name="Line 934"/>
                  <p:cNvSpPr>
                    <a:spLocks noChangeShapeType="1"/>
                  </p:cNvSpPr>
                  <p:nvPr/>
                </p:nvSpPr>
                <p:spPr bwMode="auto">
                  <a:xfrm>
                    <a:off x="3840" y="3600"/>
                    <a:ext cx="144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895" name="Line 935"/>
                  <p:cNvSpPr>
                    <a:spLocks noChangeShapeType="1"/>
                  </p:cNvSpPr>
                  <p:nvPr/>
                </p:nvSpPr>
                <p:spPr bwMode="auto">
                  <a:xfrm>
                    <a:off x="3840" y="3600"/>
                    <a:ext cx="240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896" name="Line 936"/>
                  <p:cNvSpPr>
                    <a:spLocks noChangeShapeType="1"/>
                  </p:cNvSpPr>
                  <p:nvPr/>
                </p:nvSpPr>
                <p:spPr bwMode="auto">
                  <a:xfrm>
                    <a:off x="3696" y="3504"/>
                    <a:ext cx="96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1897" name="Group 937"/>
                <p:cNvGrpSpPr>
                  <a:grpSpLocks/>
                </p:cNvGrpSpPr>
                <p:nvPr/>
              </p:nvGrpSpPr>
              <p:grpSpPr bwMode="auto">
                <a:xfrm rot="15526778" flipV="1">
                  <a:off x="3240" y="3087"/>
                  <a:ext cx="262" cy="307"/>
                  <a:chOff x="3792" y="2640"/>
                  <a:chExt cx="384" cy="480"/>
                </a:xfrm>
              </p:grpSpPr>
              <p:sp>
                <p:nvSpPr>
                  <p:cNvPr id="41898" name="Freeform 938"/>
                  <p:cNvSpPr>
                    <a:spLocks/>
                  </p:cNvSpPr>
                  <p:nvPr/>
                </p:nvSpPr>
                <p:spPr bwMode="auto">
                  <a:xfrm>
                    <a:off x="3792" y="2784"/>
                    <a:ext cx="288" cy="336"/>
                  </a:xfrm>
                  <a:custGeom>
                    <a:avLst/>
                    <a:gdLst/>
                    <a:ahLst/>
                    <a:cxnLst>
                      <a:cxn ang="0">
                        <a:pos x="0" y="432"/>
                      </a:cxn>
                      <a:cxn ang="0">
                        <a:pos x="192" y="144"/>
                      </a:cxn>
                      <a:cxn ang="0">
                        <a:pos x="480" y="0"/>
                      </a:cxn>
                    </a:cxnLst>
                    <a:rect l="0" t="0" r="r" b="b"/>
                    <a:pathLst>
                      <a:path w="480" h="432">
                        <a:moveTo>
                          <a:pt x="0" y="432"/>
                        </a:moveTo>
                        <a:lnTo>
                          <a:pt x="192" y="144"/>
                        </a:lnTo>
                        <a:lnTo>
                          <a:pt x="480" y="0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8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41899" name="Group 939"/>
                  <p:cNvGrpSpPr>
                    <a:grpSpLocks/>
                  </p:cNvGrpSpPr>
                  <p:nvPr/>
                </p:nvGrpSpPr>
                <p:grpSpPr bwMode="auto">
                  <a:xfrm>
                    <a:off x="3792" y="2640"/>
                    <a:ext cx="384" cy="384"/>
                    <a:chOff x="3792" y="2640"/>
                    <a:chExt cx="576" cy="432"/>
                  </a:xfrm>
                </p:grpSpPr>
                <p:sp>
                  <p:nvSpPr>
                    <p:cNvPr id="41900" name="Line 9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28" y="2688"/>
                      <a:ext cx="0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1901" name="Line 94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32" y="2688"/>
                      <a:ext cx="96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1902" name="Line 94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36" y="2736"/>
                      <a:ext cx="240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1903" name="Line 94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128" y="2688"/>
                      <a:ext cx="96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1904" name="Line 94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128" y="2688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1905" name="Line 94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176" y="2784"/>
                      <a:ext cx="192" cy="9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1906" name="Line 9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76" y="2880"/>
                      <a:ext cx="144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1907" name="Line 94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28" y="2880"/>
                      <a:ext cx="192" cy="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1908" name="Line 94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28" y="2880"/>
                      <a:ext cx="192" cy="14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1909" name="Line 94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28" y="2832"/>
                      <a:ext cx="96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1910" name="Line 95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28" y="2928"/>
                      <a:ext cx="0" cy="14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1911" name="Line 95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032" y="2880"/>
                      <a:ext cx="96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1912" name="Line 952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888" y="2832"/>
                      <a:ext cx="192" cy="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1913" name="Line 95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792" y="2880"/>
                      <a:ext cx="24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1914" name="Line 95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984" y="2928"/>
                      <a:ext cx="48" cy="14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1915" name="Line 95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84" y="2688"/>
                      <a:ext cx="96" cy="14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1916" name="Line 9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80" y="2640"/>
                      <a:ext cx="48" cy="24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1917" name="Line 95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128" y="2688"/>
                      <a:ext cx="48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1918" name="Line 95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176" y="2736"/>
                      <a:ext cx="192" cy="9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1919" name="Line 95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128" y="2880"/>
                      <a:ext cx="24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1920" name="Line 96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28" y="2880"/>
                      <a:ext cx="48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1921" name="Line 96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080" y="2880"/>
                      <a:ext cx="48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1922" name="Line 96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840" y="2880"/>
                      <a:ext cx="240" cy="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1923" name="Line 96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88" y="2784"/>
                      <a:ext cx="240" cy="9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1924" name="Line 96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36" y="2880"/>
                      <a:ext cx="192" cy="14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41925" name="Group 965"/>
                <p:cNvGrpSpPr>
                  <a:grpSpLocks/>
                </p:cNvGrpSpPr>
                <p:nvPr/>
              </p:nvGrpSpPr>
              <p:grpSpPr bwMode="auto">
                <a:xfrm rot="18529946" flipH="1">
                  <a:off x="2477" y="1863"/>
                  <a:ext cx="660" cy="560"/>
                  <a:chOff x="3648" y="2688"/>
                  <a:chExt cx="1248" cy="1008"/>
                </a:xfrm>
              </p:grpSpPr>
              <p:sp>
                <p:nvSpPr>
                  <p:cNvPr id="41926" name="Freeform 966"/>
                  <p:cNvSpPr>
                    <a:spLocks/>
                  </p:cNvSpPr>
                  <p:nvPr/>
                </p:nvSpPr>
                <p:spPr bwMode="auto">
                  <a:xfrm>
                    <a:off x="3792" y="2942"/>
                    <a:ext cx="828" cy="706"/>
                  </a:xfrm>
                  <a:custGeom>
                    <a:avLst/>
                    <a:gdLst/>
                    <a:ahLst/>
                    <a:cxnLst>
                      <a:cxn ang="0">
                        <a:pos x="0" y="432"/>
                      </a:cxn>
                      <a:cxn ang="0">
                        <a:pos x="192" y="144"/>
                      </a:cxn>
                      <a:cxn ang="0">
                        <a:pos x="480" y="0"/>
                      </a:cxn>
                    </a:cxnLst>
                    <a:rect l="0" t="0" r="r" b="b"/>
                    <a:pathLst>
                      <a:path w="480" h="432">
                        <a:moveTo>
                          <a:pt x="0" y="432"/>
                        </a:moveTo>
                        <a:lnTo>
                          <a:pt x="192" y="144"/>
                        </a:lnTo>
                        <a:lnTo>
                          <a:pt x="48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927" name="Line 967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3312"/>
                    <a:ext cx="144" cy="192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928" name="Line 968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3264"/>
                    <a:ext cx="192" cy="192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929" name="Line 969"/>
                  <p:cNvSpPr>
                    <a:spLocks noChangeShapeType="1"/>
                  </p:cNvSpPr>
                  <p:nvPr/>
                </p:nvSpPr>
                <p:spPr bwMode="auto">
                  <a:xfrm>
                    <a:off x="3792" y="3168"/>
                    <a:ext cx="192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930" name="Line 970"/>
                  <p:cNvSpPr>
                    <a:spLocks noChangeShapeType="1"/>
                  </p:cNvSpPr>
                  <p:nvPr/>
                </p:nvSpPr>
                <p:spPr bwMode="auto">
                  <a:xfrm>
                    <a:off x="3840" y="3120"/>
                    <a:ext cx="144" cy="192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931" name="Line 971"/>
                  <p:cNvSpPr>
                    <a:spLocks noChangeShapeType="1"/>
                  </p:cNvSpPr>
                  <p:nvPr/>
                </p:nvSpPr>
                <p:spPr bwMode="auto">
                  <a:xfrm>
                    <a:off x="3936" y="3024"/>
                    <a:ext cx="96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932" name="Line 972"/>
                  <p:cNvSpPr>
                    <a:spLocks noChangeShapeType="1"/>
                  </p:cNvSpPr>
                  <p:nvPr/>
                </p:nvSpPr>
                <p:spPr bwMode="auto">
                  <a:xfrm>
                    <a:off x="3840" y="3072"/>
                    <a:ext cx="192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933" name="Line 973"/>
                  <p:cNvSpPr>
                    <a:spLocks noChangeShapeType="1"/>
                  </p:cNvSpPr>
                  <p:nvPr/>
                </p:nvSpPr>
                <p:spPr bwMode="auto">
                  <a:xfrm>
                    <a:off x="3888" y="3024"/>
                    <a:ext cx="192" cy="288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934" name="Line 974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3216"/>
                    <a:ext cx="240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935" name="Line 975"/>
                  <p:cNvSpPr>
                    <a:spLocks noChangeShapeType="1"/>
                  </p:cNvSpPr>
                  <p:nvPr/>
                </p:nvSpPr>
                <p:spPr bwMode="auto">
                  <a:xfrm>
                    <a:off x="3984" y="2976"/>
                    <a:ext cx="96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936" name="Line 976"/>
                  <p:cNvSpPr>
                    <a:spLocks noChangeShapeType="1"/>
                  </p:cNvSpPr>
                  <p:nvPr/>
                </p:nvSpPr>
                <p:spPr bwMode="auto">
                  <a:xfrm>
                    <a:off x="4080" y="2880"/>
                    <a:ext cx="96" cy="288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937" name="Line 977"/>
                  <p:cNvSpPr>
                    <a:spLocks noChangeShapeType="1"/>
                  </p:cNvSpPr>
                  <p:nvPr/>
                </p:nvSpPr>
                <p:spPr bwMode="auto">
                  <a:xfrm>
                    <a:off x="4032" y="2928"/>
                    <a:ext cx="96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938" name="Line 978"/>
                  <p:cNvSpPr>
                    <a:spLocks noChangeShapeType="1"/>
                  </p:cNvSpPr>
                  <p:nvPr/>
                </p:nvSpPr>
                <p:spPr bwMode="auto">
                  <a:xfrm>
                    <a:off x="4128" y="2880"/>
                    <a:ext cx="96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939" name="Line 979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832"/>
                    <a:ext cx="48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940" name="Line 980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2880"/>
                    <a:ext cx="96" cy="192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941" name="Line 981"/>
                  <p:cNvSpPr>
                    <a:spLocks noChangeShapeType="1"/>
                  </p:cNvSpPr>
                  <p:nvPr/>
                </p:nvSpPr>
                <p:spPr bwMode="auto">
                  <a:xfrm>
                    <a:off x="4320" y="2784"/>
                    <a:ext cx="0" cy="288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942" name="Line 982"/>
                  <p:cNvSpPr>
                    <a:spLocks noChangeShapeType="1"/>
                  </p:cNvSpPr>
                  <p:nvPr/>
                </p:nvSpPr>
                <p:spPr bwMode="auto">
                  <a:xfrm>
                    <a:off x="4272" y="2832"/>
                    <a:ext cx="48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943" name="Line 983"/>
                  <p:cNvSpPr>
                    <a:spLocks noChangeShapeType="1"/>
                  </p:cNvSpPr>
                  <p:nvPr/>
                </p:nvSpPr>
                <p:spPr bwMode="auto">
                  <a:xfrm>
                    <a:off x="4416" y="2784"/>
                    <a:ext cx="0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944" name="Line 984"/>
                  <p:cNvSpPr>
                    <a:spLocks noChangeShapeType="1"/>
                  </p:cNvSpPr>
                  <p:nvPr/>
                </p:nvSpPr>
                <p:spPr bwMode="auto">
                  <a:xfrm>
                    <a:off x="4368" y="2736"/>
                    <a:ext cx="0" cy="288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945" name="Line 985"/>
                  <p:cNvSpPr>
                    <a:spLocks noChangeShapeType="1"/>
                  </p:cNvSpPr>
                  <p:nvPr/>
                </p:nvSpPr>
                <p:spPr bwMode="auto">
                  <a:xfrm>
                    <a:off x="4512" y="2736"/>
                    <a:ext cx="0" cy="288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946" name="Line 986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736"/>
                    <a:ext cx="48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947" name="Line 987"/>
                  <p:cNvSpPr>
                    <a:spLocks noChangeShapeType="1"/>
                  </p:cNvSpPr>
                  <p:nvPr/>
                </p:nvSpPr>
                <p:spPr bwMode="auto">
                  <a:xfrm>
                    <a:off x="4560" y="2736"/>
                    <a:ext cx="0" cy="192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948" name="Line 988"/>
                  <p:cNvSpPr>
                    <a:spLocks noChangeShapeType="1"/>
                  </p:cNvSpPr>
                  <p:nvPr/>
                </p:nvSpPr>
                <p:spPr bwMode="auto">
                  <a:xfrm>
                    <a:off x="4656" y="2688"/>
                    <a:ext cx="0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949" name="Line 989"/>
                  <p:cNvSpPr>
                    <a:spLocks noChangeShapeType="1"/>
                  </p:cNvSpPr>
                  <p:nvPr/>
                </p:nvSpPr>
                <p:spPr bwMode="auto">
                  <a:xfrm>
                    <a:off x="4608" y="2688"/>
                    <a:ext cx="0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950" name="Line 99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56" y="2736"/>
                    <a:ext cx="48" cy="192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951" name="Line 99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56" y="2736"/>
                    <a:ext cx="144" cy="192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952" name="Line 99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56" y="2832"/>
                    <a:ext cx="192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953" name="Line 99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56" y="2928"/>
                    <a:ext cx="240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954" name="Line 99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04" y="2736"/>
                    <a:ext cx="144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955" name="Line 99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04" y="2880"/>
                    <a:ext cx="192" cy="48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956" name="Line 996"/>
                  <p:cNvSpPr>
                    <a:spLocks noChangeShapeType="1"/>
                  </p:cNvSpPr>
                  <p:nvPr/>
                </p:nvSpPr>
                <p:spPr bwMode="auto">
                  <a:xfrm>
                    <a:off x="4656" y="2928"/>
                    <a:ext cx="240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957" name="Line 997"/>
                  <p:cNvSpPr>
                    <a:spLocks noChangeShapeType="1"/>
                  </p:cNvSpPr>
                  <p:nvPr/>
                </p:nvSpPr>
                <p:spPr bwMode="auto">
                  <a:xfrm>
                    <a:off x="4656" y="2928"/>
                    <a:ext cx="144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958" name="Line 998"/>
                  <p:cNvSpPr>
                    <a:spLocks noChangeShapeType="1"/>
                  </p:cNvSpPr>
                  <p:nvPr/>
                </p:nvSpPr>
                <p:spPr bwMode="auto">
                  <a:xfrm>
                    <a:off x="4608" y="2928"/>
                    <a:ext cx="192" cy="192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959" name="Line 999"/>
                  <p:cNvSpPr>
                    <a:spLocks noChangeShapeType="1"/>
                  </p:cNvSpPr>
                  <p:nvPr/>
                </p:nvSpPr>
                <p:spPr bwMode="auto">
                  <a:xfrm>
                    <a:off x="3888" y="3504"/>
                    <a:ext cx="240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960" name="Line 1000"/>
                  <p:cNvSpPr>
                    <a:spLocks noChangeShapeType="1"/>
                  </p:cNvSpPr>
                  <p:nvPr/>
                </p:nvSpPr>
                <p:spPr bwMode="auto">
                  <a:xfrm>
                    <a:off x="3936" y="3456"/>
                    <a:ext cx="240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961" name="Line 1001"/>
                  <p:cNvSpPr>
                    <a:spLocks noChangeShapeType="1"/>
                  </p:cNvSpPr>
                  <p:nvPr/>
                </p:nvSpPr>
                <p:spPr bwMode="auto">
                  <a:xfrm>
                    <a:off x="3936" y="3408"/>
                    <a:ext cx="240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962" name="Line 1002"/>
                  <p:cNvSpPr>
                    <a:spLocks noChangeShapeType="1"/>
                  </p:cNvSpPr>
                  <p:nvPr/>
                </p:nvSpPr>
                <p:spPr bwMode="auto">
                  <a:xfrm>
                    <a:off x="3984" y="3408"/>
                    <a:ext cx="192" cy="48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963" name="Line 1003"/>
                  <p:cNvSpPr>
                    <a:spLocks noChangeShapeType="1"/>
                  </p:cNvSpPr>
                  <p:nvPr/>
                </p:nvSpPr>
                <p:spPr bwMode="auto">
                  <a:xfrm>
                    <a:off x="3984" y="3360"/>
                    <a:ext cx="192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964" name="Line 1004"/>
                  <p:cNvSpPr>
                    <a:spLocks noChangeShapeType="1"/>
                  </p:cNvSpPr>
                  <p:nvPr/>
                </p:nvSpPr>
                <p:spPr bwMode="auto">
                  <a:xfrm>
                    <a:off x="3984" y="3360"/>
                    <a:ext cx="192" cy="48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965" name="Line 1005"/>
                  <p:cNvSpPr>
                    <a:spLocks noChangeShapeType="1"/>
                  </p:cNvSpPr>
                  <p:nvPr/>
                </p:nvSpPr>
                <p:spPr bwMode="auto">
                  <a:xfrm>
                    <a:off x="4032" y="3312"/>
                    <a:ext cx="144" cy="48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966" name="Line 1006"/>
                  <p:cNvSpPr>
                    <a:spLocks noChangeShapeType="1"/>
                  </p:cNvSpPr>
                  <p:nvPr/>
                </p:nvSpPr>
                <p:spPr bwMode="auto">
                  <a:xfrm>
                    <a:off x="4080" y="3312"/>
                    <a:ext cx="144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967" name="Line 1007"/>
                  <p:cNvSpPr>
                    <a:spLocks noChangeShapeType="1"/>
                  </p:cNvSpPr>
                  <p:nvPr/>
                </p:nvSpPr>
                <p:spPr bwMode="auto">
                  <a:xfrm>
                    <a:off x="4080" y="3264"/>
                    <a:ext cx="144" cy="48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968" name="Line 1008"/>
                  <p:cNvSpPr>
                    <a:spLocks noChangeShapeType="1"/>
                  </p:cNvSpPr>
                  <p:nvPr/>
                </p:nvSpPr>
                <p:spPr bwMode="auto">
                  <a:xfrm>
                    <a:off x="4032" y="3264"/>
                    <a:ext cx="192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969" name="Line 1009"/>
                  <p:cNvSpPr>
                    <a:spLocks noChangeShapeType="1"/>
                  </p:cNvSpPr>
                  <p:nvPr/>
                </p:nvSpPr>
                <p:spPr bwMode="auto">
                  <a:xfrm>
                    <a:off x="4080" y="3216"/>
                    <a:ext cx="192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970" name="Line 1010"/>
                  <p:cNvSpPr>
                    <a:spLocks noChangeShapeType="1"/>
                  </p:cNvSpPr>
                  <p:nvPr/>
                </p:nvSpPr>
                <p:spPr bwMode="auto">
                  <a:xfrm>
                    <a:off x="4128" y="3168"/>
                    <a:ext cx="144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971" name="Line 1011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3120"/>
                    <a:ext cx="96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972" name="Line 1012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3120"/>
                    <a:ext cx="144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973" name="Line 1013"/>
                  <p:cNvSpPr>
                    <a:spLocks noChangeShapeType="1"/>
                  </p:cNvSpPr>
                  <p:nvPr/>
                </p:nvSpPr>
                <p:spPr bwMode="auto">
                  <a:xfrm>
                    <a:off x="4272" y="3120"/>
                    <a:ext cx="96" cy="48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974" name="Line 1014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3120"/>
                    <a:ext cx="96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975" name="Line 1015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3168"/>
                    <a:ext cx="144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976" name="Line 1016"/>
                  <p:cNvSpPr>
                    <a:spLocks noChangeShapeType="1"/>
                  </p:cNvSpPr>
                  <p:nvPr/>
                </p:nvSpPr>
                <p:spPr bwMode="auto">
                  <a:xfrm>
                    <a:off x="4128" y="3216"/>
                    <a:ext cx="96" cy="48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977" name="Line 1017"/>
                  <p:cNvSpPr>
                    <a:spLocks noChangeShapeType="1"/>
                  </p:cNvSpPr>
                  <p:nvPr/>
                </p:nvSpPr>
                <p:spPr bwMode="auto">
                  <a:xfrm>
                    <a:off x="4320" y="3072"/>
                    <a:ext cx="96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978" name="Line 1018"/>
                  <p:cNvSpPr>
                    <a:spLocks noChangeShapeType="1"/>
                  </p:cNvSpPr>
                  <p:nvPr/>
                </p:nvSpPr>
                <p:spPr bwMode="auto">
                  <a:xfrm>
                    <a:off x="4272" y="3120"/>
                    <a:ext cx="144" cy="48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979" name="Line 1019"/>
                  <p:cNvSpPr>
                    <a:spLocks noChangeShapeType="1"/>
                  </p:cNvSpPr>
                  <p:nvPr/>
                </p:nvSpPr>
                <p:spPr bwMode="auto">
                  <a:xfrm>
                    <a:off x="4368" y="3072"/>
                    <a:ext cx="96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980" name="Line 1020"/>
                  <p:cNvSpPr>
                    <a:spLocks noChangeShapeType="1"/>
                  </p:cNvSpPr>
                  <p:nvPr/>
                </p:nvSpPr>
                <p:spPr bwMode="auto">
                  <a:xfrm>
                    <a:off x="4416" y="3072"/>
                    <a:ext cx="96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981" name="Line 1021"/>
                  <p:cNvSpPr>
                    <a:spLocks noChangeShapeType="1"/>
                  </p:cNvSpPr>
                  <p:nvPr/>
                </p:nvSpPr>
                <p:spPr bwMode="auto">
                  <a:xfrm>
                    <a:off x="4416" y="3024"/>
                    <a:ext cx="144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982" name="Line 1022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3024"/>
                    <a:ext cx="96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983" name="Line 1023"/>
                  <p:cNvSpPr>
                    <a:spLocks noChangeShapeType="1"/>
                  </p:cNvSpPr>
                  <p:nvPr/>
                </p:nvSpPr>
                <p:spPr bwMode="auto">
                  <a:xfrm>
                    <a:off x="4512" y="2976"/>
                    <a:ext cx="96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056" name="Line 1024"/>
                  <p:cNvSpPr>
                    <a:spLocks noChangeShapeType="1"/>
                  </p:cNvSpPr>
                  <p:nvPr/>
                </p:nvSpPr>
                <p:spPr bwMode="auto">
                  <a:xfrm>
                    <a:off x="4560" y="2976"/>
                    <a:ext cx="96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057" name="Line 1025"/>
                  <p:cNvSpPr>
                    <a:spLocks noChangeShapeType="1"/>
                  </p:cNvSpPr>
                  <p:nvPr/>
                </p:nvSpPr>
                <p:spPr bwMode="auto">
                  <a:xfrm>
                    <a:off x="4608" y="2976"/>
                    <a:ext cx="96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058" name="Line 1026"/>
                  <p:cNvSpPr>
                    <a:spLocks noChangeShapeType="1"/>
                  </p:cNvSpPr>
                  <p:nvPr/>
                </p:nvSpPr>
                <p:spPr bwMode="auto">
                  <a:xfrm>
                    <a:off x="4608" y="2928"/>
                    <a:ext cx="144" cy="192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059" name="Line 1027"/>
                  <p:cNvSpPr>
                    <a:spLocks noChangeShapeType="1"/>
                  </p:cNvSpPr>
                  <p:nvPr/>
                </p:nvSpPr>
                <p:spPr bwMode="auto">
                  <a:xfrm>
                    <a:off x="4656" y="2928"/>
                    <a:ext cx="192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060" name="Line 102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704" y="2928"/>
                    <a:ext cx="192" cy="48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061" name="Line 102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04" y="2784"/>
                    <a:ext cx="144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062" name="Line 103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04" y="2736"/>
                    <a:ext cx="48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063" name="Line 1031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832"/>
                    <a:ext cx="0" cy="192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064" name="Line 1032"/>
                  <p:cNvSpPr>
                    <a:spLocks noChangeShapeType="1"/>
                  </p:cNvSpPr>
                  <p:nvPr/>
                </p:nvSpPr>
                <p:spPr bwMode="auto">
                  <a:xfrm>
                    <a:off x="3696" y="3360"/>
                    <a:ext cx="144" cy="192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065" name="Line 1033"/>
                  <p:cNvSpPr>
                    <a:spLocks noChangeShapeType="1"/>
                  </p:cNvSpPr>
                  <p:nvPr/>
                </p:nvSpPr>
                <p:spPr bwMode="auto">
                  <a:xfrm>
                    <a:off x="3648" y="3408"/>
                    <a:ext cx="144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066" name="Line 1034"/>
                  <p:cNvSpPr>
                    <a:spLocks noChangeShapeType="1"/>
                  </p:cNvSpPr>
                  <p:nvPr/>
                </p:nvSpPr>
                <p:spPr bwMode="auto">
                  <a:xfrm>
                    <a:off x="3888" y="3552"/>
                    <a:ext cx="192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067" name="Line 1035"/>
                  <p:cNvSpPr>
                    <a:spLocks noChangeShapeType="1"/>
                  </p:cNvSpPr>
                  <p:nvPr/>
                </p:nvSpPr>
                <p:spPr bwMode="auto">
                  <a:xfrm>
                    <a:off x="3840" y="3600"/>
                    <a:ext cx="144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068" name="Line 1036"/>
                  <p:cNvSpPr>
                    <a:spLocks noChangeShapeType="1"/>
                  </p:cNvSpPr>
                  <p:nvPr/>
                </p:nvSpPr>
                <p:spPr bwMode="auto">
                  <a:xfrm>
                    <a:off x="3840" y="3600"/>
                    <a:ext cx="240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069" name="Line 1037"/>
                  <p:cNvSpPr>
                    <a:spLocks noChangeShapeType="1"/>
                  </p:cNvSpPr>
                  <p:nvPr/>
                </p:nvSpPr>
                <p:spPr bwMode="auto">
                  <a:xfrm>
                    <a:off x="3696" y="3504"/>
                    <a:ext cx="96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5070" name="Group 1038"/>
                <p:cNvGrpSpPr>
                  <a:grpSpLocks/>
                </p:cNvGrpSpPr>
                <p:nvPr/>
              </p:nvGrpSpPr>
              <p:grpSpPr bwMode="auto">
                <a:xfrm rot="19470835" flipH="1">
                  <a:off x="2484" y="1441"/>
                  <a:ext cx="641" cy="578"/>
                  <a:chOff x="3648" y="2688"/>
                  <a:chExt cx="1248" cy="1008"/>
                </a:xfrm>
              </p:grpSpPr>
              <p:sp>
                <p:nvSpPr>
                  <p:cNvPr id="45071" name="Freeform 1039"/>
                  <p:cNvSpPr>
                    <a:spLocks/>
                  </p:cNvSpPr>
                  <p:nvPr/>
                </p:nvSpPr>
                <p:spPr bwMode="auto">
                  <a:xfrm>
                    <a:off x="3792" y="2942"/>
                    <a:ext cx="828" cy="706"/>
                  </a:xfrm>
                  <a:custGeom>
                    <a:avLst/>
                    <a:gdLst/>
                    <a:ahLst/>
                    <a:cxnLst>
                      <a:cxn ang="0">
                        <a:pos x="0" y="432"/>
                      </a:cxn>
                      <a:cxn ang="0">
                        <a:pos x="192" y="144"/>
                      </a:cxn>
                      <a:cxn ang="0">
                        <a:pos x="480" y="0"/>
                      </a:cxn>
                    </a:cxnLst>
                    <a:rect l="0" t="0" r="r" b="b"/>
                    <a:pathLst>
                      <a:path w="480" h="432">
                        <a:moveTo>
                          <a:pt x="0" y="432"/>
                        </a:moveTo>
                        <a:lnTo>
                          <a:pt x="192" y="144"/>
                        </a:lnTo>
                        <a:lnTo>
                          <a:pt x="480" y="0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072" name="Line 1040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3312"/>
                    <a:ext cx="144" cy="192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073" name="Line 1041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3264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074" name="Line 1042"/>
                  <p:cNvSpPr>
                    <a:spLocks noChangeShapeType="1"/>
                  </p:cNvSpPr>
                  <p:nvPr/>
                </p:nvSpPr>
                <p:spPr bwMode="auto">
                  <a:xfrm>
                    <a:off x="3792" y="3168"/>
                    <a:ext cx="192" cy="240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075" name="Line 1043"/>
                  <p:cNvSpPr>
                    <a:spLocks noChangeShapeType="1"/>
                  </p:cNvSpPr>
                  <p:nvPr/>
                </p:nvSpPr>
                <p:spPr bwMode="auto">
                  <a:xfrm>
                    <a:off x="3840" y="3120"/>
                    <a:ext cx="144" cy="192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076" name="Line 1044"/>
                  <p:cNvSpPr>
                    <a:spLocks noChangeShapeType="1"/>
                  </p:cNvSpPr>
                  <p:nvPr/>
                </p:nvSpPr>
                <p:spPr bwMode="auto">
                  <a:xfrm>
                    <a:off x="3936" y="3024"/>
                    <a:ext cx="96" cy="240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077" name="Line 1045"/>
                  <p:cNvSpPr>
                    <a:spLocks noChangeShapeType="1"/>
                  </p:cNvSpPr>
                  <p:nvPr/>
                </p:nvSpPr>
                <p:spPr bwMode="auto">
                  <a:xfrm>
                    <a:off x="3840" y="3072"/>
                    <a:ext cx="192" cy="240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078" name="Line 1046"/>
                  <p:cNvSpPr>
                    <a:spLocks noChangeShapeType="1"/>
                  </p:cNvSpPr>
                  <p:nvPr/>
                </p:nvSpPr>
                <p:spPr bwMode="auto">
                  <a:xfrm>
                    <a:off x="3888" y="3024"/>
                    <a:ext cx="192" cy="288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079" name="Line 1047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3216"/>
                    <a:ext cx="240" cy="240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080" name="Line 1048"/>
                  <p:cNvSpPr>
                    <a:spLocks noChangeShapeType="1"/>
                  </p:cNvSpPr>
                  <p:nvPr/>
                </p:nvSpPr>
                <p:spPr bwMode="auto">
                  <a:xfrm>
                    <a:off x="3984" y="2976"/>
                    <a:ext cx="96" cy="240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081" name="Line 1049"/>
                  <p:cNvSpPr>
                    <a:spLocks noChangeShapeType="1"/>
                  </p:cNvSpPr>
                  <p:nvPr/>
                </p:nvSpPr>
                <p:spPr bwMode="auto">
                  <a:xfrm>
                    <a:off x="4080" y="2880"/>
                    <a:ext cx="96" cy="288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082" name="Line 1050"/>
                  <p:cNvSpPr>
                    <a:spLocks noChangeShapeType="1"/>
                  </p:cNvSpPr>
                  <p:nvPr/>
                </p:nvSpPr>
                <p:spPr bwMode="auto">
                  <a:xfrm>
                    <a:off x="4032" y="2928"/>
                    <a:ext cx="96" cy="240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083" name="Line 1051"/>
                  <p:cNvSpPr>
                    <a:spLocks noChangeShapeType="1"/>
                  </p:cNvSpPr>
                  <p:nvPr/>
                </p:nvSpPr>
                <p:spPr bwMode="auto">
                  <a:xfrm>
                    <a:off x="4128" y="2880"/>
                    <a:ext cx="96" cy="240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084" name="Line 1052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832"/>
                    <a:ext cx="48" cy="240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085" name="Line 1053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2880"/>
                    <a:ext cx="96" cy="192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086" name="Line 1054"/>
                  <p:cNvSpPr>
                    <a:spLocks noChangeShapeType="1"/>
                  </p:cNvSpPr>
                  <p:nvPr/>
                </p:nvSpPr>
                <p:spPr bwMode="auto">
                  <a:xfrm>
                    <a:off x="4320" y="2784"/>
                    <a:ext cx="0" cy="288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087" name="Line 1055"/>
                  <p:cNvSpPr>
                    <a:spLocks noChangeShapeType="1"/>
                  </p:cNvSpPr>
                  <p:nvPr/>
                </p:nvSpPr>
                <p:spPr bwMode="auto">
                  <a:xfrm>
                    <a:off x="4272" y="2832"/>
                    <a:ext cx="48" cy="240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088" name="Line 1056"/>
                  <p:cNvSpPr>
                    <a:spLocks noChangeShapeType="1"/>
                  </p:cNvSpPr>
                  <p:nvPr/>
                </p:nvSpPr>
                <p:spPr bwMode="auto">
                  <a:xfrm>
                    <a:off x="4416" y="2784"/>
                    <a:ext cx="0" cy="240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089" name="Line 1057"/>
                  <p:cNvSpPr>
                    <a:spLocks noChangeShapeType="1"/>
                  </p:cNvSpPr>
                  <p:nvPr/>
                </p:nvSpPr>
                <p:spPr bwMode="auto">
                  <a:xfrm>
                    <a:off x="4368" y="2736"/>
                    <a:ext cx="0" cy="288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090" name="Line 1058"/>
                  <p:cNvSpPr>
                    <a:spLocks noChangeShapeType="1"/>
                  </p:cNvSpPr>
                  <p:nvPr/>
                </p:nvSpPr>
                <p:spPr bwMode="auto">
                  <a:xfrm>
                    <a:off x="4512" y="2736"/>
                    <a:ext cx="0" cy="288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091" name="Line 1059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736"/>
                    <a:ext cx="48" cy="240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092" name="Line 1060"/>
                  <p:cNvSpPr>
                    <a:spLocks noChangeShapeType="1"/>
                  </p:cNvSpPr>
                  <p:nvPr/>
                </p:nvSpPr>
                <p:spPr bwMode="auto">
                  <a:xfrm>
                    <a:off x="4560" y="2736"/>
                    <a:ext cx="0" cy="192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093" name="Line 1061"/>
                  <p:cNvSpPr>
                    <a:spLocks noChangeShapeType="1"/>
                  </p:cNvSpPr>
                  <p:nvPr/>
                </p:nvSpPr>
                <p:spPr bwMode="auto">
                  <a:xfrm>
                    <a:off x="4656" y="2688"/>
                    <a:ext cx="0" cy="240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094" name="Line 1062"/>
                  <p:cNvSpPr>
                    <a:spLocks noChangeShapeType="1"/>
                  </p:cNvSpPr>
                  <p:nvPr/>
                </p:nvSpPr>
                <p:spPr bwMode="auto">
                  <a:xfrm>
                    <a:off x="4608" y="2688"/>
                    <a:ext cx="0" cy="240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095" name="Line 106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56" y="2736"/>
                    <a:ext cx="48" cy="192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096" name="Line 106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56" y="2736"/>
                    <a:ext cx="144" cy="192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097" name="Line 106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56" y="2832"/>
                    <a:ext cx="192" cy="96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098" name="Line 106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56" y="2928"/>
                    <a:ext cx="24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099" name="Line 106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04" y="2736"/>
                    <a:ext cx="144" cy="144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100" name="Line 106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04" y="2880"/>
                    <a:ext cx="192" cy="48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101" name="Line 1069"/>
                  <p:cNvSpPr>
                    <a:spLocks noChangeShapeType="1"/>
                  </p:cNvSpPr>
                  <p:nvPr/>
                </p:nvSpPr>
                <p:spPr bwMode="auto">
                  <a:xfrm>
                    <a:off x="4656" y="2928"/>
                    <a:ext cx="240" cy="96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102" name="Line 1070"/>
                  <p:cNvSpPr>
                    <a:spLocks noChangeShapeType="1"/>
                  </p:cNvSpPr>
                  <p:nvPr/>
                </p:nvSpPr>
                <p:spPr bwMode="auto">
                  <a:xfrm>
                    <a:off x="4656" y="2928"/>
                    <a:ext cx="144" cy="144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103" name="Line 1071"/>
                  <p:cNvSpPr>
                    <a:spLocks noChangeShapeType="1"/>
                  </p:cNvSpPr>
                  <p:nvPr/>
                </p:nvSpPr>
                <p:spPr bwMode="auto">
                  <a:xfrm>
                    <a:off x="4608" y="2928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104" name="Line 1072"/>
                  <p:cNvSpPr>
                    <a:spLocks noChangeShapeType="1"/>
                  </p:cNvSpPr>
                  <p:nvPr/>
                </p:nvSpPr>
                <p:spPr bwMode="auto">
                  <a:xfrm>
                    <a:off x="3888" y="3504"/>
                    <a:ext cx="240" cy="96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105" name="Line 1073"/>
                  <p:cNvSpPr>
                    <a:spLocks noChangeShapeType="1"/>
                  </p:cNvSpPr>
                  <p:nvPr/>
                </p:nvSpPr>
                <p:spPr bwMode="auto">
                  <a:xfrm>
                    <a:off x="3936" y="3456"/>
                    <a:ext cx="240" cy="96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106" name="Line 1074"/>
                  <p:cNvSpPr>
                    <a:spLocks noChangeShapeType="1"/>
                  </p:cNvSpPr>
                  <p:nvPr/>
                </p:nvSpPr>
                <p:spPr bwMode="auto">
                  <a:xfrm>
                    <a:off x="3936" y="3408"/>
                    <a:ext cx="240" cy="96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107" name="Line 1075"/>
                  <p:cNvSpPr>
                    <a:spLocks noChangeShapeType="1"/>
                  </p:cNvSpPr>
                  <p:nvPr/>
                </p:nvSpPr>
                <p:spPr bwMode="auto">
                  <a:xfrm>
                    <a:off x="3984" y="3408"/>
                    <a:ext cx="192" cy="48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108" name="Line 1076"/>
                  <p:cNvSpPr>
                    <a:spLocks noChangeShapeType="1"/>
                  </p:cNvSpPr>
                  <p:nvPr/>
                </p:nvSpPr>
                <p:spPr bwMode="auto">
                  <a:xfrm>
                    <a:off x="3984" y="3360"/>
                    <a:ext cx="192" cy="96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109" name="Line 1077"/>
                  <p:cNvSpPr>
                    <a:spLocks noChangeShapeType="1"/>
                  </p:cNvSpPr>
                  <p:nvPr/>
                </p:nvSpPr>
                <p:spPr bwMode="auto">
                  <a:xfrm>
                    <a:off x="3984" y="3360"/>
                    <a:ext cx="192" cy="48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110" name="Line 1078"/>
                  <p:cNvSpPr>
                    <a:spLocks noChangeShapeType="1"/>
                  </p:cNvSpPr>
                  <p:nvPr/>
                </p:nvSpPr>
                <p:spPr bwMode="auto">
                  <a:xfrm>
                    <a:off x="4032" y="3312"/>
                    <a:ext cx="144" cy="48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111" name="Line 1079"/>
                  <p:cNvSpPr>
                    <a:spLocks noChangeShapeType="1"/>
                  </p:cNvSpPr>
                  <p:nvPr/>
                </p:nvSpPr>
                <p:spPr bwMode="auto">
                  <a:xfrm>
                    <a:off x="4080" y="3312"/>
                    <a:ext cx="144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112" name="Line 1080"/>
                  <p:cNvSpPr>
                    <a:spLocks noChangeShapeType="1"/>
                  </p:cNvSpPr>
                  <p:nvPr/>
                </p:nvSpPr>
                <p:spPr bwMode="auto">
                  <a:xfrm>
                    <a:off x="4080" y="3264"/>
                    <a:ext cx="144" cy="48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113" name="Line 1081"/>
                  <p:cNvSpPr>
                    <a:spLocks noChangeShapeType="1"/>
                  </p:cNvSpPr>
                  <p:nvPr/>
                </p:nvSpPr>
                <p:spPr bwMode="auto">
                  <a:xfrm>
                    <a:off x="4032" y="3264"/>
                    <a:ext cx="192" cy="96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114" name="Line 1082"/>
                  <p:cNvSpPr>
                    <a:spLocks noChangeShapeType="1"/>
                  </p:cNvSpPr>
                  <p:nvPr/>
                </p:nvSpPr>
                <p:spPr bwMode="auto">
                  <a:xfrm>
                    <a:off x="4080" y="3216"/>
                    <a:ext cx="192" cy="96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115" name="Line 1083"/>
                  <p:cNvSpPr>
                    <a:spLocks noChangeShapeType="1"/>
                  </p:cNvSpPr>
                  <p:nvPr/>
                </p:nvSpPr>
                <p:spPr bwMode="auto">
                  <a:xfrm>
                    <a:off x="4128" y="3168"/>
                    <a:ext cx="144" cy="96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116" name="Line 1084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3120"/>
                    <a:ext cx="96" cy="96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117" name="Line 1085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3120"/>
                    <a:ext cx="144" cy="96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118" name="Line 1086"/>
                  <p:cNvSpPr>
                    <a:spLocks noChangeShapeType="1"/>
                  </p:cNvSpPr>
                  <p:nvPr/>
                </p:nvSpPr>
                <p:spPr bwMode="auto">
                  <a:xfrm>
                    <a:off x="4272" y="3120"/>
                    <a:ext cx="96" cy="48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119" name="Line 1087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3120"/>
                    <a:ext cx="96" cy="96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120" name="Line 1088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3168"/>
                    <a:ext cx="144" cy="96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121" name="Line 1089"/>
                  <p:cNvSpPr>
                    <a:spLocks noChangeShapeType="1"/>
                  </p:cNvSpPr>
                  <p:nvPr/>
                </p:nvSpPr>
                <p:spPr bwMode="auto">
                  <a:xfrm>
                    <a:off x="4128" y="3216"/>
                    <a:ext cx="96" cy="48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122" name="Line 1090"/>
                  <p:cNvSpPr>
                    <a:spLocks noChangeShapeType="1"/>
                  </p:cNvSpPr>
                  <p:nvPr/>
                </p:nvSpPr>
                <p:spPr bwMode="auto">
                  <a:xfrm>
                    <a:off x="4320" y="3072"/>
                    <a:ext cx="96" cy="96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123" name="Line 1091"/>
                  <p:cNvSpPr>
                    <a:spLocks noChangeShapeType="1"/>
                  </p:cNvSpPr>
                  <p:nvPr/>
                </p:nvSpPr>
                <p:spPr bwMode="auto">
                  <a:xfrm>
                    <a:off x="4272" y="3120"/>
                    <a:ext cx="144" cy="48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124" name="Line 1092"/>
                  <p:cNvSpPr>
                    <a:spLocks noChangeShapeType="1"/>
                  </p:cNvSpPr>
                  <p:nvPr/>
                </p:nvSpPr>
                <p:spPr bwMode="auto">
                  <a:xfrm>
                    <a:off x="4368" y="3072"/>
                    <a:ext cx="96" cy="96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125" name="Line 1093"/>
                  <p:cNvSpPr>
                    <a:spLocks noChangeShapeType="1"/>
                  </p:cNvSpPr>
                  <p:nvPr/>
                </p:nvSpPr>
                <p:spPr bwMode="auto">
                  <a:xfrm>
                    <a:off x="4416" y="3072"/>
                    <a:ext cx="96" cy="96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126" name="Line 1094"/>
                  <p:cNvSpPr>
                    <a:spLocks noChangeShapeType="1"/>
                  </p:cNvSpPr>
                  <p:nvPr/>
                </p:nvSpPr>
                <p:spPr bwMode="auto">
                  <a:xfrm>
                    <a:off x="4416" y="3024"/>
                    <a:ext cx="144" cy="144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127" name="Line 1095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3024"/>
                    <a:ext cx="96" cy="96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128" name="Line 1096"/>
                  <p:cNvSpPr>
                    <a:spLocks noChangeShapeType="1"/>
                  </p:cNvSpPr>
                  <p:nvPr/>
                </p:nvSpPr>
                <p:spPr bwMode="auto">
                  <a:xfrm>
                    <a:off x="4512" y="2976"/>
                    <a:ext cx="96" cy="144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129" name="Line 1097"/>
                  <p:cNvSpPr>
                    <a:spLocks noChangeShapeType="1"/>
                  </p:cNvSpPr>
                  <p:nvPr/>
                </p:nvSpPr>
                <p:spPr bwMode="auto">
                  <a:xfrm>
                    <a:off x="4560" y="2976"/>
                    <a:ext cx="96" cy="144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130" name="Line 1098"/>
                  <p:cNvSpPr>
                    <a:spLocks noChangeShapeType="1"/>
                  </p:cNvSpPr>
                  <p:nvPr/>
                </p:nvSpPr>
                <p:spPr bwMode="auto">
                  <a:xfrm>
                    <a:off x="4608" y="2976"/>
                    <a:ext cx="96" cy="144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131" name="Line 1099"/>
                  <p:cNvSpPr>
                    <a:spLocks noChangeShapeType="1"/>
                  </p:cNvSpPr>
                  <p:nvPr/>
                </p:nvSpPr>
                <p:spPr bwMode="auto">
                  <a:xfrm>
                    <a:off x="4608" y="2928"/>
                    <a:ext cx="144" cy="192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132" name="Line 1100"/>
                  <p:cNvSpPr>
                    <a:spLocks noChangeShapeType="1"/>
                  </p:cNvSpPr>
                  <p:nvPr/>
                </p:nvSpPr>
                <p:spPr bwMode="auto">
                  <a:xfrm>
                    <a:off x="4656" y="2928"/>
                    <a:ext cx="192" cy="144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133" name="Line 110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704" y="2928"/>
                    <a:ext cx="192" cy="48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134" name="Line 110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04" y="2784"/>
                    <a:ext cx="144" cy="96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135" name="Line 110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04" y="2736"/>
                    <a:ext cx="48" cy="144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136" name="Line 1104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832"/>
                    <a:ext cx="0" cy="192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137" name="Line 1105"/>
                  <p:cNvSpPr>
                    <a:spLocks noChangeShapeType="1"/>
                  </p:cNvSpPr>
                  <p:nvPr/>
                </p:nvSpPr>
                <p:spPr bwMode="auto">
                  <a:xfrm>
                    <a:off x="3696" y="3360"/>
                    <a:ext cx="144" cy="192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138" name="Line 1106"/>
                  <p:cNvSpPr>
                    <a:spLocks noChangeShapeType="1"/>
                  </p:cNvSpPr>
                  <p:nvPr/>
                </p:nvSpPr>
                <p:spPr bwMode="auto">
                  <a:xfrm>
                    <a:off x="3648" y="3408"/>
                    <a:ext cx="144" cy="240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139" name="Line 1107"/>
                  <p:cNvSpPr>
                    <a:spLocks noChangeShapeType="1"/>
                  </p:cNvSpPr>
                  <p:nvPr/>
                </p:nvSpPr>
                <p:spPr bwMode="auto">
                  <a:xfrm>
                    <a:off x="3888" y="3552"/>
                    <a:ext cx="192" cy="96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140" name="Line 1108"/>
                  <p:cNvSpPr>
                    <a:spLocks noChangeShapeType="1"/>
                  </p:cNvSpPr>
                  <p:nvPr/>
                </p:nvSpPr>
                <p:spPr bwMode="auto">
                  <a:xfrm>
                    <a:off x="3840" y="3600"/>
                    <a:ext cx="144" cy="96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141" name="Line 1109"/>
                  <p:cNvSpPr>
                    <a:spLocks noChangeShapeType="1"/>
                  </p:cNvSpPr>
                  <p:nvPr/>
                </p:nvSpPr>
                <p:spPr bwMode="auto">
                  <a:xfrm>
                    <a:off x="3840" y="3600"/>
                    <a:ext cx="240" cy="96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142" name="Line 1110"/>
                  <p:cNvSpPr>
                    <a:spLocks noChangeShapeType="1"/>
                  </p:cNvSpPr>
                  <p:nvPr/>
                </p:nvSpPr>
                <p:spPr bwMode="auto">
                  <a:xfrm>
                    <a:off x="3696" y="3504"/>
                    <a:ext cx="96" cy="96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5143" name="Group 1111"/>
                <p:cNvGrpSpPr>
                  <a:grpSpLocks/>
                </p:cNvGrpSpPr>
                <p:nvPr/>
              </p:nvGrpSpPr>
              <p:grpSpPr bwMode="auto">
                <a:xfrm rot="15278566" flipH="1" flipV="1">
                  <a:off x="3084" y="2685"/>
                  <a:ext cx="495" cy="320"/>
                  <a:chOff x="3648" y="2688"/>
                  <a:chExt cx="1248" cy="1008"/>
                </a:xfrm>
              </p:grpSpPr>
              <p:sp>
                <p:nvSpPr>
                  <p:cNvPr id="45144" name="Freeform 1112"/>
                  <p:cNvSpPr>
                    <a:spLocks/>
                  </p:cNvSpPr>
                  <p:nvPr/>
                </p:nvSpPr>
                <p:spPr bwMode="auto">
                  <a:xfrm>
                    <a:off x="3792" y="2942"/>
                    <a:ext cx="828" cy="706"/>
                  </a:xfrm>
                  <a:custGeom>
                    <a:avLst/>
                    <a:gdLst/>
                    <a:ahLst/>
                    <a:cxnLst>
                      <a:cxn ang="0">
                        <a:pos x="0" y="432"/>
                      </a:cxn>
                      <a:cxn ang="0">
                        <a:pos x="192" y="144"/>
                      </a:cxn>
                      <a:cxn ang="0">
                        <a:pos x="480" y="0"/>
                      </a:cxn>
                    </a:cxnLst>
                    <a:rect l="0" t="0" r="r" b="b"/>
                    <a:pathLst>
                      <a:path w="480" h="432">
                        <a:moveTo>
                          <a:pt x="0" y="432"/>
                        </a:moveTo>
                        <a:lnTo>
                          <a:pt x="192" y="144"/>
                        </a:lnTo>
                        <a:lnTo>
                          <a:pt x="480" y="0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145" name="Line 1113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3312"/>
                    <a:ext cx="144" cy="192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146" name="Line 1114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3264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147" name="Line 1115"/>
                  <p:cNvSpPr>
                    <a:spLocks noChangeShapeType="1"/>
                  </p:cNvSpPr>
                  <p:nvPr/>
                </p:nvSpPr>
                <p:spPr bwMode="auto">
                  <a:xfrm>
                    <a:off x="3792" y="3168"/>
                    <a:ext cx="192" cy="240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148" name="Line 1116"/>
                  <p:cNvSpPr>
                    <a:spLocks noChangeShapeType="1"/>
                  </p:cNvSpPr>
                  <p:nvPr/>
                </p:nvSpPr>
                <p:spPr bwMode="auto">
                  <a:xfrm>
                    <a:off x="3840" y="3120"/>
                    <a:ext cx="144" cy="192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149" name="Line 1117"/>
                  <p:cNvSpPr>
                    <a:spLocks noChangeShapeType="1"/>
                  </p:cNvSpPr>
                  <p:nvPr/>
                </p:nvSpPr>
                <p:spPr bwMode="auto">
                  <a:xfrm>
                    <a:off x="3936" y="3024"/>
                    <a:ext cx="96" cy="240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150" name="Line 1118"/>
                  <p:cNvSpPr>
                    <a:spLocks noChangeShapeType="1"/>
                  </p:cNvSpPr>
                  <p:nvPr/>
                </p:nvSpPr>
                <p:spPr bwMode="auto">
                  <a:xfrm>
                    <a:off x="3840" y="3072"/>
                    <a:ext cx="192" cy="240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151" name="Line 1119"/>
                  <p:cNvSpPr>
                    <a:spLocks noChangeShapeType="1"/>
                  </p:cNvSpPr>
                  <p:nvPr/>
                </p:nvSpPr>
                <p:spPr bwMode="auto">
                  <a:xfrm>
                    <a:off x="3888" y="3024"/>
                    <a:ext cx="192" cy="288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152" name="Line 1120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3216"/>
                    <a:ext cx="240" cy="240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153" name="Line 1121"/>
                  <p:cNvSpPr>
                    <a:spLocks noChangeShapeType="1"/>
                  </p:cNvSpPr>
                  <p:nvPr/>
                </p:nvSpPr>
                <p:spPr bwMode="auto">
                  <a:xfrm>
                    <a:off x="3984" y="2976"/>
                    <a:ext cx="96" cy="240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154" name="Line 1122"/>
                  <p:cNvSpPr>
                    <a:spLocks noChangeShapeType="1"/>
                  </p:cNvSpPr>
                  <p:nvPr/>
                </p:nvSpPr>
                <p:spPr bwMode="auto">
                  <a:xfrm>
                    <a:off x="4080" y="2880"/>
                    <a:ext cx="96" cy="288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155" name="Line 1123"/>
                  <p:cNvSpPr>
                    <a:spLocks noChangeShapeType="1"/>
                  </p:cNvSpPr>
                  <p:nvPr/>
                </p:nvSpPr>
                <p:spPr bwMode="auto">
                  <a:xfrm>
                    <a:off x="4032" y="2928"/>
                    <a:ext cx="96" cy="240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156" name="Line 1124"/>
                  <p:cNvSpPr>
                    <a:spLocks noChangeShapeType="1"/>
                  </p:cNvSpPr>
                  <p:nvPr/>
                </p:nvSpPr>
                <p:spPr bwMode="auto">
                  <a:xfrm>
                    <a:off x="4128" y="2880"/>
                    <a:ext cx="96" cy="240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157" name="Line 1125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832"/>
                    <a:ext cx="48" cy="240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158" name="Line 1126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2880"/>
                    <a:ext cx="96" cy="192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159" name="Line 1127"/>
                  <p:cNvSpPr>
                    <a:spLocks noChangeShapeType="1"/>
                  </p:cNvSpPr>
                  <p:nvPr/>
                </p:nvSpPr>
                <p:spPr bwMode="auto">
                  <a:xfrm>
                    <a:off x="4320" y="2784"/>
                    <a:ext cx="0" cy="288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160" name="Line 1128"/>
                  <p:cNvSpPr>
                    <a:spLocks noChangeShapeType="1"/>
                  </p:cNvSpPr>
                  <p:nvPr/>
                </p:nvSpPr>
                <p:spPr bwMode="auto">
                  <a:xfrm>
                    <a:off x="4272" y="2832"/>
                    <a:ext cx="48" cy="240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161" name="Line 1129"/>
                  <p:cNvSpPr>
                    <a:spLocks noChangeShapeType="1"/>
                  </p:cNvSpPr>
                  <p:nvPr/>
                </p:nvSpPr>
                <p:spPr bwMode="auto">
                  <a:xfrm>
                    <a:off x="4416" y="2784"/>
                    <a:ext cx="0" cy="240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162" name="Line 1130"/>
                  <p:cNvSpPr>
                    <a:spLocks noChangeShapeType="1"/>
                  </p:cNvSpPr>
                  <p:nvPr/>
                </p:nvSpPr>
                <p:spPr bwMode="auto">
                  <a:xfrm>
                    <a:off x="4368" y="2736"/>
                    <a:ext cx="0" cy="288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163" name="Line 1131"/>
                  <p:cNvSpPr>
                    <a:spLocks noChangeShapeType="1"/>
                  </p:cNvSpPr>
                  <p:nvPr/>
                </p:nvSpPr>
                <p:spPr bwMode="auto">
                  <a:xfrm>
                    <a:off x="4512" y="2736"/>
                    <a:ext cx="0" cy="288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164" name="Line 1132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736"/>
                    <a:ext cx="48" cy="240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165" name="Line 1133"/>
                  <p:cNvSpPr>
                    <a:spLocks noChangeShapeType="1"/>
                  </p:cNvSpPr>
                  <p:nvPr/>
                </p:nvSpPr>
                <p:spPr bwMode="auto">
                  <a:xfrm>
                    <a:off x="4560" y="2736"/>
                    <a:ext cx="0" cy="192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166" name="Line 1134"/>
                  <p:cNvSpPr>
                    <a:spLocks noChangeShapeType="1"/>
                  </p:cNvSpPr>
                  <p:nvPr/>
                </p:nvSpPr>
                <p:spPr bwMode="auto">
                  <a:xfrm>
                    <a:off x="4656" y="2688"/>
                    <a:ext cx="0" cy="240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167" name="Line 1135"/>
                  <p:cNvSpPr>
                    <a:spLocks noChangeShapeType="1"/>
                  </p:cNvSpPr>
                  <p:nvPr/>
                </p:nvSpPr>
                <p:spPr bwMode="auto">
                  <a:xfrm>
                    <a:off x="4608" y="2688"/>
                    <a:ext cx="0" cy="240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168" name="Line 113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56" y="2736"/>
                    <a:ext cx="48" cy="192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169" name="Line 113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56" y="2736"/>
                    <a:ext cx="144" cy="192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170" name="Line 113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56" y="2832"/>
                    <a:ext cx="192" cy="96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171" name="Line 113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56" y="2928"/>
                    <a:ext cx="24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172" name="Line 114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04" y="2736"/>
                    <a:ext cx="144" cy="144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173" name="Line 114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04" y="2880"/>
                    <a:ext cx="192" cy="48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174" name="Line 1142"/>
                  <p:cNvSpPr>
                    <a:spLocks noChangeShapeType="1"/>
                  </p:cNvSpPr>
                  <p:nvPr/>
                </p:nvSpPr>
                <p:spPr bwMode="auto">
                  <a:xfrm>
                    <a:off x="4656" y="2928"/>
                    <a:ext cx="240" cy="96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175" name="Line 1143"/>
                  <p:cNvSpPr>
                    <a:spLocks noChangeShapeType="1"/>
                  </p:cNvSpPr>
                  <p:nvPr/>
                </p:nvSpPr>
                <p:spPr bwMode="auto">
                  <a:xfrm>
                    <a:off x="4656" y="2928"/>
                    <a:ext cx="144" cy="144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176" name="Line 1144"/>
                  <p:cNvSpPr>
                    <a:spLocks noChangeShapeType="1"/>
                  </p:cNvSpPr>
                  <p:nvPr/>
                </p:nvSpPr>
                <p:spPr bwMode="auto">
                  <a:xfrm>
                    <a:off x="4608" y="2928"/>
                    <a:ext cx="192" cy="192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177" name="Line 1145"/>
                  <p:cNvSpPr>
                    <a:spLocks noChangeShapeType="1"/>
                  </p:cNvSpPr>
                  <p:nvPr/>
                </p:nvSpPr>
                <p:spPr bwMode="auto">
                  <a:xfrm>
                    <a:off x="3888" y="3504"/>
                    <a:ext cx="240" cy="96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178" name="Line 1146"/>
                  <p:cNvSpPr>
                    <a:spLocks noChangeShapeType="1"/>
                  </p:cNvSpPr>
                  <p:nvPr/>
                </p:nvSpPr>
                <p:spPr bwMode="auto">
                  <a:xfrm>
                    <a:off x="3936" y="3456"/>
                    <a:ext cx="240" cy="96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179" name="Line 1147"/>
                  <p:cNvSpPr>
                    <a:spLocks noChangeShapeType="1"/>
                  </p:cNvSpPr>
                  <p:nvPr/>
                </p:nvSpPr>
                <p:spPr bwMode="auto">
                  <a:xfrm>
                    <a:off x="3936" y="3408"/>
                    <a:ext cx="240" cy="96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180" name="Line 1148"/>
                  <p:cNvSpPr>
                    <a:spLocks noChangeShapeType="1"/>
                  </p:cNvSpPr>
                  <p:nvPr/>
                </p:nvSpPr>
                <p:spPr bwMode="auto">
                  <a:xfrm>
                    <a:off x="3984" y="3408"/>
                    <a:ext cx="192" cy="48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181" name="Line 1149"/>
                  <p:cNvSpPr>
                    <a:spLocks noChangeShapeType="1"/>
                  </p:cNvSpPr>
                  <p:nvPr/>
                </p:nvSpPr>
                <p:spPr bwMode="auto">
                  <a:xfrm>
                    <a:off x="3984" y="3360"/>
                    <a:ext cx="192" cy="96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182" name="Line 1150"/>
                  <p:cNvSpPr>
                    <a:spLocks noChangeShapeType="1"/>
                  </p:cNvSpPr>
                  <p:nvPr/>
                </p:nvSpPr>
                <p:spPr bwMode="auto">
                  <a:xfrm>
                    <a:off x="3984" y="3360"/>
                    <a:ext cx="192" cy="48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183" name="Line 1151"/>
                  <p:cNvSpPr>
                    <a:spLocks noChangeShapeType="1"/>
                  </p:cNvSpPr>
                  <p:nvPr/>
                </p:nvSpPr>
                <p:spPr bwMode="auto">
                  <a:xfrm>
                    <a:off x="4032" y="3312"/>
                    <a:ext cx="144" cy="48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184" name="Line 1152"/>
                  <p:cNvSpPr>
                    <a:spLocks noChangeShapeType="1"/>
                  </p:cNvSpPr>
                  <p:nvPr/>
                </p:nvSpPr>
                <p:spPr bwMode="auto">
                  <a:xfrm>
                    <a:off x="4080" y="3312"/>
                    <a:ext cx="144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185" name="Line 1153"/>
                  <p:cNvSpPr>
                    <a:spLocks noChangeShapeType="1"/>
                  </p:cNvSpPr>
                  <p:nvPr/>
                </p:nvSpPr>
                <p:spPr bwMode="auto">
                  <a:xfrm>
                    <a:off x="4080" y="3264"/>
                    <a:ext cx="144" cy="48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186" name="Line 1154"/>
                  <p:cNvSpPr>
                    <a:spLocks noChangeShapeType="1"/>
                  </p:cNvSpPr>
                  <p:nvPr/>
                </p:nvSpPr>
                <p:spPr bwMode="auto">
                  <a:xfrm>
                    <a:off x="4032" y="3264"/>
                    <a:ext cx="192" cy="96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187" name="Line 1155"/>
                  <p:cNvSpPr>
                    <a:spLocks noChangeShapeType="1"/>
                  </p:cNvSpPr>
                  <p:nvPr/>
                </p:nvSpPr>
                <p:spPr bwMode="auto">
                  <a:xfrm>
                    <a:off x="4080" y="3216"/>
                    <a:ext cx="192" cy="96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188" name="Line 1156"/>
                  <p:cNvSpPr>
                    <a:spLocks noChangeShapeType="1"/>
                  </p:cNvSpPr>
                  <p:nvPr/>
                </p:nvSpPr>
                <p:spPr bwMode="auto">
                  <a:xfrm>
                    <a:off x="4128" y="3168"/>
                    <a:ext cx="144" cy="96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189" name="Line 1157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3120"/>
                    <a:ext cx="96" cy="96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190" name="Line 1158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3120"/>
                    <a:ext cx="144" cy="96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191" name="Line 1159"/>
                  <p:cNvSpPr>
                    <a:spLocks noChangeShapeType="1"/>
                  </p:cNvSpPr>
                  <p:nvPr/>
                </p:nvSpPr>
                <p:spPr bwMode="auto">
                  <a:xfrm>
                    <a:off x="4272" y="3120"/>
                    <a:ext cx="96" cy="48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192" name="Line 1160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3120"/>
                    <a:ext cx="96" cy="96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193" name="Line 1161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3168"/>
                    <a:ext cx="144" cy="96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194" name="Line 1162"/>
                  <p:cNvSpPr>
                    <a:spLocks noChangeShapeType="1"/>
                  </p:cNvSpPr>
                  <p:nvPr/>
                </p:nvSpPr>
                <p:spPr bwMode="auto">
                  <a:xfrm>
                    <a:off x="4128" y="3216"/>
                    <a:ext cx="96" cy="48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195" name="Line 1163"/>
                  <p:cNvSpPr>
                    <a:spLocks noChangeShapeType="1"/>
                  </p:cNvSpPr>
                  <p:nvPr/>
                </p:nvSpPr>
                <p:spPr bwMode="auto">
                  <a:xfrm>
                    <a:off x="4320" y="3072"/>
                    <a:ext cx="96" cy="96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196" name="Line 1164"/>
                  <p:cNvSpPr>
                    <a:spLocks noChangeShapeType="1"/>
                  </p:cNvSpPr>
                  <p:nvPr/>
                </p:nvSpPr>
                <p:spPr bwMode="auto">
                  <a:xfrm>
                    <a:off x="4272" y="3120"/>
                    <a:ext cx="144" cy="48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197" name="Line 1165"/>
                  <p:cNvSpPr>
                    <a:spLocks noChangeShapeType="1"/>
                  </p:cNvSpPr>
                  <p:nvPr/>
                </p:nvSpPr>
                <p:spPr bwMode="auto">
                  <a:xfrm>
                    <a:off x="4368" y="3072"/>
                    <a:ext cx="96" cy="96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198" name="Line 1166"/>
                  <p:cNvSpPr>
                    <a:spLocks noChangeShapeType="1"/>
                  </p:cNvSpPr>
                  <p:nvPr/>
                </p:nvSpPr>
                <p:spPr bwMode="auto">
                  <a:xfrm>
                    <a:off x="4416" y="3072"/>
                    <a:ext cx="96" cy="96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199" name="Line 1167"/>
                  <p:cNvSpPr>
                    <a:spLocks noChangeShapeType="1"/>
                  </p:cNvSpPr>
                  <p:nvPr/>
                </p:nvSpPr>
                <p:spPr bwMode="auto">
                  <a:xfrm>
                    <a:off x="4416" y="3024"/>
                    <a:ext cx="144" cy="144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200" name="Line 1168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3024"/>
                    <a:ext cx="96" cy="96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201" name="Line 1169"/>
                  <p:cNvSpPr>
                    <a:spLocks noChangeShapeType="1"/>
                  </p:cNvSpPr>
                  <p:nvPr/>
                </p:nvSpPr>
                <p:spPr bwMode="auto">
                  <a:xfrm>
                    <a:off x="4512" y="2976"/>
                    <a:ext cx="96" cy="144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202" name="Line 1170"/>
                  <p:cNvSpPr>
                    <a:spLocks noChangeShapeType="1"/>
                  </p:cNvSpPr>
                  <p:nvPr/>
                </p:nvSpPr>
                <p:spPr bwMode="auto">
                  <a:xfrm>
                    <a:off x="4560" y="2976"/>
                    <a:ext cx="96" cy="144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203" name="Line 1171"/>
                  <p:cNvSpPr>
                    <a:spLocks noChangeShapeType="1"/>
                  </p:cNvSpPr>
                  <p:nvPr/>
                </p:nvSpPr>
                <p:spPr bwMode="auto">
                  <a:xfrm>
                    <a:off x="4608" y="2976"/>
                    <a:ext cx="96" cy="144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204" name="Line 1172"/>
                  <p:cNvSpPr>
                    <a:spLocks noChangeShapeType="1"/>
                  </p:cNvSpPr>
                  <p:nvPr/>
                </p:nvSpPr>
                <p:spPr bwMode="auto">
                  <a:xfrm>
                    <a:off x="4608" y="2928"/>
                    <a:ext cx="144" cy="192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205" name="Line 1173"/>
                  <p:cNvSpPr>
                    <a:spLocks noChangeShapeType="1"/>
                  </p:cNvSpPr>
                  <p:nvPr/>
                </p:nvSpPr>
                <p:spPr bwMode="auto">
                  <a:xfrm>
                    <a:off x="4656" y="2928"/>
                    <a:ext cx="192" cy="144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206" name="Line 117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704" y="2928"/>
                    <a:ext cx="192" cy="48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207" name="Line 117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04" y="2784"/>
                    <a:ext cx="144" cy="96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208" name="Line 117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04" y="2736"/>
                    <a:ext cx="48" cy="144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209" name="Line 1177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832"/>
                    <a:ext cx="0" cy="192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210" name="Line 1178"/>
                  <p:cNvSpPr>
                    <a:spLocks noChangeShapeType="1"/>
                  </p:cNvSpPr>
                  <p:nvPr/>
                </p:nvSpPr>
                <p:spPr bwMode="auto">
                  <a:xfrm>
                    <a:off x="3696" y="3360"/>
                    <a:ext cx="144" cy="192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211" name="Line 1179"/>
                  <p:cNvSpPr>
                    <a:spLocks noChangeShapeType="1"/>
                  </p:cNvSpPr>
                  <p:nvPr/>
                </p:nvSpPr>
                <p:spPr bwMode="auto">
                  <a:xfrm>
                    <a:off x="3648" y="3408"/>
                    <a:ext cx="144" cy="240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212" name="Line 1180"/>
                  <p:cNvSpPr>
                    <a:spLocks noChangeShapeType="1"/>
                  </p:cNvSpPr>
                  <p:nvPr/>
                </p:nvSpPr>
                <p:spPr bwMode="auto">
                  <a:xfrm>
                    <a:off x="3888" y="3552"/>
                    <a:ext cx="192" cy="96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213" name="Line 1181"/>
                  <p:cNvSpPr>
                    <a:spLocks noChangeShapeType="1"/>
                  </p:cNvSpPr>
                  <p:nvPr/>
                </p:nvSpPr>
                <p:spPr bwMode="auto">
                  <a:xfrm>
                    <a:off x="3840" y="3600"/>
                    <a:ext cx="144" cy="96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214" name="Line 1182"/>
                  <p:cNvSpPr>
                    <a:spLocks noChangeShapeType="1"/>
                  </p:cNvSpPr>
                  <p:nvPr/>
                </p:nvSpPr>
                <p:spPr bwMode="auto">
                  <a:xfrm>
                    <a:off x="3840" y="3600"/>
                    <a:ext cx="240" cy="96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215" name="Line 1183"/>
                  <p:cNvSpPr>
                    <a:spLocks noChangeShapeType="1"/>
                  </p:cNvSpPr>
                  <p:nvPr/>
                </p:nvSpPr>
                <p:spPr bwMode="auto">
                  <a:xfrm>
                    <a:off x="3696" y="3504"/>
                    <a:ext cx="96" cy="96"/>
                  </a:xfrm>
                  <a:prstGeom prst="line">
                    <a:avLst/>
                  </a:prstGeom>
                  <a:noFill/>
                  <a:ln w="127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5216" name="Group 1184"/>
                <p:cNvGrpSpPr>
                  <a:grpSpLocks/>
                </p:cNvGrpSpPr>
                <p:nvPr/>
              </p:nvGrpSpPr>
              <p:grpSpPr bwMode="auto">
                <a:xfrm rot="7273051" flipH="1" flipV="1">
                  <a:off x="2866" y="3134"/>
                  <a:ext cx="331" cy="400"/>
                  <a:chOff x="3792" y="2640"/>
                  <a:chExt cx="384" cy="480"/>
                </a:xfrm>
              </p:grpSpPr>
              <p:sp>
                <p:nvSpPr>
                  <p:cNvPr id="45217" name="Freeform 1185"/>
                  <p:cNvSpPr>
                    <a:spLocks/>
                  </p:cNvSpPr>
                  <p:nvPr/>
                </p:nvSpPr>
                <p:spPr bwMode="auto">
                  <a:xfrm>
                    <a:off x="3792" y="2784"/>
                    <a:ext cx="288" cy="336"/>
                  </a:xfrm>
                  <a:custGeom>
                    <a:avLst/>
                    <a:gdLst/>
                    <a:ahLst/>
                    <a:cxnLst>
                      <a:cxn ang="0">
                        <a:pos x="0" y="432"/>
                      </a:cxn>
                      <a:cxn ang="0">
                        <a:pos x="192" y="144"/>
                      </a:cxn>
                      <a:cxn ang="0">
                        <a:pos x="480" y="0"/>
                      </a:cxn>
                    </a:cxnLst>
                    <a:rect l="0" t="0" r="r" b="b"/>
                    <a:pathLst>
                      <a:path w="480" h="432">
                        <a:moveTo>
                          <a:pt x="0" y="432"/>
                        </a:moveTo>
                        <a:lnTo>
                          <a:pt x="192" y="144"/>
                        </a:lnTo>
                        <a:lnTo>
                          <a:pt x="480" y="0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8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45218" name="Group 1186"/>
                  <p:cNvGrpSpPr>
                    <a:grpSpLocks/>
                  </p:cNvGrpSpPr>
                  <p:nvPr/>
                </p:nvGrpSpPr>
                <p:grpSpPr bwMode="auto">
                  <a:xfrm>
                    <a:off x="3792" y="2640"/>
                    <a:ext cx="384" cy="384"/>
                    <a:chOff x="3792" y="2640"/>
                    <a:chExt cx="576" cy="432"/>
                  </a:xfrm>
                </p:grpSpPr>
                <p:sp>
                  <p:nvSpPr>
                    <p:cNvPr id="45219" name="Line 118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28" y="2688"/>
                      <a:ext cx="0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220" name="Line 11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32" y="2688"/>
                      <a:ext cx="96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221" name="Line 118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36" y="2736"/>
                      <a:ext cx="240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222" name="Line 119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128" y="2688"/>
                      <a:ext cx="96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223" name="Line 119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128" y="2688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224" name="Line 119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176" y="2784"/>
                      <a:ext cx="192" cy="9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225" name="Line 119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76" y="2880"/>
                      <a:ext cx="144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226" name="Line 119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28" y="2880"/>
                      <a:ext cx="192" cy="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227" name="Line 11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28" y="2880"/>
                      <a:ext cx="192" cy="14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228" name="Line 119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28" y="2832"/>
                      <a:ext cx="96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229" name="Line 119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28" y="2928"/>
                      <a:ext cx="0" cy="14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230" name="Line 119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032" y="2880"/>
                      <a:ext cx="96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231" name="Line 1199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888" y="2832"/>
                      <a:ext cx="192" cy="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232" name="Line 120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792" y="2880"/>
                      <a:ext cx="24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233" name="Line 120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984" y="2928"/>
                      <a:ext cx="48" cy="14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234" name="Line 120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84" y="2688"/>
                      <a:ext cx="96" cy="14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235" name="Line 12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80" y="2640"/>
                      <a:ext cx="48" cy="24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236" name="Line 120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128" y="2688"/>
                      <a:ext cx="48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237" name="Line 120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176" y="2736"/>
                      <a:ext cx="192" cy="9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238" name="Line 120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128" y="2880"/>
                      <a:ext cx="24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239" name="Line 120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28" y="2880"/>
                      <a:ext cx="48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240" name="Line 120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080" y="2880"/>
                      <a:ext cx="48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241" name="Line 120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840" y="2880"/>
                      <a:ext cx="240" cy="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242" name="Line 12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88" y="2784"/>
                      <a:ext cx="240" cy="9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243" name="Line 121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36" y="2880"/>
                      <a:ext cx="192" cy="14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45244" name="Group 1212"/>
                <p:cNvGrpSpPr>
                  <a:grpSpLocks/>
                </p:cNvGrpSpPr>
                <p:nvPr/>
              </p:nvGrpSpPr>
              <p:grpSpPr bwMode="auto">
                <a:xfrm rot="12185324">
                  <a:off x="2888" y="2142"/>
                  <a:ext cx="241" cy="289"/>
                  <a:chOff x="3792" y="2640"/>
                  <a:chExt cx="384" cy="480"/>
                </a:xfrm>
              </p:grpSpPr>
              <p:sp>
                <p:nvSpPr>
                  <p:cNvPr id="45245" name="Freeform 1213"/>
                  <p:cNvSpPr>
                    <a:spLocks/>
                  </p:cNvSpPr>
                  <p:nvPr/>
                </p:nvSpPr>
                <p:spPr bwMode="auto">
                  <a:xfrm>
                    <a:off x="3792" y="2784"/>
                    <a:ext cx="288" cy="336"/>
                  </a:xfrm>
                  <a:custGeom>
                    <a:avLst/>
                    <a:gdLst/>
                    <a:ahLst/>
                    <a:cxnLst>
                      <a:cxn ang="0">
                        <a:pos x="0" y="432"/>
                      </a:cxn>
                      <a:cxn ang="0">
                        <a:pos x="192" y="144"/>
                      </a:cxn>
                      <a:cxn ang="0">
                        <a:pos x="480" y="0"/>
                      </a:cxn>
                    </a:cxnLst>
                    <a:rect l="0" t="0" r="r" b="b"/>
                    <a:pathLst>
                      <a:path w="480" h="432">
                        <a:moveTo>
                          <a:pt x="0" y="432"/>
                        </a:moveTo>
                        <a:lnTo>
                          <a:pt x="192" y="144"/>
                        </a:lnTo>
                        <a:lnTo>
                          <a:pt x="480" y="0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8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45246" name="Group 1214"/>
                  <p:cNvGrpSpPr>
                    <a:grpSpLocks/>
                  </p:cNvGrpSpPr>
                  <p:nvPr/>
                </p:nvGrpSpPr>
                <p:grpSpPr bwMode="auto">
                  <a:xfrm>
                    <a:off x="3792" y="2640"/>
                    <a:ext cx="384" cy="384"/>
                    <a:chOff x="3792" y="2640"/>
                    <a:chExt cx="576" cy="432"/>
                  </a:xfrm>
                </p:grpSpPr>
                <p:sp>
                  <p:nvSpPr>
                    <p:cNvPr id="45247" name="Line 12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28" y="2688"/>
                      <a:ext cx="0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248" name="Line 12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32" y="2688"/>
                      <a:ext cx="96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249" name="Line 12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36" y="2736"/>
                      <a:ext cx="240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250" name="Line 121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128" y="2688"/>
                      <a:ext cx="96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251" name="Line 121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128" y="2688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252" name="Line 122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176" y="2784"/>
                      <a:ext cx="192" cy="9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253" name="Line 12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76" y="2880"/>
                      <a:ext cx="144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254" name="Line 12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28" y="2880"/>
                      <a:ext cx="192" cy="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255" name="Line 12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28" y="2880"/>
                      <a:ext cx="192" cy="14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256" name="Line 12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28" y="2832"/>
                      <a:ext cx="96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257" name="Line 12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28" y="2928"/>
                      <a:ext cx="0" cy="14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258" name="Line 122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032" y="2880"/>
                      <a:ext cx="96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259" name="Line 1227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888" y="2832"/>
                      <a:ext cx="192" cy="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260" name="Line 122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792" y="2880"/>
                      <a:ext cx="24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261" name="Line 122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984" y="2928"/>
                      <a:ext cx="48" cy="14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262" name="Line 12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84" y="2688"/>
                      <a:ext cx="96" cy="14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263" name="Line 12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80" y="2640"/>
                      <a:ext cx="48" cy="24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264" name="Line 123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128" y="2688"/>
                      <a:ext cx="48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265" name="Line 123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176" y="2736"/>
                      <a:ext cx="192" cy="9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266" name="Line 123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128" y="2880"/>
                      <a:ext cx="24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267" name="Line 12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28" y="2880"/>
                      <a:ext cx="48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268" name="Line 123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080" y="2880"/>
                      <a:ext cx="48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269" name="Line 123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840" y="2880"/>
                      <a:ext cx="240" cy="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270" name="Line 123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88" y="2784"/>
                      <a:ext cx="240" cy="9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271" name="Line 123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36" y="2880"/>
                      <a:ext cx="192" cy="14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45272" name="Group 1240"/>
                <p:cNvGrpSpPr>
                  <a:grpSpLocks/>
                </p:cNvGrpSpPr>
                <p:nvPr/>
              </p:nvGrpSpPr>
              <p:grpSpPr bwMode="auto">
                <a:xfrm rot="11121118">
                  <a:off x="2605" y="1688"/>
                  <a:ext cx="241" cy="289"/>
                  <a:chOff x="3792" y="2640"/>
                  <a:chExt cx="384" cy="480"/>
                </a:xfrm>
              </p:grpSpPr>
              <p:sp>
                <p:nvSpPr>
                  <p:cNvPr id="45273" name="Freeform 1241"/>
                  <p:cNvSpPr>
                    <a:spLocks/>
                  </p:cNvSpPr>
                  <p:nvPr/>
                </p:nvSpPr>
                <p:spPr bwMode="auto">
                  <a:xfrm>
                    <a:off x="3792" y="2784"/>
                    <a:ext cx="288" cy="336"/>
                  </a:xfrm>
                  <a:custGeom>
                    <a:avLst/>
                    <a:gdLst/>
                    <a:ahLst/>
                    <a:cxnLst>
                      <a:cxn ang="0">
                        <a:pos x="0" y="432"/>
                      </a:cxn>
                      <a:cxn ang="0">
                        <a:pos x="192" y="144"/>
                      </a:cxn>
                      <a:cxn ang="0">
                        <a:pos x="480" y="0"/>
                      </a:cxn>
                    </a:cxnLst>
                    <a:rect l="0" t="0" r="r" b="b"/>
                    <a:pathLst>
                      <a:path w="480" h="432">
                        <a:moveTo>
                          <a:pt x="0" y="432"/>
                        </a:moveTo>
                        <a:lnTo>
                          <a:pt x="192" y="144"/>
                        </a:lnTo>
                        <a:lnTo>
                          <a:pt x="480" y="0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8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45274" name="Group 1242"/>
                  <p:cNvGrpSpPr>
                    <a:grpSpLocks/>
                  </p:cNvGrpSpPr>
                  <p:nvPr/>
                </p:nvGrpSpPr>
                <p:grpSpPr bwMode="auto">
                  <a:xfrm>
                    <a:off x="3792" y="2640"/>
                    <a:ext cx="384" cy="384"/>
                    <a:chOff x="3792" y="2640"/>
                    <a:chExt cx="576" cy="432"/>
                  </a:xfrm>
                </p:grpSpPr>
                <p:sp>
                  <p:nvSpPr>
                    <p:cNvPr id="45275" name="Line 124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28" y="2688"/>
                      <a:ext cx="0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276" name="Line 124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32" y="2688"/>
                      <a:ext cx="96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277" name="Line 124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36" y="2736"/>
                      <a:ext cx="240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278" name="Line 124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128" y="2688"/>
                      <a:ext cx="96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279" name="Line 124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128" y="2688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280" name="Line 124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176" y="2784"/>
                      <a:ext cx="192" cy="9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281" name="Line 124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76" y="2880"/>
                      <a:ext cx="144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282" name="Line 125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28" y="2880"/>
                      <a:ext cx="192" cy="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283" name="Line 125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28" y="2880"/>
                      <a:ext cx="192" cy="14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284" name="Line 125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28" y="2832"/>
                      <a:ext cx="96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285" name="Line 125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28" y="2928"/>
                      <a:ext cx="0" cy="14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286" name="Line 125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032" y="2880"/>
                      <a:ext cx="96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287" name="Line 1255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888" y="2832"/>
                      <a:ext cx="192" cy="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288" name="Line 125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792" y="2880"/>
                      <a:ext cx="24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289" name="Line 125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984" y="2928"/>
                      <a:ext cx="48" cy="14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290" name="Line 125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84" y="2688"/>
                      <a:ext cx="96" cy="14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291" name="Line 125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80" y="2640"/>
                      <a:ext cx="48" cy="24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292" name="Line 126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128" y="2688"/>
                      <a:ext cx="48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293" name="Line 126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176" y="2736"/>
                      <a:ext cx="192" cy="9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294" name="Line 126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128" y="2880"/>
                      <a:ext cx="24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295" name="Line 126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28" y="2880"/>
                      <a:ext cx="48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296" name="Line 126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080" y="2880"/>
                      <a:ext cx="48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297" name="Line 126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840" y="2880"/>
                      <a:ext cx="240" cy="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298" name="Line 12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88" y="2784"/>
                      <a:ext cx="240" cy="9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299" name="Line 126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36" y="2880"/>
                      <a:ext cx="192" cy="14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45356" name="Group 1324"/>
                <p:cNvGrpSpPr>
                  <a:grpSpLocks/>
                </p:cNvGrpSpPr>
                <p:nvPr/>
              </p:nvGrpSpPr>
              <p:grpSpPr bwMode="auto">
                <a:xfrm rot="-1842308">
                  <a:off x="3264" y="3888"/>
                  <a:ext cx="218" cy="211"/>
                  <a:chOff x="3792" y="2640"/>
                  <a:chExt cx="384" cy="480"/>
                </a:xfrm>
              </p:grpSpPr>
              <p:sp>
                <p:nvSpPr>
                  <p:cNvPr id="45357" name="Freeform 1325"/>
                  <p:cNvSpPr>
                    <a:spLocks/>
                  </p:cNvSpPr>
                  <p:nvPr/>
                </p:nvSpPr>
                <p:spPr bwMode="auto">
                  <a:xfrm>
                    <a:off x="3792" y="2784"/>
                    <a:ext cx="288" cy="336"/>
                  </a:xfrm>
                  <a:custGeom>
                    <a:avLst/>
                    <a:gdLst/>
                    <a:ahLst/>
                    <a:cxnLst>
                      <a:cxn ang="0">
                        <a:pos x="0" y="432"/>
                      </a:cxn>
                      <a:cxn ang="0">
                        <a:pos x="192" y="144"/>
                      </a:cxn>
                      <a:cxn ang="0">
                        <a:pos x="480" y="0"/>
                      </a:cxn>
                    </a:cxnLst>
                    <a:rect l="0" t="0" r="r" b="b"/>
                    <a:pathLst>
                      <a:path w="480" h="432">
                        <a:moveTo>
                          <a:pt x="0" y="432"/>
                        </a:moveTo>
                        <a:lnTo>
                          <a:pt x="192" y="144"/>
                        </a:lnTo>
                        <a:lnTo>
                          <a:pt x="480" y="0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8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45358" name="Group 1326"/>
                  <p:cNvGrpSpPr>
                    <a:grpSpLocks/>
                  </p:cNvGrpSpPr>
                  <p:nvPr/>
                </p:nvGrpSpPr>
                <p:grpSpPr bwMode="auto">
                  <a:xfrm>
                    <a:off x="3792" y="2640"/>
                    <a:ext cx="384" cy="384"/>
                    <a:chOff x="3792" y="2640"/>
                    <a:chExt cx="576" cy="432"/>
                  </a:xfrm>
                </p:grpSpPr>
                <p:sp>
                  <p:nvSpPr>
                    <p:cNvPr id="45359" name="Line 13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28" y="2688"/>
                      <a:ext cx="0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360" name="Line 13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32" y="2688"/>
                      <a:ext cx="96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361" name="Line 13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36" y="2736"/>
                      <a:ext cx="240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362" name="Line 133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128" y="2688"/>
                      <a:ext cx="96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363" name="Line 133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128" y="2688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364" name="Line 133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176" y="2784"/>
                      <a:ext cx="192" cy="9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365" name="Line 13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76" y="2880"/>
                      <a:ext cx="144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366" name="Line 13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28" y="2880"/>
                      <a:ext cx="192" cy="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367" name="Line 13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28" y="2880"/>
                      <a:ext cx="192" cy="14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368" name="Line 13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28" y="2832"/>
                      <a:ext cx="96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369" name="Line 133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28" y="2928"/>
                      <a:ext cx="0" cy="14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370" name="Line 133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032" y="2880"/>
                      <a:ext cx="96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371" name="Line 1339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888" y="2832"/>
                      <a:ext cx="192" cy="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372" name="Line 134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792" y="2880"/>
                      <a:ext cx="24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373" name="Line 134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984" y="2928"/>
                      <a:ext cx="48" cy="14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374" name="Line 134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84" y="2688"/>
                      <a:ext cx="96" cy="14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375" name="Line 134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80" y="2640"/>
                      <a:ext cx="48" cy="24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376" name="Line 134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128" y="2688"/>
                      <a:ext cx="48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377" name="Line 134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176" y="2736"/>
                      <a:ext cx="192" cy="9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378" name="Line 134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128" y="2880"/>
                      <a:ext cx="24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379" name="Line 134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28" y="2880"/>
                      <a:ext cx="48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380" name="Line 134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080" y="2880"/>
                      <a:ext cx="48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381" name="Line 134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840" y="2880"/>
                      <a:ext cx="240" cy="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382" name="Line 135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88" y="2784"/>
                      <a:ext cx="240" cy="9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383" name="Line 135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36" y="2880"/>
                      <a:ext cx="192" cy="14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45384" name="Group 1352"/>
                <p:cNvGrpSpPr>
                  <a:grpSpLocks/>
                </p:cNvGrpSpPr>
                <p:nvPr/>
              </p:nvGrpSpPr>
              <p:grpSpPr bwMode="auto">
                <a:xfrm rot="8836885" flipH="1">
                  <a:off x="3171" y="2266"/>
                  <a:ext cx="760" cy="578"/>
                  <a:chOff x="3648" y="2688"/>
                  <a:chExt cx="1248" cy="1008"/>
                </a:xfrm>
              </p:grpSpPr>
              <p:sp>
                <p:nvSpPr>
                  <p:cNvPr id="45385" name="Freeform 1353"/>
                  <p:cNvSpPr>
                    <a:spLocks/>
                  </p:cNvSpPr>
                  <p:nvPr/>
                </p:nvSpPr>
                <p:spPr bwMode="auto">
                  <a:xfrm>
                    <a:off x="3792" y="2942"/>
                    <a:ext cx="828" cy="706"/>
                  </a:xfrm>
                  <a:custGeom>
                    <a:avLst/>
                    <a:gdLst/>
                    <a:ahLst/>
                    <a:cxnLst>
                      <a:cxn ang="0">
                        <a:pos x="0" y="432"/>
                      </a:cxn>
                      <a:cxn ang="0">
                        <a:pos x="192" y="144"/>
                      </a:cxn>
                      <a:cxn ang="0">
                        <a:pos x="480" y="0"/>
                      </a:cxn>
                    </a:cxnLst>
                    <a:rect l="0" t="0" r="r" b="b"/>
                    <a:pathLst>
                      <a:path w="480" h="432">
                        <a:moveTo>
                          <a:pt x="0" y="432"/>
                        </a:moveTo>
                        <a:lnTo>
                          <a:pt x="192" y="144"/>
                        </a:lnTo>
                        <a:lnTo>
                          <a:pt x="48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386" name="Line 1354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3312"/>
                    <a:ext cx="144" cy="192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387" name="Line 1355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3264"/>
                    <a:ext cx="192" cy="192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388" name="Line 1356"/>
                  <p:cNvSpPr>
                    <a:spLocks noChangeShapeType="1"/>
                  </p:cNvSpPr>
                  <p:nvPr/>
                </p:nvSpPr>
                <p:spPr bwMode="auto">
                  <a:xfrm>
                    <a:off x="3792" y="3168"/>
                    <a:ext cx="192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389" name="Line 1357"/>
                  <p:cNvSpPr>
                    <a:spLocks noChangeShapeType="1"/>
                  </p:cNvSpPr>
                  <p:nvPr/>
                </p:nvSpPr>
                <p:spPr bwMode="auto">
                  <a:xfrm>
                    <a:off x="3840" y="3120"/>
                    <a:ext cx="144" cy="192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390" name="Line 1358"/>
                  <p:cNvSpPr>
                    <a:spLocks noChangeShapeType="1"/>
                  </p:cNvSpPr>
                  <p:nvPr/>
                </p:nvSpPr>
                <p:spPr bwMode="auto">
                  <a:xfrm>
                    <a:off x="3936" y="3024"/>
                    <a:ext cx="96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391" name="Line 1359"/>
                  <p:cNvSpPr>
                    <a:spLocks noChangeShapeType="1"/>
                  </p:cNvSpPr>
                  <p:nvPr/>
                </p:nvSpPr>
                <p:spPr bwMode="auto">
                  <a:xfrm>
                    <a:off x="3840" y="3072"/>
                    <a:ext cx="192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392" name="Line 1360"/>
                  <p:cNvSpPr>
                    <a:spLocks noChangeShapeType="1"/>
                  </p:cNvSpPr>
                  <p:nvPr/>
                </p:nvSpPr>
                <p:spPr bwMode="auto">
                  <a:xfrm>
                    <a:off x="3888" y="3024"/>
                    <a:ext cx="192" cy="288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393" name="Line 1361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3216"/>
                    <a:ext cx="240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394" name="Line 1362"/>
                  <p:cNvSpPr>
                    <a:spLocks noChangeShapeType="1"/>
                  </p:cNvSpPr>
                  <p:nvPr/>
                </p:nvSpPr>
                <p:spPr bwMode="auto">
                  <a:xfrm>
                    <a:off x="3984" y="2976"/>
                    <a:ext cx="96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395" name="Line 1363"/>
                  <p:cNvSpPr>
                    <a:spLocks noChangeShapeType="1"/>
                  </p:cNvSpPr>
                  <p:nvPr/>
                </p:nvSpPr>
                <p:spPr bwMode="auto">
                  <a:xfrm>
                    <a:off x="4080" y="2880"/>
                    <a:ext cx="96" cy="288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396" name="Line 1364"/>
                  <p:cNvSpPr>
                    <a:spLocks noChangeShapeType="1"/>
                  </p:cNvSpPr>
                  <p:nvPr/>
                </p:nvSpPr>
                <p:spPr bwMode="auto">
                  <a:xfrm>
                    <a:off x="4032" y="2928"/>
                    <a:ext cx="96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397" name="Line 1365"/>
                  <p:cNvSpPr>
                    <a:spLocks noChangeShapeType="1"/>
                  </p:cNvSpPr>
                  <p:nvPr/>
                </p:nvSpPr>
                <p:spPr bwMode="auto">
                  <a:xfrm>
                    <a:off x="4128" y="2880"/>
                    <a:ext cx="96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398" name="Line 1366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832"/>
                    <a:ext cx="48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399" name="Line 1367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2880"/>
                    <a:ext cx="96" cy="192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400" name="Line 1368"/>
                  <p:cNvSpPr>
                    <a:spLocks noChangeShapeType="1"/>
                  </p:cNvSpPr>
                  <p:nvPr/>
                </p:nvSpPr>
                <p:spPr bwMode="auto">
                  <a:xfrm>
                    <a:off x="4320" y="2784"/>
                    <a:ext cx="0" cy="288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401" name="Line 1369"/>
                  <p:cNvSpPr>
                    <a:spLocks noChangeShapeType="1"/>
                  </p:cNvSpPr>
                  <p:nvPr/>
                </p:nvSpPr>
                <p:spPr bwMode="auto">
                  <a:xfrm>
                    <a:off x="4272" y="2832"/>
                    <a:ext cx="48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402" name="Line 1370"/>
                  <p:cNvSpPr>
                    <a:spLocks noChangeShapeType="1"/>
                  </p:cNvSpPr>
                  <p:nvPr/>
                </p:nvSpPr>
                <p:spPr bwMode="auto">
                  <a:xfrm>
                    <a:off x="4416" y="2784"/>
                    <a:ext cx="0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403" name="Line 1371"/>
                  <p:cNvSpPr>
                    <a:spLocks noChangeShapeType="1"/>
                  </p:cNvSpPr>
                  <p:nvPr/>
                </p:nvSpPr>
                <p:spPr bwMode="auto">
                  <a:xfrm>
                    <a:off x="4368" y="2736"/>
                    <a:ext cx="0" cy="288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404" name="Line 1372"/>
                  <p:cNvSpPr>
                    <a:spLocks noChangeShapeType="1"/>
                  </p:cNvSpPr>
                  <p:nvPr/>
                </p:nvSpPr>
                <p:spPr bwMode="auto">
                  <a:xfrm>
                    <a:off x="4512" y="2736"/>
                    <a:ext cx="0" cy="288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405" name="Line 1373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736"/>
                    <a:ext cx="48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406" name="Line 1374"/>
                  <p:cNvSpPr>
                    <a:spLocks noChangeShapeType="1"/>
                  </p:cNvSpPr>
                  <p:nvPr/>
                </p:nvSpPr>
                <p:spPr bwMode="auto">
                  <a:xfrm>
                    <a:off x="4560" y="2736"/>
                    <a:ext cx="0" cy="192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407" name="Line 1375"/>
                  <p:cNvSpPr>
                    <a:spLocks noChangeShapeType="1"/>
                  </p:cNvSpPr>
                  <p:nvPr/>
                </p:nvSpPr>
                <p:spPr bwMode="auto">
                  <a:xfrm>
                    <a:off x="4656" y="2688"/>
                    <a:ext cx="0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408" name="Line 1376"/>
                  <p:cNvSpPr>
                    <a:spLocks noChangeShapeType="1"/>
                  </p:cNvSpPr>
                  <p:nvPr/>
                </p:nvSpPr>
                <p:spPr bwMode="auto">
                  <a:xfrm>
                    <a:off x="4608" y="2688"/>
                    <a:ext cx="0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409" name="Line 137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56" y="2736"/>
                    <a:ext cx="48" cy="192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410" name="Line 137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56" y="2736"/>
                    <a:ext cx="144" cy="192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411" name="Line 137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56" y="2832"/>
                    <a:ext cx="192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412" name="Line 138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56" y="2928"/>
                    <a:ext cx="240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413" name="Line 138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04" y="2736"/>
                    <a:ext cx="144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414" name="Line 138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04" y="2880"/>
                    <a:ext cx="192" cy="48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415" name="Line 1383"/>
                  <p:cNvSpPr>
                    <a:spLocks noChangeShapeType="1"/>
                  </p:cNvSpPr>
                  <p:nvPr/>
                </p:nvSpPr>
                <p:spPr bwMode="auto">
                  <a:xfrm>
                    <a:off x="4656" y="2928"/>
                    <a:ext cx="240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416" name="Line 1384"/>
                  <p:cNvSpPr>
                    <a:spLocks noChangeShapeType="1"/>
                  </p:cNvSpPr>
                  <p:nvPr/>
                </p:nvSpPr>
                <p:spPr bwMode="auto">
                  <a:xfrm>
                    <a:off x="4656" y="2928"/>
                    <a:ext cx="144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417" name="Line 1385"/>
                  <p:cNvSpPr>
                    <a:spLocks noChangeShapeType="1"/>
                  </p:cNvSpPr>
                  <p:nvPr/>
                </p:nvSpPr>
                <p:spPr bwMode="auto">
                  <a:xfrm>
                    <a:off x="4608" y="2928"/>
                    <a:ext cx="192" cy="192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418" name="Line 1386"/>
                  <p:cNvSpPr>
                    <a:spLocks noChangeShapeType="1"/>
                  </p:cNvSpPr>
                  <p:nvPr/>
                </p:nvSpPr>
                <p:spPr bwMode="auto">
                  <a:xfrm>
                    <a:off x="3888" y="3504"/>
                    <a:ext cx="240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419" name="Line 1387"/>
                  <p:cNvSpPr>
                    <a:spLocks noChangeShapeType="1"/>
                  </p:cNvSpPr>
                  <p:nvPr/>
                </p:nvSpPr>
                <p:spPr bwMode="auto">
                  <a:xfrm>
                    <a:off x="3936" y="3456"/>
                    <a:ext cx="240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420" name="Line 1388"/>
                  <p:cNvSpPr>
                    <a:spLocks noChangeShapeType="1"/>
                  </p:cNvSpPr>
                  <p:nvPr/>
                </p:nvSpPr>
                <p:spPr bwMode="auto">
                  <a:xfrm>
                    <a:off x="3936" y="3408"/>
                    <a:ext cx="240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421" name="Line 1389"/>
                  <p:cNvSpPr>
                    <a:spLocks noChangeShapeType="1"/>
                  </p:cNvSpPr>
                  <p:nvPr/>
                </p:nvSpPr>
                <p:spPr bwMode="auto">
                  <a:xfrm>
                    <a:off x="3984" y="3408"/>
                    <a:ext cx="192" cy="48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422" name="Line 1390"/>
                  <p:cNvSpPr>
                    <a:spLocks noChangeShapeType="1"/>
                  </p:cNvSpPr>
                  <p:nvPr/>
                </p:nvSpPr>
                <p:spPr bwMode="auto">
                  <a:xfrm>
                    <a:off x="3984" y="3360"/>
                    <a:ext cx="192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423" name="Line 1391"/>
                  <p:cNvSpPr>
                    <a:spLocks noChangeShapeType="1"/>
                  </p:cNvSpPr>
                  <p:nvPr/>
                </p:nvSpPr>
                <p:spPr bwMode="auto">
                  <a:xfrm>
                    <a:off x="3984" y="3360"/>
                    <a:ext cx="192" cy="48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424" name="Line 1392"/>
                  <p:cNvSpPr>
                    <a:spLocks noChangeShapeType="1"/>
                  </p:cNvSpPr>
                  <p:nvPr/>
                </p:nvSpPr>
                <p:spPr bwMode="auto">
                  <a:xfrm>
                    <a:off x="4032" y="3312"/>
                    <a:ext cx="144" cy="48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425" name="Line 1393"/>
                  <p:cNvSpPr>
                    <a:spLocks noChangeShapeType="1"/>
                  </p:cNvSpPr>
                  <p:nvPr/>
                </p:nvSpPr>
                <p:spPr bwMode="auto">
                  <a:xfrm>
                    <a:off x="4080" y="3312"/>
                    <a:ext cx="144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426" name="Line 1394"/>
                  <p:cNvSpPr>
                    <a:spLocks noChangeShapeType="1"/>
                  </p:cNvSpPr>
                  <p:nvPr/>
                </p:nvSpPr>
                <p:spPr bwMode="auto">
                  <a:xfrm>
                    <a:off x="4080" y="3264"/>
                    <a:ext cx="144" cy="48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427" name="Line 1395"/>
                  <p:cNvSpPr>
                    <a:spLocks noChangeShapeType="1"/>
                  </p:cNvSpPr>
                  <p:nvPr/>
                </p:nvSpPr>
                <p:spPr bwMode="auto">
                  <a:xfrm>
                    <a:off x="4032" y="3264"/>
                    <a:ext cx="192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428" name="Line 1396"/>
                  <p:cNvSpPr>
                    <a:spLocks noChangeShapeType="1"/>
                  </p:cNvSpPr>
                  <p:nvPr/>
                </p:nvSpPr>
                <p:spPr bwMode="auto">
                  <a:xfrm>
                    <a:off x="4080" y="3216"/>
                    <a:ext cx="192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429" name="Line 1397"/>
                  <p:cNvSpPr>
                    <a:spLocks noChangeShapeType="1"/>
                  </p:cNvSpPr>
                  <p:nvPr/>
                </p:nvSpPr>
                <p:spPr bwMode="auto">
                  <a:xfrm>
                    <a:off x="4128" y="3168"/>
                    <a:ext cx="144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430" name="Line 1398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3120"/>
                    <a:ext cx="96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431" name="Line 1399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3120"/>
                    <a:ext cx="144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432" name="Line 1400"/>
                  <p:cNvSpPr>
                    <a:spLocks noChangeShapeType="1"/>
                  </p:cNvSpPr>
                  <p:nvPr/>
                </p:nvSpPr>
                <p:spPr bwMode="auto">
                  <a:xfrm>
                    <a:off x="4272" y="3120"/>
                    <a:ext cx="96" cy="48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433" name="Line 1401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3120"/>
                    <a:ext cx="96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434" name="Line 1402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3168"/>
                    <a:ext cx="144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435" name="Line 1403"/>
                  <p:cNvSpPr>
                    <a:spLocks noChangeShapeType="1"/>
                  </p:cNvSpPr>
                  <p:nvPr/>
                </p:nvSpPr>
                <p:spPr bwMode="auto">
                  <a:xfrm>
                    <a:off x="4128" y="3216"/>
                    <a:ext cx="96" cy="48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436" name="Line 1404"/>
                  <p:cNvSpPr>
                    <a:spLocks noChangeShapeType="1"/>
                  </p:cNvSpPr>
                  <p:nvPr/>
                </p:nvSpPr>
                <p:spPr bwMode="auto">
                  <a:xfrm>
                    <a:off x="4320" y="3072"/>
                    <a:ext cx="96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437" name="Line 1405"/>
                  <p:cNvSpPr>
                    <a:spLocks noChangeShapeType="1"/>
                  </p:cNvSpPr>
                  <p:nvPr/>
                </p:nvSpPr>
                <p:spPr bwMode="auto">
                  <a:xfrm>
                    <a:off x="4272" y="3120"/>
                    <a:ext cx="144" cy="48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438" name="Line 1406"/>
                  <p:cNvSpPr>
                    <a:spLocks noChangeShapeType="1"/>
                  </p:cNvSpPr>
                  <p:nvPr/>
                </p:nvSpPr>
                <p:spPr bwMode="auto">
                  <a:xfrm>
                    <a:off x="4368" y="3072"/>
                    <a:ext cx="96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439" name="Line 1407"/>
                  <p:cNvSpPr>
                    <a:spLocks noChangeShapeType="1"/>
                  </p:cNvSpPr>
                  <p:nvPr/>
                </p:nvSpPr>
                <p:spPr bwMode="auto">
                  <a:xfrm>
                    <a:off x="4416" y="3072"/>
                    <a:ext cx="96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440" name="Line 1408"/>
                  <p:cNvSpPr>
                    <a:spLocks noChangeShapeType="1"/>
                  </p:cNvSpPr>
                  <p:nvPr/>
                </p:nvSpPr>
                <p:spPr bwMode="auto">
                  <a:xfrm>
                    <a:off x="4416" y="3024"/>
                    <a:ext cx="144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441" name="Line 1409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3024"/>
                    <a:ext cx="96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442" name="Line 1410"/>
                  <p:cNvSpPr>
                    <a:spLocks noChangeShapeType="1"/>
                  </p:cNvSpPr>
                  <p:nvPr/>
                </p:nvSpPr>
                <p:spPr bwMode="auto">
                  <a:xfrm>
                    <a:off x="4512" y="2976"/>
                    <a:ext cx="96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443" name="Line 1411"/>
                  <p:cNvSpPr>
                    <a:spLocks noChangeShapeType="1"/>
                  </p:cNvSpPr>
                  <p:nvPr/>
                </p:nvSpPr>
                <p:spPr bwMode="auto">
                  <a:xfrm>
                    <a:off x="4560" y="2976"/>
                    <a:ext cx="96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444" name="Line 1412"/>
                  <p:cNvSpPr>
                    <a:spLocks noChangeShapeType="1"/>
                  </p:cNvSpPr>
                  <p:nvPr/>
                </p:nvSpPr>
                <p:spPr bwMode="auto">
                  <a:xfrm>
                    <a:off x="4608" y="2976"/>
                    <a:ext cx="96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445" name="Line 1413"/>
                  <p:cNvSpPr>
                    <a:spLocks noChangeShapeType="1"/>
                  </p:cNvSpPr>
                  <p:nvPr/>
                </p:nvSpPr>
                <p:spPr bwMode="auto">
                  <a:xfrm>
                    <a:off x="4608" y="2928"/>
                    <a:ext cx="144" cy="192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446" name="Line 1414"/>
                  <p:cNvSpPr>
                    <a:spLocks noChangeShapeType="1"/>
                  </p:cNvSpPr>
                  <p:nvPr/>
                </p:nvSpPr>
                <p:spPr bwMode="auto">
                  <a:xfrm>
                    <a:off x="4656" y="2928"/>
                    <a:ext cx="192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447" name="Line 141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704" y="2928"/>
                    <a:ext cx="192" cy="48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448" name="Line 141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04" y="2784"/>
                    <a:ext cx="144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449" name="Line 141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04" y="2736"/>
                    <a:ext cx="48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450" name="Line 1418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832"/>
                    <a:ext cx="0" cy="192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451" name="Line 1419"/>
                  <p:cNvSpPr>
                    <a:spLocks noChangeShapeType="1"/>
                  </p:cNvSpPr>
                  <p:nvPr/>
                </p:nvSpPr>
                <p:spPr bwMode="auto">
                  <a:xfrm>
                    <a:off x="3696" y="3360"/>
                    <a:ext cx="144" cy="192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452" name="Line 1420"/>
                  <p:cNvSpPr>
                    <a:spLocks noChangeShapeType="1"/>
                  </p:cNvSpPr>
                  <p:nvPr/>
                </p:nvSpPr>
                <p:spPr bwMode="auto">
                  <a:xfrm>
                    <a:off x="3648" y="3408"/>
                    <a:ext cx="144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453" name="Line 1421"/>
                  <p:cNvSpPr>
                    <a:spLocks noChangeShapeType="1"/>
                  </p:cNvSpPr>
                  <p:nvPr/>
                </p:nvSpPr>
                <p:spPr bwMode="auto">
                  <a:xfrm>
                    <a:off x="3888" y="3552"/>
                    <a:ext cx="192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454" name="Line 1422"/>
                  <p:cNvSpPr>
                    <a:spLocks noChangeShapeType="1"/>
                  </p:cNvSpPr>
                  <p:nvPr/>
                </p:nvSpPr>
                <p:spPr bwMode="auto">
                  <a:xfrm>
                    <a:off x="3840" y="3600"/>
                    <a:ext cx="144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455" name="Line 1423"/>
                  <p:cNvSpPr>
                    <a:spLocks noChangeShapeType="1"/>
                  </p:cNvSpPr>
                  <p:nvPr/>
                </p:nvSpPr>
                <p:spPr bwMode="auto">
                  <a:xfrm>
                    <a:off x="3840" y="3600"/>
                    <a:ext cx="240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456" name="Line 1424"/>
                  <p:cNvSpPr>
                    <a:spLocks noChangeShapeType="1"/>
                  </p:cNvSpPr>
                  <p:nvPr/>
                </p:nvSpPr>
                <p:spPr bwMode="auto">
                  <a:xfrm>
                    <a:off x="3696" y="3504"/>
                    <a:ext cx="96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5457" name="Group 1425"/>
                <p:cNvGrpSpPr>
                  <a:grpSpLocks/>
                </p:cNvGrpSpPr>
                <p:nvPr/>
              </p:nvGrpSpPr>
              <p:grpSpPr bwMode="auto">
                <a:xfrm rot="14336055" flipH="1">
                  <a:off x="2919" y="2676"/>
                  <a:ext cx="247" cy="281"/>
                  <a:chOff x="3792" y="2640"/>
                  <a:chExt cx="384" cy="480"/>
                </a:xfrm>
              </p:grpSpPr>
              <p:sp>
                <p:nvSpPr>
                  <p:cNvPr id="45458" name="Freeform 1426"/>
                  <p:cNvSpPr>
                    <a:spLocks/>
                  </p:cNvSpPr>
                  <p:nvPr/>
                </p:nvSpPr>
                <p:spPr bwMode="auto">
                  <a:xfrm>
                    <a:off x="3792" y="2784"/>
                    <a:ext cx="288" cy="336"/>
                  </a:xfrm>
                  <a:custGeom>
                    <a:avLst/>
                    <a:gdLst/>
                    <a:ahLst/>
                    <a:cxnLst>
                      <a:cxn ang="0">
                        <a:pos x="0" y="432"/>
                      </a:cxn>
                      <a:cxn ang="0">
                        <a:pos x="192" y="144"/>
                      </a:cxn>
                      <a:cxn ang="0">
                        <a:pos x="480" y="0"/>
                      </a:cxn>
                    </a:cxnLst>
                    <a:rect l="0" t="0" r="r" b="b"/>
                    <a:pathLst>
                      <a:path w="480" h="432">
                        <a:moveTo>
                          <a:pt x="0" y="432"/>
                        </a:moveTo>
                        <a:lnTo>
                          <a:pt x="192" y="144"/>
                        </a:lnTo>
                        <a:lnTo>
                          <a:pt x="480" y="0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8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45459" name="Group 1427"/>
                  <p:cNvGrpSpPr>
                    <a:grpSpLocks/>
                  </p:cNvGrpSpPr>
                  <p:nvPr/>
                </p:nvGrpSpPr>
                <p:grpSpPr bwMode="auto">
                  <a:xfrm>
                    <a:off x="3792" y="2640"/>
                    <a:ext cx="384" cy="384"/>
                    <a:chOff x="3792" y="2640"/>
                    <a:chExt cx="576" cy="432"/>
                  </a:xfrm>
                </p:grpSpPr>
                <p:sp>
                  <p:nvSpPr>
                    <p:cNvPr id="45460" name="Line 14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28" y="2688"/>
                      <a:ext cx="0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461" name="Line 14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32" y="2688"/>
                      <a:ext cx="96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462" name="Line 14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36" y="2736"/>
                      <a:ext cx="240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463" name="Line 143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128" y="2688"/>
                      <a:ext cx="96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464" name="Line 143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128" y="2688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465" name="Line 143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176" y="2784"/>
                      <a:ext cx="192" cy="9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466" name="Line 14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76" y="2880"/>
                      <a:ext cx="144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467" name="Line 14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28" y="2880"/>
                      <a:ext cx="192" cy="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468" name="Line 14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28" y="2880"/>
                      <a:ext cx="192" cy="14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469" name="Line 143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28" y="2832"/>
                      <a:ext cx="96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470" name="Line 143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28" y="2928"/>
                      <a:ext cx="0" cy="14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471" name="Line 143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032" y="2880"/>
                      <a:ext cx="96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472" name="Line 1440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888" y="2832"/>
                      <a:ext cx="192" cy="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473" name="Line 144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792" y="2880"/>
                      <a:ext cx="24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474" name="Line 144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984" y="2928"/>
                      <a:ext cx="48" cy="14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475" name="Line 144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84" y="2688"/>
                      <a:ext cx="96" cy="14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476" name="Line 144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80" y="2640"/>
                      <a:ext cx="48" cy="24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477" name="Line 144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128" y="2688"/>
                      <a:ext cx="48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478" name="Line 144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176" y="2736"/>
                      <a:ext cx="192" cy="9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479" name="Line 144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128" y="2880"/>
                      <a:ext cx="24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480" name="Line 144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28" y="2880"/>
                      <a:ext cx="48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481" name="Line 144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080" y="2880"/>
                      <a:ext cx="48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482" name="Line 145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840" y="2880"/>
                      <a:ext cx="240" cy="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483" name="Line 145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88" y="2784"/>
                      <a:ext cx="240" cy="9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484" name="Line 145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36" y="2880"/>
                      <a:ext cx="192" cy="14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45485" name="Group 1453"/>
                <p:cNvGrpSpPr>
                  <a:grpSpLocks/>
                </p:cNvGrpSpPr>
                <p:nvPr/>
              </p:nvGrpSpPr>
              <p:grpSpPr bwMode="auto">
                <a:xfrm rot="10337389" flipH="1">
                  <a:off x="3288" y="1894"/>
                  <a:ext cx="160" cy="249"/>
                  <a:chOff x="3792" y="2640"/>
                  <a:chExt cx="384" cy="480"/>
                </a:xfrm>
              </p:grpSpPr>
              <p:sp>
                <p:nvSpPr>
                  <p:cNvPr id="45486" name="Freeform 1454"/>
                  <p:cNvSpPr>
                    <a:spLocks/>
                  </p:cNvSpPr>
                  <p:nvPr/>
                </p:nvSpPr>
                <p:spPr bwMode="auto">
                  <a:xfrm>
                    <a:off x="3792" y="2784"/>
                    <a:ext cx="288" cy="336"/>
                  </a:xfrm>
                  <a:custGeom>
                    <a:avLst/>
                    <a:gdLst/>
                    <a:ahLst/>
                    <a:cxnLst>
                      <a:cxn ang="0">
                        <a:pos x="0" y="432"/>
                      </a:cxn>
                      <a:cxn ang="0">
                        <a:pos x="192" y="144"/>
                      </a:cxn>
                      <a:cxn ang="0">
                        <a:pos x="480" y="0"/>
                      </a:cxn>
                    </a:cxnLst>
                    <a:rect l="0" t="0" r="r" b="b"/>
                    <a:pathLst>
                      <a:path w="480" h="432">
                        <a:moveTo>
                          <a:pt x="0" y="432"/>
                        </a:moveTo>
                        <a:lnTo>
                          <a:pt x="192" y="144"/>
                        </a:lnTo>
                        <a:lnTo>
                          <a:pt x="480" y="0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8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45487" name="Group 1455"/>
                  <p:cNvGrpSpPr>
                    <a:grpSpLocks/>
                  </p:cNvGrpSpPr>
                  <p:nvPr/>
                </p:nvGrpSpPr>
                <p:grpSpPr bwMode="auto">
                  <a:xfrm>
                    <a:off x="3792" y="2640"/>
                    <a:ext cx="384" cy="384"/>
                    <a:chOff x="3792" y="2640"/>
                    <a:chExt cx="576" cy="432"/>
                  </a:xfrm>
                </p:grpSpPr>
                <p:sp>
                  <p:nvSpPr>
                    <p:cNvPr id="45488" name="Line 14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28" y="2688"/>
                      <a:ext cx="0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489" name="Line 145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32" y="2688"/>
                      <a:ext cx="96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490" name="Line 145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36" y="2736"/>
                      <a:ext cx="240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491" name="Line 145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128" y="2688"/>
                      <a:ext cx="96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492" name="Line 146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128" y="2688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493" name="Line 146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176" y="2784"/>
                      <a:ext cx="192" cy="9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494" name="Line 146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76" y="2880"/>
                      <a:ext cx="144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495" name="Line 146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28" y="2880"/>
                      <a:ext cx="192" cy="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496" name="Line 146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28" y="2880"/>
                      <a:ext cx="192" cy="14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497" name="Line 146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28" y="2832"/>
                      <a:ext cx="96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498" name="Line 14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28" y="2928"/>
                      <a:ext cx="0" cy="14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499" name="Line 146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032" y="2880"/>
                      <a:ext cx="96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500" name="Line 1468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888" y="2832"/>
                      <a:ext cx="192" cy="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501" name="Line 146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792" y="2880"/>
                      <a:ext cx="24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502" name="Line 147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984" y="2928"/>
                      <a:ext cx="48" cy="14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503" name="Line 147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84" y="2688"/>
                      <a:ext cx="96" cy="14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504" name="Line 147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80" y="2640"/>
                      <a:ext cx="48" cy="24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505" name="Line 147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128" y="2688"/>
                      <a:ext cx="48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506" name="Line 147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176" y="2736"/>
                      <a:ext cx="192" cy="9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507" name="Line 147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128" y="2880"/>
                      <a:ext cx="24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508" name="Line 147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28" y="2880"/>
                      <a:ext cx="48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509" name="Line 147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080" y="2880"/>
                      <a:ext cx="48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510" name="Line 147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840" y="2880"/>
                      <a:ext cx="240" cy="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511" name="Line 14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88" y="2784"/>
                      <a:ext cx="240" cy="9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512" name="Line 148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36" y="2880"/>
                      <a:ext cx="192" cy="14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45513" name="Group 1481"/>
                <p:cNvGrpSpPr>
                  <a:grpSpLocks/>
                </p:cNvGrpSpPr>
                <p:nvPr/>
              </p:nvGrpSpPr>
              <p:grpSpPr bwMode="auto">
                <a:xfrm rot="10337389" flipH="1">
                  <a:off x="3504" y="2688"/>
                  <a:ext cx="276" cy="331"/>
                  <a:chOff x="3792" y="2640"/>
                  <a:chExt cx="384" cy="480"/>
                </a:xfrm>
              </p:grpSpPr>
              <p:sp>
                <p:nvSpPr>
                  <p:cNvPr id="45514" name="Freeform 1482"/>
                  <p:cNvSpPr>
                    <a:spLocks/>
                  </p:cNvSpPr>
                  <p:nvPr/>
                </p:nvSpPr>
                <p:spPr bwMode="auto">
                  <a:xfrm>
                    <a:off x="3792" y="2784"/>
                    <a:ext cx="288" cy="336"/>
                  </a:xfrm>
                  <a:custGeom>
                    <a:avLst/>
                    <a:gdLst/>
                    <a:ahLst/>
                    <a:cxnLst>
                      <a:cxn ang="0">
                        <a:pos x="0" y="432"/>
                      </a:cxn>
                      <a:cxn ang="0">
                        <a:pos x="192" y="144"/>
                      </a:cxn>
                      <a:cxn ang="0">
                        <a:pos x="480" y="0"/>
                      </a:cxn>
                    </a:cxnLst>
                    <a:rect l="0" t="0" r="r" b="b"/>
                    <a:pathLst>
                      <a:path w="480" h="432">
                        <a:moveTo>
                          <a:pt x="0" y="432"/>
                        </a:moveTo>
                        <a:lnTo>
                          <a:pt x="192" y="144"/>
                        </a:lnTo>
                        <a:lnTo>
                          <a:pt x="480" y="0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8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45515" name="Group 1483"/>
                  <p:cNvGrpSpPr>
                    <a:grpSpLocks/>
                  </p:cNvGrpSpPr>
                  <p:nvPr/>
                </p:nvGrpSpPr>
                <p:grpSpPr bwMode="auto">
                  <a:xfrm>
                    <a:off x="3792" y="2640"/>
                    <a:ext cx="384" cy="384"/>
                    <a:chOff x="3792" y="2640"/>
                    <a:chExt cx="576" cy="432"/>
                  </a:xfrm>
                </p:grpSpPr>
                <p:sp>
                  <p:nvSpPr>
                    <p:cNvPr id="45516" name="Line 148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28" y="2688"/>
                      <a:ext cx="0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517" name="Line 14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32" y="2688"/>
                      <a:ext cx="96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518" name="Line 148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36" y="2736"/>
                      <a:ext cx="240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519" name="Line 148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128" y="2688"/>
                      <a:ext cx="96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520" name="Line 148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128" y="2688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521" name="Line 148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176" y="2784"/>
                      <a:ext cx="192" cy="9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522" name="Line 149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76" y="2880"/>
                      <a:ext cx="144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523" name="Line 149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28" y="2880"/>
                      <a:ext cx="192" cy="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524" name="Line 149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28" y="2880"/>
                      <a:ext cx="192" cy="14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525" name="Line 149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28" y="2832"/>
                      <a:ext cx="96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526" name="Line 149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28" y="2928"/>
                      <a:ext cx="0" cy="14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527" name="Line 149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032" y="2880"/>
                      <a:ext cx="96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528" name="Line 1496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888" y="2832"/>
                      <a:ext cx="192" cy="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529" name="Line 149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792" y="2880"/>
                      <a:ext cx="24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530" name="Line 149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984" y="2928"/>
                      <a:ext cx="48" cy="14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531" name="Line 149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84" y="2688"/>
                      <a:ext cx="96" cy="14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532" name="Line 150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80" y="2640"/>
                      <a:ext cx="48" cy="24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533" name="Line 150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128" y="2688"/>
                      <a:ext cx="48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534" name="Line 150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176" y="2736"/>
                      <a:ext cx="192" cy="9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535" name="Line 150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128" y="2880"/>
                      <a:ext cx="24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536" name="Line 15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28" y="2880"/>
                      <a:ext cx="48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537" name="Line 150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080" y="2880"/>
                      <a:ext cx="48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538" name="Line 150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840" y="2880"/>
                      <a:ext cx="240" cy="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539" name="Line 150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88" y="2784"/>
                      <a:ext cx="240" cy="9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540" name="Line 150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36" y="2880"/>
                      <a:ext cx="192" cy="14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45569" name="Group 1537"/>
                <p:cNvGrpSpPr>
                  <a:grpSpLocks/>
                </p:cNvGrpSpPr>
                <p:nvPr/>
              </p:nvGrpSpPr>
              <p:grpSpPr bwMode="auto">
                <a:xfrm rot="4304626" flipH="1">
                  <a:off x="3224" y="1316"/>
                  <a:ext cx="160" cy="320"/>
                  <a:chOff x="3792" y="2640"/>
                  <a:chExt cx="384" cy="480"/>
                </a:xfrm>
              </p:grpSpPr>
              <p:sp>
                <p:nvSpPr>
                  <p:cNvPr id="45570" name="Freeform 1538"/>
                  <p:cNvSpPr>
                    <a:spLocks/>
                  </p:cNvSpPr>
                  <p:nvPr/>
                </p:nvSpPr>
                <p:spPr bwMode="auto">
                  <a:xfrm>
                    <a:off x="3792" y="2784"/>
                    <a:ext cx="288" cy="336"/>
                  </a:xfrm>
                  <a:custGeom>
                    <a:avLst/>
                    <a:gdLst/>
                    <a:ahLst/>
                    <a:cxnLst>
                      <a:cxn ang="0">
                        <a:pos x="0" y="432"/>
                      </a:cxn>
                      <a:cxn ang="0">
                        <a:pos x="192" y="144"/>
                      </a:cxn>
                      <a:cxn ang="0">
                        <a:pos x="480" y="0"/>
                      </a:cxn>
                    </a:cxnLst>
                    <a:rect l="0" t="0" r="r" b="b"/>
                    <a:pathLst>
                      <a:path w="480" h="432">
                        <a:moveTo>
                          <a:pt x="0" y="432"/>
                        </a:moveTo>
                        <a:lnTo>
                          <a:pt x="192" y="144"/>
                        </a:lnTo>
                        <a:lnTo>
                          <a:pt x="480" y="0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8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45571" name="Group 1539"/>
                  <p:cNvGrpSpPr>
                    <a:grpSpLocks/>
                  </p:cNvGrpSpPr>
                  <p:nvPr/>
                </p:nvGrpSpPr>
                <p:grpSpPr bwMode="auto">
                  <a:xfrm>
                    <a:off x="3792" y="2640"/>
                    <a:ext cx="384" cy="384"/>
                    <a:chOff x="3792" y="2640"/>
                    <a:chExt cx="576" cy="432"/>
                  </a:xfrm>
                </p:grpSpPr>
                <p:sp>
                  <p:nvSpPr>
                    <p:cNvPr id="45572" name="Line 15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28" y="2688"/>
                      <a:ext cx="0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573" name="Line 154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32" y="2688"/>
                      <a:ext cx="96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574" name="Line 154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36" y="2736"/>
                      <a:ext cx="240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575" name="Line 154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128" y="2688"/>
                      <a:ext cx="96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576" name="Line 154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128" y="2688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577" name="Line 154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176" y="2784"/>
                      <a:ext cx="192" cy="9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578" name="Line 15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76" y="2880"/>
                      <a:ext cx="144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579" name="Line 154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28" y="2880"/>
                      <a:ext cx="192" cy="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580" name="Line 154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28" y="2880"/>
                      <a:ext cx="192" cy="14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581" name="Line 154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28" y="2832"/>
                      <a:ext cx="96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582" name="Line 155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28" y="2928"/>
                      <a:ext cx="0" cy="14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583" name="Line 155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032" y="2880"/>
                      <a:ext cx="96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584" name="Line 1552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888" y="2832"/>
                      <a:ext cx="192" cy="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585" name="Line 155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792" y="2880"/>
                      <a:ext cx="24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586" name="Line 155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984" y="2928"/>
                      <a:ext cx="48" cy="14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587" name="Line 155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84" y="2688"/>
                      <a:ext cx="96" cy="14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588" name="Line 15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80" y="2640"/>
                      <a:ext cx="48" cy="24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589" name="Line 155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128" y="2688"/>
                      <a:ext cx="48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590" name="Line 155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176" y="2736"/>
                      <a:ext cx="192" cy="9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591" name="Line 155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128" y="2880"/>
                      <a:ext cx="24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592" name="Line 156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28" y="2880"/>
                      <a:ext cx="48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593" name="Line 156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080" y="2880"/>
                      <a:ext cx="48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594" name="Line 156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840" y="2880"/>
                      <a:ext cx="240" cy="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595" name="Line 156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88" y="2784"/>
                      <a:ext cx="240" cy="9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596" name="Line 156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36" y="2880"/>
                      <a:ext cx="192" cy="14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45597" name="Group 1565"/>
                <p:cNvGrpSpPr>
                  <a:grpSpLocks/>
                </p:cNvGrpSpPr>
                <p:nvPr/>
              </p:nvGrpSpPr>
              <p:grpSpPr bwMode="auto">
                <a:xfrm rot="-4322144">
                  <a:off x="2925" y="1319"/>
                  <a:ext cx="160" cy="320"/>
                  <a:chOff x="3792" y="2640"/>
                  <a:chExt cx="384" cy="480"/>
                </a:xfrm>
              </p:grpSpPr>
              <p:sp>
                <p:nvSpPr>
                  <p:cNvPr id="45598" name="Freeform 1566"/>
                  <p:cNvSpPr>
                    <a:spLocks/>
                  </p:cNvSpPr>
                  <p:nvPr/>
                </p:nvSpPr>
                <p:spPr bwMode="auto">
                  <a:xfrm>
                    <a:off x="3792" y="2784"/>
                    <a:ext cx="288" cy="336"/>
                  </a:xfrm>
                  <a:custGeom>
                    <a:avLst/>
                    <a:gdLst/>
                    <a:ahLst/>
                    <a:cxnLst>
                      <a:cxn ang="0">
                        <a:pos x="0" y="432"/>
                      </a:cxn>
                      <a:cxn ang="0">
                        <a:pos x="192" y="144"/>
                      </a:cxn>
                      <a:cxn ang="0">
                        <a:pos x="480" y="0"/>
                      </a:cxn>
                    </a:cxnLst>
                    <a:rect l="0" t="0" r="r" b="b"/>
                    <a:pathLst>
                      <a:path w="480" h="432">
                        <a:moveTo>
                          <a:pt x="0" y="432"/>
                        </a:moveTo>
                        <a:lnTo>
                          <a:pt x="192" y="144"/>
                        </a:lnTo>
                        <a:lnTo>
                          <a:pt x="480" y="0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8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45599" name="Group 1567"/>
                  <p:cNvGrpSpPr>
                    <a:grpSpLocks/>
                  </p:cNvGrpSpPr>
                  <p:nvPr/>
                </p:nvGrpSpPr>
                <p:grpSpPr bwMode="auto">
                  <a:xfrm>
                    <a:off x="3792" y="2640"/>
                    <a:ext cx="384" cy="384"/>
                    <a:chOff x="3792" y="2640"/>
                    <a:chExt cx="576" cy="432"/>
                  </a:xfrm>
                </p:grpSpPr>
                <p:sp>
                  <p:nvSpPr>
                    <p:cNvPr id="45600" name="Line 15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28" y="2688"/>
                      <a:ext cx="0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601" name="Line 156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32" y="2688"/>
                      <a:ext cx="96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602" name="Line 157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36" y="2736"/>
                      <a:ext cx="240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603" name="Line 157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128" y="2688"/>
                      <a:ext cx="96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604" name="Line 157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128" y="2688"/>
                      <a:ext cx="192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605" name="Line 157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176" y="2784"/>
                      <a:ext cx="192" cy="9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606" name="Line 157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76" y="2880"/>
                      <a:ext cx="144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607" name="Line 157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28" y="2880"/>
                      <a:ext cx="192" cy="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608" name="Line 157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28" y="2880"/>
                      <a:ext cx="192" cy="14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609" name="Line 157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28" y="2832"/>
                      <a:ext cx="96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610" name="Line 157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28" y="2928"/>
                      <a:ext cx="0" cy="14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611" name="Line 157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032" y="2880"/>
                      <a:ext cx="96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612" name="Line 1580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888" y="2832"/>
                      <a:ext cx="192" cy="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613" name="Line 158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792" y="2880"/>
                      <a:ext cx="24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614" name="Line 158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984" y="2928"/>
                      <a:ext cx="48" cy="14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615" name="Line 158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84" y="2688"/>
                      <a:ext cx="96" cy="14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616" name="Line 158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80" y="2640"/>
                      <a:ext cx="48" cy="24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617" name="Line 158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128" y="2688"/>
                      <a:ext cx="48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618" name="Line 158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176" y="2736"/>
                      <a:ext cx="192" cy="9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619" name="Line 158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128" y="2880"/>
                      <a:ext cx="24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620" name="Line 15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28" y="2880"/>
                      <a:ext cx="48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621" name="Line 158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080" y="2880"/>
                      <a:ext cx="48" cy="19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622" name="Line 159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840" y="2880"/>
                      <a:ext cx="240" cy="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623" name="Line 159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88" y="2784"/>
                      <a:ext cx="240" cy="9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624" name="Line 159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36" y="2880"/>
                      <a:ext cx="192" cy="14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</p:grpSp>
        </p:grpSp>
      </p:grpSp>
      <p:sp>
        <p:nvSpPr>
          <p:cNvPr id="45626" name="Rectangle 1594"/>
          <p:cNvSpPr>
            <a:spLocks noChangeArrowheads="1"/>
          </p:cNvSpPr>
          <p:nvPr/>
        </p:nvSpPr>
        <p:spPr bwMode="auto">
          <a:xfrm>
            <a:off x="533400" y="2438400"/>
            <a:ext cx="1841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150 лет</a:t>
            </a:r>
          </a:p>
        </p:txBody>
      </p:sp>
      <p:grpSp>
        <p:nvGrpSpPr>
          <p:cNvPr id="45629" name="Group 1597"/>
          <p:cNvGrpSpPr>
            <a:grpSpLocks/>
          </p:cNvGrpSpPr>
          <p:nvPr/>
        </p:nvGrpSpPr>
        <p:grpSpPr bwMode="auto">
          <a:xfrm>
            <a:off x="2362200" y="5638800"/>
            <a:ext cx="2667000" cy="1295400"/>
            <a:chOff x="864" y="3072"/>
            <a:chExt cx="1680" cy="816"/>
          </a:xfrm>
        </p:grpSpPr>
        <p:sp>
          <p:nvSpPr>
            <p:cNvPr id="45630" name="Oval 1598"/>
            <p:cNvSpPr>
              <a:spLocks noChangeArrowheads="1"/>
            </p:cNvSpPr>
            <p:nvPr/>
          </p:nvSpPr>
          <p:spPr bwMode="auto">
            <a:xfrm>
              <a:off x="2112" y="3120"/>
              <a:ext cx="432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66FFFF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2"/>
              </a:solidFill>
              <a:round/>
              <a:headEnd type="none" w="lg" len="lg"/>
              <a:tailEnd type="none" w="lg" len="lg"/>
            </a:ln>
            <a:effectLst>
              <a:outerShdw dist="107763" dir="18900000" algn="ctr" rotWithShape="0">
                <a:srgbClr val="0000FF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5400" b="1">
                  <a:solidFill>
                    <a:srgbClr val="FF0000"/>
                  </a:solidFill>
                  <a:latin typeface="Times New Roman" pitchFamily="18" charset="0"/>
                </a:rPr>
                <a:t>&gt;</a:t>
              </a:r>
              <a:endParaRPr lang="ru-RU" sz="5400" b="1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45631" name="Text Box 1599"/>
            <p:cNvSpPr txBox="1">
              <a:spLocks noChangeArrowheads="1"/>
            </p:cNvSpPr>
            <p:nvPr/>
          </p:nvSpPr>
          <p:spPr bwMode="auto">
            <a:xfrm>
              <a:off x="864" y="3264"/>
              <a:ext cx="1479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200" b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в        раза </a:t>
              </a:r>
            </a:p>
          </p:txBody>
        </p:sp>
        <p:graphicFrame>
          <p:nvGraphicFramePr>
            <p:cNvPr id="45632" name="Object 1600"/>
            <p:cNvGraphicFramePr>
              <a:graphicFrameLocks noChangeAspect="1"/>
            </p:cNvGraphicFramePr>
            <p:nvPr/>
          </p:nvGraphicFramePr>
          <p:xfrm>
            <a:off x="1138" y="3072"/>
            <a:ext cx="474" cy="816"/>
          </p:xfrm>
          <a:graphic>
            <a:graphicData uri="http://schemas.openxmlformats.org/presentationml/2006/ole">
              <p:oleObj spid="_x0000_s45632" name="Формула" r:id="rId7" imgW="228600" imgH="393480" progId="Equation.3">
                <p:embed/>
              </p:oleObj>
            </a:graphicData>
          </a:graphic>
        </p:graphicFrame>
      </p:grpSp>
      <p:sp>
        <p:nvSpPr>
          <p:cNvPr id="45633" name="AutoShape 1601"/>
          <p:cNvSpPr>
            <a:spLocks noChangeArrowheads="1"/>
          </p:cNvSpPr>
          <p:nvPr/>
        </p:nvSpPr>
        <p:spPr bwMode="auto">
          <a:xfrm rot="19471276" flipV="1">
            <a:off x="2819400" y="3886200"/>
            <a:ext cx="633413" cy="1905000"/>
          </a:xfrm>
          <a:prstGeom prst="curvedLeftArrow">
            <a:avLst>
              <a:gd name="adj1" fmla="val 60150"/>
              <a:gd name="adj2" fmla="val 120301"/>
              <a:gd name="adj3" fmla="val 33333"/>
            </a:avLst>
          </a:prstGeom>
          <a:gradFill rotWithShape="1">
            <a:gsLst>
              <a:gs pos="0">
                <a:srgbClr val="CCFF99"/>
              </a:gs>
              <a:gs pos="50000">
                <a:srgbClr val="33CC33"/>
              </a:gs>
              <a:gs pos="100000">
                <a:srgbClr val="CCFF99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6642" name="Group 2610"/>
          <p:cNvGrpSpPr>
            <a:grpSpLocks/>
          </p:cNvGrpSpPr>
          <p:nvPr/>
        </p:nvGrpSpPr>
        <p:grpSpPr bwMode="auto">
          <a:xfrm>
            <a:off x="5105400" y="2133600"/>
            <a:ext cx="1981200" cy="808038"/>
            <a:chOff x="3216" y="1344"/>
            <a:chExt cx="1248" cy="509"/>
          </a:xfrm>
        </p:grpSpPr>
        <p:sp>
          <p:nvSpPr>
            <p:cNvPr id="46639" name="Oval 2607"/>
            <p:cNvSpPr>
              <a:spLocks noChangeArrowheads="1"/>
            </p:cNvSpPr>
            <p:nvPr/>
          </p:nvSpPr>
          <p:spPr bwMode="auto">
            <a:xfrm>
              <a:off x="4032" y="1344"/>
              <a:ext cx="432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66FFFF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2"/>
              </a:solidFill>
              <a:round/>
              <a:headEnd type="none" w="lg" len="lg"/>
              <a:tailEnd type="none" w="lg" len="lg"/>
            </a:ln>
            <a:effectLst>
              <a:outerShdw dist="107763" dir="18900000" algn="ctr" rotWithShape="0">
                <a:srgbClr val="0000FF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5400" b="1">
                  <a:solidFill>
                    <a:srgbClr val="FF0000"/>
                  </a:solidFill>
                  <a:latin typeface="Times New Roman" pitchFamily="18" charset="0"/>
                </a:rPr>
                <a:t>&gt;</a:t>
              </a:r>
              <a:endParaRPr lang="ru-RU" sz="5400" b="1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46637" name="Rectangle 2605"/>
            <p:cNvSpPr>
              <a:spLocks noChangeArrowheads="1"/>
            </p:cNvSpPr>
            <p:nvPr/>
          </p:nvSpPr>
          <p:spPr bwMode="auto">
            <a:xfrm>
              <a:off x="3216" y="1488"/>
              <a:ext cx="98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200" b="1"/>
                <a:t>в 5 раз</a:t>
              </a:r>
            </a:p>
          </p:txBody>
        </p:sp>
      </p:grpSp>
      <p:sp>
        <p:nvSpPr>
          <p:cNvPr id="46643" name="AutoShape 2611"/>
          <p:cNvSpPr>
            <a:spLocks noChangeArrowheads="1"/>
          </p:cNvSpPr>
          <p:nvPr/>
        </p:nvSpPr>
        <p:spPr bwMode="auto">
          <a:xfrm rot="14444692" flipV="1">
            <a:off x="4750593" y="1497807"/>
            <a:ext cx="633413" cy="1905000"/>
          </a:xfrm>
          <a:prstGeom prst="curvedLeftArrow">
            <a:avLst>
              <a:gd name="adj1" fmla="val 60150"/>
              <a:gd name="adj2" fmla="val 120301"/>
              <a:gd name="adj3" fmla="val 33333"/>
            </a:avLst>
          </a:prstGeom>
          <a:gradFill rotWithShape="1">
            <a:gsLst>
              <a:gs pos="0">
                <a:srgbClr val="CCFF99"/>
              </a:gs>
              <a:gs pos="50000">
                <a:srgbClr val="33CC33"/>
              </a:gs>
              <a:gs pos="100000">
                <a:srgbClr val="CCFF99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6644" name="Text Box 2612"/>
          <p:cNvSpPr txBox="1">
            <a:spLocks noChangeArrowheads="1"/>
          </p:cNvSpPr>
          <p:nvPr/>
        </p:nvSpPr>
        <p:spPr bwMode="auto">
          <a:xfrm>
            <a:off x="8312150" y="3886200"/>
            <a:ext cx="6032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6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5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5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45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4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4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6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4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626" grpId="0"/>
      <p:bldP spid="45633" grpId="0" animBg="1"/>
      <p:bldP spid="46643" grpId="0" animBg="1"/>
      <p:bldP spid="46644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452</TotalTime>
  <Words>846</Words>
  <Application>Microsoft Office PowerPoint</Application>
  <PresentationFormat>Экран (4:3)</PresentationFormat>
  <Paragraphs>180</Paragraphs>
  <Slides>21</Slides>
  <Notes>19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Оформление по умолчанию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Кудрявцев Г.М.</dc:creator>
  <cp:lastModifiedBy>user</cp:lastModifiedBy>
  <cp:revision>23</cp:revision>
  <cp:lastPrinted>1601-01-01T00:00:00Z</cp:lastPrinted>
  <dcterms:created xsi:type="dcterms:W3CDTF">1601-01-01T00:00:00Z</dcterms:created>
  <dcterms:modified xsi:type="dcterms:W3CDTF">2012-11-22T03:42:46Z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