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88" autoAdjust="0"/>
  </p:normalViewPr>
  <p:slideViewPr>
    <p:cSldViewPr>
      <p:cViewPr>
        <p:scale>
          <a:sx n="62" d="100"/>
          <a:sy n="62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649-1117-4214-8FCB-886C2F421381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375-9C75-4DC0-A3EF-7498D74C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649-1117-4214-8FCB-886C2F421381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375-9C75-4DC0-A3EF-7498D74C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649-1117-4214-8FCB-886C2F421381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375-9C75-4DC0-A3EF-7498D74C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649-1117-4214-8FCB-886C2F421381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375-9C75-4DC0-A3EF-7498D74C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649-1117-4214-8FCB-886C2F421381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375-9C75-4DC0-A3EF-7498D74C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649-1117-4214-8FCB-886C2F421381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375-9C75-4DC0-A3EF-7498D74C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649-1117-4214-8FCB-886C2F421381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375-9C75-4DC0-A3EF-7498D74C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649-1117-4214-8FCB-886C2F421381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8E0375-9C75-4DC0-A3EF-7498D74CD6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649-1117-4214-8FCB-886C2F421381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375-9C75-4DC0-A3EF-7498D74C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649-1117-4214-8FCB-886C2F421381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8E0375-9C75-4DC0-A3EF-7498D74C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ED79649-1117-4214-8FCB-886C2F421381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375-9C75-4DC0-A3EF-7498D74C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ED79649-1117-4214-8FCB-886C2F421381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8E0375-9C75-4DC0-A3EF-7498D74CD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Урок-экскурсия</a:t>
            </a:r>
            <a:endParaRPr lang="ru-RU" sz="7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7500990" cy="33706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«Совместные действия с рациональными числами»</a:t>
            </a:r>
          </a:p>
          <a:p>
            <a:pPr algn="ctr"/>
            <a:r>
              <a:rPr lang="ru-RU" dirty="0" smtClean="0"/>
              <a:t>Подготовила учитель математики ФГКОУ СОШ №167 </a:t>
            </a:r>
            <a:r>
              <a:rPr lang="ru-RU" dirty="0" err="1" smtClean="0"/>
              <a:t>Радовня</a:t>
            </a:r>
            <a:r>
              <a:rPr lang="ru-RU" dirty="0" smtClean="0"/>
              <a:t> Т.Л.</a:t>
            </a:r>
          </a:p>
          <a:p>
            <a:pPr algn="ctr"/>
            <a:endParaRPr lang="ru-RU" sz="4000" dirty="0" smtClean="0"/>
          </a:p>
          <a:p>
            <a:pPr algn="ctr"/>
            <a:endParaRPr lang="ru-RU" sz="4000" dirty="0"/>
          </a:p>
        </p:txBody>
      </p:sp>
      <p:pic>
        <p:nvPicPr>
          <p:cNvPr id="6" name="Picture 2" descr="I:\numb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072074"/>
            <a:ext cx="3500462" cy="137159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352928" cy="2301240"/>
          </a:xfrm>
        </p:spPr>
        <p:txBody>
          <a:bodyPr/>
          <a:lstStyle/>
          <a:p>
            <a:pPr algn="ctr"/>
            <a:r>
              <a:rPr lang="ru-RU" dirty="0" smtClean="0"/>
              <a:t>4725 кг – масса корабля вместе с космонавтом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6480048" cy="17526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Выразите эту величину:</a:t>
            </a:r>
          </a:p>
          <a:p>
            <a:pPr algn="l"/>
            <a:r>
              <a:rPr lang="ru-RU" sz="2800" dirty="0" smtClean="0"/>
              <a:t>А) в тоннах;</a:t>
            </a:r>
          </a:p>
          <a:p>
            <a:pPr algn="l"/>
            <a:r>
              <a:rPr lang="ru-RU" sz="2800" dirty="0" smtClean="0"/>
              <a:t>Б) в центнерах и килограммах;</a:t>
            </a:r>
          </a:p>
          <a:p>
            <a:pPr algn="l"/>
            <a:r>
              <a:rPr lang="ru-RU" sz="2800" dirty="0" smtClean="0"/>
              <a:t>В) </a:t>
            </a:r>
            <a:r>
              <a:rPr lang="ru-RU" sz="2800" dirty="0" err="1" smtClean="0"/>
              <a:t>в</a:t>
            </a:r>
            <a:r>
              <a:rPr lang="ru-RU" sz="2800" dirty="0" smtClean="0"/>
              <a:t> центнерах.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2301240"/>
          </a:xfrm>
        </p:spPr>
        <p:txBody>
          <a:bodyPr/>
          <a:lstStyle/>
          <a:p>
            <a:pPr algn="ctr"/>
            <a:r>
              <a:rPr lang="ru-RU" dirty="0" smtClean="0"/>
              <a:t>Определите, на какой высоте над Землей пролетал «Восток»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6480048" cy="17526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Решите уравнение:</a:t>
            </a:r>
          </a:p>
          <a:p>
            <a:pPr algn="l"/>
            <a:r>
              <a:rPr lang="ru-RU" sz="3600" dirty="0" smtClean="0"/>
              <a:t>-14</a:t>
            </a:r>
            <a:r>
              <a:rPr lang="en-US" sz="3600" dirty="0" smtClean="0"/>
              <a:t>x+5x+2x+8x=281+46</a:t>
            </a:r>
            <a:endParaRPr lang="ru-RU" sz="3600" dirty="0"/>
          </a:p>
        </p:txBody>
      </p:sp>
      <p:pic>
        <p:nvPicPr>
          <p:cNvPr id="9218" name="Picture 2" descr="I:\star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17032"/>
            <a:ext cx="44577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32656"/>
            <a:ext cx="8748464" cy="230124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327</a:t>
            </a:r>
            <a:r>
              <a:rPr lang="ru-RU" sz="4400" dirty="0" smtClean="0"/>
              <a:t>м – высота полета первого космического корабля с человеком на борту</a:t>
            </a:r>
            <a:endParaRPr lang="ru-RU" sz="4400" dirty="0"/>
          </a:p>
        </p:txBody>
      </p:sp>
      <p:pic>
        <p:nvPicPr>
          <p:cNvPr id="6" name="Рисунок 5" descr="gagar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786058"/>
            <a:ext cx="5907692" cy="4071942"/>
          </a:xfrm>
          <a:prstGeom prst="rect">
            <a:avLst/>
          </a:prstGeom>
        </p:spPr>
      </p:pic>
      <p:pic>
        <p:nvPicPr>
          <p:cNvPr id="7" name="Рисунок 6" descr="4911c69a8c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6058"/>
            <a:ext cx="9144000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6864" cy="230124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Сколько минут длился полет, если он начался в 9 часов 7 минут, и благополучно завершился в 10 часов 55 минут?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24" y="4857760"/>
            <a:ext cx="648004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efef5a8826dc1cc0f0c6b39647f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071942"/>
            <a:ext cx="7858179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391408" cy="2301240"/>
          </a:xfrm>
        </p:spPr>
        <p:txBody>
          <a:bodyPr/>
          <a:lstStyle/>
          <a:p>
            <a:pPr algn="ctr"/>
            <a:r>
              <a:rPr lang="ru-RU" dirty="0" smtClean="0"/>
              <a:t>108 минут длился полет.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6480048" cy="17526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Выразите эту величину в часах, записав результат в виде:</a:t>
            </a:r>
          </a:p>
          <a:p>
            <a:pPr algn="l"/>
            <a:r>
              <a:rPr lang="ru-RU" sz="3200" dirty="0" smtClean="0"/>
              <a:t>А) десятичной дроби;</a:t>
            </a:r>
          </a:p>
          <a:p>
            <a:pPr algn="l"/>
            <a:r>
              <a:rPr lang="ru-RU" sz="3200" dirty="0" smtClean="0"/>
              <a:t>Б) смешанного числа.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Загадки в стихах.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7467600" cy="4525963"/>
          </a:xfrm>
        </p:spPr>
        <p:txBody>
          <a:bodyPr/>
          <a:lstStyle/>
          <a:p>
            <a:pPr algn="r">
              <a:buFont typeface="Wingdings" pitchFamily="2" charset="2"/>
              <a:buChar char="v"/>
            </a:pPr>
            <a:r>
              <a:rPr lang="ru-RU" dirty="0" smtClean="0"/>
              <a:t>Все комета облетела,</a:t>
            </a:r>
          </a:p>
          <a:p>
            <a:pPr algn="r">
              <a:buNone/>
            </a:pPr>
            <a:r>
              <a:rPr lang="ru-RU" dirty="0" smtClean="0"/>
              <a:t>Все на небе осмотрела.</a:t>
            </a:r>
          </a:p>
          <a:p>
            <a:pPr algn="r">
              <a:buNone/>
            </a:pPr>
            <a:r>
              <a:rPr lang="ru-RU" dirty="0" smtClean="0"/>
              <a:t>Видит в космосе нора-</a:t>
            </a:r>
          </a:p>
          <a:p>
            <a:pPr algn="r">
              <a:buNone/>
            </a:pPr>
            <a:r>
              <a:rPr lang="ru-RU" dirty="0" smtClean="0"/>
              <a:t>Это черная…</a:t>
            </a:r>
          </a:p>
          <a:p>
            <a:pPr algn="r">
              <a:buFont typeface="Wingdings" pitchFamily="2" charset="2"/>
              <a:buChar char="v"/>
            </a:pPr>
            <a:r>
              <a:rPr lang="ru-RU" dirty="0" smtClean="0"/>
              <a:t>А галактики летят</a:t>
            </a:r>
          </a:p>
          <a:p>
            <a:pPr algn="r">
              <a:buNone/>
            </a:pPr>
            <a:r>
              <a:rPr lang="ru-RU" dirty="0" smtClean="0"/>
              <a:t>В рассыпную как хотят.</a:t>
            </a:r>
          </a:p>
          <a:p>
            <a:pPr algn="r">
              <a:buNone/>
            </a:pPr>
            <a:r>
              <a:rPr lang="ru-RU" dirty="0" smtClean="0"/>
              <a:t>Очень здоровенная</a:t>
            </a:r>
          </a:p>
          <a:p>
            <a:pPr algn="r">
              <a:buNone/>
            </a:pPr>
            <a:r>
              <a:rPr lang="ru-RU" dirty="0" smtClean="0"/>
              <a:t>Эта вся…!</a:t>
            </a:r>
            <a:endParaRPr lang="ru-RU" dirty="0"/>
          </a:p>
        </p:txBody>
      </p:sp>
      <p:pic>
        <p:nvPicPr>
          <p:cNvPr id="5" name="Рисунок 4" descr="1270921631_space-day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2857488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6480048" cy="2301240"/>
          </a:xfrm>
        </p:spPr>
        <p:txBody>
          <a:bodyPr/>
          <a:lstStyle/>
          <a:p>
            <a:pPr algn="ctr"/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136904" cy="1752600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800" dirty="0" smtClean="0"/>
              <a:t>Сколько лет исполнилось бы Ю.А. Гагарину 9 марта 2011 года?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800" dirty="0" smtClean="0"/>
              <a:t>В каком году Ю.А. Гагарин пошел в первый класс?</a:t>
            </a:r>
            <a:endParaRPr lang="ru-RU" sz="2800" dirty="0"/>
          </a:p>
        </p:txBody>
      </p:sp>
      <p:pic>
        <p:nvPicPr>
          <p:cNvPr id="11266" name="Picture 2" descr="I:\f_474c177453d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429000"/>
            <a:ext cx="2562250" cy="3356660"/>
          </a:xfrm>
          <a:prstGeom prst="rect">
            <a:avLst/>
          </a:prstGeom>
          <a:noFill/>
        </p:spPr>
      </p:pic>
      <p:pic>
        <p:nvPicPr>
          <p:cNvPr id="11267" name="Picture 3" descr="I:\gagar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4499992" cy="3135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Литература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867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1.Математика 6 </a:t>
            </a:r>
            <a:r>
              <a:rPr lang="ru-RU" dirty="0" smtClean="0"/>
              <a:t>класс. </a:t>
            </a:r>
            <a:r>
              <a:rPr lang="ru-RU" dirty="0" smtClean="0"/>
              <a:t>Н.Я </a:t>
            </a:r>
            <a:r>
              <a:rPr lang="ru-RU" dirty="0" err="1" smtClean="0"/>
              <a:t>Виленкин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Мнемозина 2009.</a:t>
            </a:r>
          </a:p>
          <a:p>
            <a:pPr>
              <a:buNone/>
            </a:pPr>
            <a:r>
              <a:rPr lang="ru-RU" dirty="0" smtClean="0"/>
              <a:t>2.Человек и </a:t>
            </a:r>
            <a:r>
              <a:rPr lang="ru-RU" dirty="0" smtClean="0"/>
              <a:t>вселенная.  А.Гурштейн,1996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3.Энциклопедический словарь юного </a:t>
            </a:r>
            <a:r>
              <a:rPr lang="ru-RU" dirty="0" smtClean="0"/>
              <a:t>астронома. </a:t>
            </a:r>
            <a:r>
              <a:rPr lang="ru-RU" dirty="0" smtClean="0"/>
              <a:t>«Педагогика» 1986.</a:t>
            </a:r>
          </a:p>
          <a:p>
            <a:pPr>
              <a:buNone/>
            </a:pPr>
            <a:r>
              <a:rPr lang="ru-RU" dirty="0" smtClean="0"/>
              <a:t>Урок подготовила и провела учитель математики ФГКОУ СОШ №167</a:t>
            </a: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err="1" smtClean="0"/>
              <a:t>Радовня</a:t>
            </a:r>
            <a:r>
              <a:rPr lang="ru-RU" dirty="0" smtClean="0"/>
              <a:t> Т.Л.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470648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просмотр!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Повторить порядок действий при нахождении числовых выражений и действия с рациональными числами;</a:t>
            </a:r>
          </a:p>
          <a:p>
            <a:r>
              <a:rPr lang="ru-RU" dirty="0" smtClean="0"/>
              <a:t>Развивать умение применять знания на практике;</a:t>
            </a:r>
          </a:p>
          <a:p>
            <a:r>
              <a:rPr lang="ru-RU" dirty="0" smtClean="0"/>
              <a:t>Воспитывать интерес к предмету, культуру общения.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064896" cy="230124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12 апреля – День космонавтики</a:t>
            </a:r>
            <a:endParaRPr lang="ru-RU" sz="5400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3528392" cy="460851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Ю.А.Гагарин – первый космонавт. Родился он 9 марта 1934 года в Смоленской области. Учился в ремесленном училище, индустриальном техникуме (г. Саратов), авиационном училище (г. Оренбург).</a:t>
            </a:r>
            <a:endParaRPr lang="ru-RU" sz="2400" dirty="0"/>
          </a:p>
        </p:txBody>
      </p:sp>
      <p:pic>
        <p:nvPicPr>
          <p:cNvPr id="2051" name="Picture 3" descr="I:\27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04864"/>
            <a:ext cx="2943225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18263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Устно решите примеры и ответы запишите на одной строке</a:t>
            </a:r>
            <a:endParaRPr lang="ru-RU" sz="54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79512" y="2780928"/>
            <a:ext cx="8964488" cy="10666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-4∙(-5) ;     -4:2;         -12-(-24);       3∙(-8);       18-20;       -14</a:t>
            </a:r>
            <a:r>
              <a:rPr lang="ru-RU" sz="2400" dirty="0" smtClean="0">
                <a:sym typeface="Wingdings" pitchFamily="2" charset="2"/>
              </a:rPr>
              <a:t>: (-2)</a:t>
            </a:r>
            <a:endParaRPr lang="ru-RU" sz="2400" dirty="0"/>
          </a:p>
        </p:txBody>
      </p:sp>
      <p:pic>
        <p:nvPicPr>
          <p:cNvPr id="4098" name="Picture 2" descr="I: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67944"/>
            <a:ext cx="3528392" cy="2584175"/>
          </a:xfrm>
          <a:prstGeom prst="rect">
            <a:avLst/>
          </a:prstGeom>
          <a:noFill/>
        </p:spPr>
      </p:pic>
      <p:pic>
        <p:nvPicPr>
          <p:cNvPr id="4099" name="Picture 3" descr="I:\60115561_chis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1942"/>
            <a:ext cx="428396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8263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Запишите под ответами соответствующие буквы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276872"/>
            <a:ext cx="6629400" cy="106668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12=С          -2=О           7=К  </a:t>
            </a:r>
          </a:p>
          <a:p>
            <a:r>
              <a:rPr lang="ru-RU" sz="3200" dirty="0" smtClean="0"/>
              <a:t>  20=В        -24=Т </a:t>
            </a:r>
            <a:endParaRPr lang="ru-RU" sz="3200" dirty="0"/>
          </a:p>
        </p:txBody>
      </p:sp>
      <p:pic>
        <p:nvPicPr>
          <p:cNvPr id="5122" name="Picture 2" descr="I:\efef5a8826dc1cc0f0c6b39647f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24944"/>
            <a:ext cx="3891558" cy="3720066"/>
          </a:xfrm>
          <a:prstGeom prst="rect">
            <a:avLst/>
          </a:prstGeom>
          <a:noFill/>
        </p:spPr>
      </p:pic>
      <p:pic>
        <p:nvPicPr>
          <p:cNvPr id="5123" name="Picture 3" descr="I:\6aa1ef360c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2310706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629400" cy="1826363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sz="8800" dirty="0" smtClean="0"/>
              <a:t>Восток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5" name="Picture 3" descr="I:\start_gagarina_raketa_vos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3771900" cy="4429125"/>
          </a:xfrm>
          <a:prstGeom prst="rect">
            <a:avLst/>
          </a:prstGeom>
          <a:noFill/>
        </p:spPr>
      </p:pic>
      <p:pic>
        <p:nvPicPr>
          <p:cNvPr id="3076" name="Picture 4" descr="I:\2027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629400" cy="18263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Найти</a:t>
            </a:r>
            <a:r>
              <a:rPr lang="ru-RU" sz="4400" dirty="0" smtClean="0"/>
              <a:t> </a:t>
            </a:r>
            <a:r>
              <a:rPr lang="ru-RU" sz="5400" dirty="0" smtClean="0"/>
              <a:t>значение</a:t>
            </a:r>
            <a:r>
              <a:rPr lang="ru-RU" sz="4400" dirty="0" smtClean="0"/>
              <a:t> </a:t>
            </a:r>
            <a:r>
              <a:rPr lang="ru-RU" sz="5400" dirty="0" smtClean="0"/>
              <a:t>выражения: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6629400" cy="1066688"/>
          </a:xfrm>
        </p:spPr>
        <p:txBody>
          <a:bodyPr>
            <a:noAutofit/>
          </a:bodyPr>
          <a:lstStyle/>
          <a:p>
            <a:r>
              <a:rPr lang="ru-RU" sz="3600" dirty="0" smtClean="0"/>
              <a:t>1965,05+6,75∙(0,45-6,72:6,4)=</a:t>
            </a:r>
            <a:endParaRPr lang="ru-RU" sz="3600" dirty="0"/>
          </a:p>
        </p:txBody>
      </p:sp>
      <p:pic>
        <p:nvPicPr>
          <p:cNvPr id="6146" name="Picture 2" descr="I:\b78a79feaeddbaad951707d38c7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8643998" cy="330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23012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12 апреля 1961 года на корабле «Восток» Ю.А.Гагарин поднялся в космос.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4005064"/>
            <a:ext cx="648004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I:\ri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4937125" cy="3581400"/>
          </a:xfrm>
          <a:prstGeom prst="rect">
            <a:avLst/>
          </a:prstGeom>
          <a:noFill/>
        </p:spPr>
      </p:pic>
      <p:pic>
        <p:nvPicPr>
          <p:cNvPr id="7171" name="Picture 3" descr="I:\1270921729_space-day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226" y="2924944"/>
            <a:ext cx="3897774" cy="3570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88640"/>
            <a:ext cx="8748464" cy="213779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Найти массу корабля «Восток» (в кг)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6480048" cy="17526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(21,25∙(-32)-193):0,9+5695=</a:t>
            </a:r>
            <a:endParaRPr lang="ru-RU" sz="3600" dirty="0"/>
          </a:p>
        </p:txBody>
      </p:sp>
      <p:pic>
        <p:nvPicPr>
          <p:cNvPr id="8194" name="Picture 2" descr="I:\2p5lb7mbndcbqd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3906011" cy="2929508"/>
          </a:xfrm>
          <a:prstGeom prst="rect">
            <a:avLst/>
          </a:prstGeom>
          <a:noFill/>
        </p:spPr>
      </p:pic>
      <p:pic>
        <p:nvPicPr>
          <p:cNvPr id="8195" name="Picture 3" descr="I:\numbers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56992"/>
            <a:ext cx="3131840" cy="3131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191</TotalTime>
  <Words>394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Урок-экскурсия</vt:lpstr>
      <vt:lpstr>ЦЕЛЬ УРОКА:</vt:lpstr>
      <vt:lpstr>12 апреля – День космонавтики</vt:lpstr>
      <vt:lpstr>Устно решите примеры и ответы запишите на одной строке</vt:lpstr>
      <vt:lpstr>Запишите под ответами соответствующие буквы</vt:lpstr>
      <vt:lpstr>«Восток»</vt:lpstr>
      <vt:lpstr>Найти значение выражения:</vt:lpstr>
      <vt:lpstr>12 апреля 1961 года на корабле «Восток» Ю.А.Гагарин поднялся в космос.</vt:lpstr>
      <vt:lpstr>Найти массу корабля «Восток» (в кг)</vt:lpstr>
      <vt:lpstr>4725 кг – масса корабля вместе с космонавтом</vt:lpstr>
      <vt:lpstr>Определите, на какой высоте над Землей пролетал «Восток» </vt:lpstr>
      <vt:lpstr>327м – высота полета первого космического корабля с человеком на борту</vt:lpstr>
      <vt:lpstr>Сколько минут длился полет, если он начался в 9 часов 7 минут, и благополучно завершился в 10 часов 55 минут?</vt:lpstr>
      <vt:lpstr>108 минут длился полет. </vt:lpstr>
      <vt:lpstr>Загадки в стихах.</vt:lpstr>
      <vt:lpstr>Вопросы:</vt:lpstr>
      <vt:lpstr>Литература:</vt:lpstr>
      <vt:lpstr>Спасибо за просмотр!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Урок-экскурсия</dc:title>
  <dc:creator>Радовня Т.Л</dc:creator>
  <cp:lastModifiedBy>АРТ</cp:lastModifiedBy>
  <cp:revision>23</cp:revision>
  <dcterms:created xsi:type="dcterms:W3CDTF">2011-04-10T10:56:39Z</dcterms:created>
  <dcterms:modified xsi:type="dcterms:W3CDTF">2012-03-02T14:13:55Z</dcterms:modified>
</cp:coreProperties>
</file>