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6" r:id="rId4"/>
    <p:sldId id="298" r:id="rId5"/>
    <p:sldId id="299" r:id="rId6"/>
    <p:sldId id="261" r:id="rId7"/>
    <p:sldId id="262" r:id="rId8"/>
    <p:sldId id="263" r:id="rId9"/>
    <p:sldId id="285" r:id="rId10"/>
    <p:sldId id="278" r:id="rId11"/>
    <p:sldId id="282" r:id="rId12"/>
    <p:sldId id="274" r:id="rId13"/>
    <p:sldId id="286" r:id="rId14"/>
    <p:sldId id="301" r:id="rId15"/>
    <p:sldId id="275" r:id="rId16"/>
    <p:sldId id="283" r:id="rId17"/>
    <p:sldId id="302" r:id="rId18"/>
    <p:sldId id="300" r:id="rId19"/>
    <p:sldId id="288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2" d="100"/>
          <a:sy n="82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50"/>
      <c:perspective val="30"/>
    </c:view3D>
    <c:plotArea>
      <c:layout>
        <c:manualLayout>
          <c:layoutTarget val="inner"/>
          <c:xMode val="edge"/>
          <c:yMode val="edge"/>
          <c:x val="7.8750199568251592E-2"/>
          <c:y val="5.4888504717377391E-2"/>
          <c:w val="0.7386007749679746"/>
          <c:h val="0.83263080106759346"/>
        </c:manualLayout>
      </c:layout>
      <c:bar3DChart>
        <c:barDir val="col"/>
        <c:grouping val="standard"/>
        <c:ser>
          <c:idx val="1"/>
          <c:order val="0"/>
          <c:tx>
            <c:strRef>
              <c:f>Лист1!$A$1</c:f>
              <c:strCache>
                <c:ptCount val="1"/>
                <c:pt idx="0">
                  <c:v>5а</c:v>
                </c:pt>
              </c:strCache>
            </c:strRef>
          </c:tx>
          <c:val>
            <c:numRef>
              <c:f>Лист1!$A$2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1"/>
          <c:tx>
            <c:strRef>
              <c:f>Лист1!$B$1</c:f>
              <c:strCache>
                <c:ptCount val="1"/>
                <c:pt idx="0">
                  <c:v>5б</c:v>
                </c:pt>
              </c:strCache>
            </c:strRef>
          </c:tx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0"/>
          <c:order val="2"/>
          <c:tx>
            <c:v>5в</c:v>
          </c:tx>
          <c:val>
            <c:numLit>
              <c:formatCode>General</c:formatCode>
              <c:ptCount val="1"/>
              <c:pt idx="0">
                <c:v>23</c:v>
              </c:pt>
            </c:numLit>
          </c:val>
        </c:ser>
        <c:shape val="cone"/>
        <c:axId val="61738368"/>
        <c:axId val="61744256"/>
        <c:axId val="61772672"/>
      </c:bar3DChart>
      <c:catAx>
        <c:axId val="61738368"/>
        <c:scaling>
          <c:orientation val="minMax"/>
        </c:scaling>
        <c:delete val="1"/>
        <c:axPos val="b"/>
        <c:majorGridlines/>
        <c:numFmt formatCode="General" sourceLinked="0"/>
        <c:minorTickMark val="out"/>
        <c:tickLblPos val="none"/>
        <c:crossAx val="61744256"/>
        <c:crosses val="autoZero"/>
        <c:lblAlgn val="ctr"/>
        <c:lblOffset val="100"/>
        <c:tickLblSkip val="1"/>
      </c:catAx>
      <c:valAx>
        <c:axId val="61744256"/>
        <c:scaling>
          <c:orientation val="minMax"/>
        </c:scaling>
        <c:axPos val="l"/>
        <c:majorGridlines/>
        <c:numFmt formatCode="General" sourceLinked="1"/>
        <c:tickLblPos val="nextTo"/>
        <c:crossAx val="61738368"/>
        <c:crosses val="autoZero"/>
        <c:crossBetween val="between"/>
      </c:valAx>
      <c:serAx>
        <c:axId val="61772672"/>
        <c:scaling>
          <c:orientation val="minMax"/>
        </c:scaling>
        <c:axPos val="b"/>
        <c:tickLblPos val="nextTo"/>
        <c:crossAx val="61744256"/>
        <c:crosses val="autoZero"/>
      </c:serAx>
    </c:plotArea>
    <c:legend>
      <c:legendPos val="r"/>
      <c:layout>
        <c:manualLayout>
          <c:xMode val="edge"/>
          <c:yMode val="edge"/>
          <c:x val="0.81249502788404204"/>
          <c:y val="6.5137485185288904E-2"/>
          <c:w val="0.15934235294802526"/>
          <c:h val="0.310469684668290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587962962962963E-2"/>
          <c:y val="5.2837606678977862E-2"/>
          <c:w val="0.73231639447846797"/>
          <c:h val="0.78141000741941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</c:v>
                </c:pt>
                <c:pt idx="1">
                  <c:v>83</c:v>
                </c:pt>
                <c:pt idx="2">
                  <c:v>86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</c:v>
                </c:pt>
                <c:pt idx="1">
                  <c:v>55</c:v>
                </c:pt>
                <c:pt idx="2">
                  <c:v>59</c:v>
                </c:pt>
                <c:pt idx="3">
                  <c:v>62</c:v>
                </c:pt>
              </c:numCache>
            </c:numRef>
          </c:val>
        </c:ser>
        <c:axId val="106847616"/>
        <c:axId val="106935424"/>
      </c:barChart>
      <c:catAx>
        <c:axId val="106847616"/>
        <c:scaling>
          <c:orientation val="minMax"/>
        </c:scaling>
        <c:axPos val="b"/>
        <c:tickLblPos val="nextTo"/>
        <c:crossAx val="106935424"/>
        <c:crosses val="autoZero"/>
        <c:auto val="1"/>
        <c:lblAlgn val="ctr"/>
        <c:lblOffset val="100"/>
      </c:catAx>
      <c:valAx>
        <c:axId val="106935424"/>
        <c:scaling>
          <c:orientation val="minMax"/>
        </c:scaling>
        <c:axPos val="l"/>
        <c:majorGridlines/>
        <c:numFmt formatCode="General" sourceLinked="1"/>
        <c:tickLblPos val="nextTo"/>
        <c:crossAx val="106847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perspective val="30"/>
    </c:view3D>
    <c:plotArea>
      <c:layout>
        <c:manualLayout>
          <c:layoutTarget val="inner"/>
          <c:xMode val="edge"/>
          <c:yMode val="edge"/>
          <c:x val="8.7553851620614478E-2"/>
          <c:y val="4.2463394831882474E-2"/>
          <c:w val="0.50472939835956365"/>
          <c:h val="0.746230541046842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34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 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shape val="cone"/>
        <c:axId val="61742080"/>
        <c:axId val="61870848"/>
        <c:axId val="61775360"/>
      </c:bar3DChart>
      <c:catAx>
        <c:axId val="61742080"/>
        <c:scaling>
          <c:orientation val="minMax"/>
        </c:scaling>
        <c:axPos val="b"/>
        <c:numFmt formatCode="General" sourceLinked="1"/>
        <c:tickLblPos val="nextTo"/>
        <c:crossAx val="61870848"/>
        <c:crosses val="autoZero"/>
        <c:auto val="1"/>
        <c:lblAlgn val="ctr"/>
        <c:lblOffset val="100"/>
      </c:catAx>
      <c:valAx>
        <c:axId val="61870848"/>
        <c:scaling>
          <c:orientation val="minMax"/>
        </c:scaling>
        <c:axPos val="l"/>
        <c:majorGridlines/>
        <c:numFmt formatCode="General" sourceLinked="1"/>
        <c:tickLblPos val="nextTo"/>
        <c:crossAx val="61742080"/>
        <c:crosses val="autoZero"/>
        <c:crossBetween val="between"/>
      </c:valAx>
      <c:serAx>
        <c:axId val="61775360"/>
        <c:scaling>
          <c:orientation val="minMax"/>
        </c:scaling>
        <c:axPos val="b"/>
        <c:tickLblPos val="nextTo"/>
        <c:crossAx val="61870848"/>
        <c:crosses val="autoZero"/>
      </c:serAx>
    </c:plotArea>
    <c:legend>
      <c:legendPos val="r"/>
      <c:layout>
        <c:manualLayout>
          <c:xMode val="edge"/>
          <c:yMode val="edge"/>
          <c:x val="0.66653718375841053"/>
          <c:y val="0.14692578120313091"/>
          <c:w val="0.17073056356560934"/>
          <c:h val="0.2826102896574163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shape val="cone"/>
        <c:axId val="68885888"/>
        <c:axId val="68928640"/>
        <c:axId val="0"/>
      </c:bar3DChart>
      <c:catAx>
        <c:axId val="68885888"/>
        <c:scaling>
          <c:orientation val="minMax"/>
        </c:scaling>
        <c:axPos val="b"/>
        <c:tickLblPos val="nextTo"/>
        <c:crossAx val="68928640"/>
        <c:crosses val="autoZero"/>
        <c:auto val="1"/>
        <c:lblAlgn val="ctr"/>
        <c:lblOffset val="100"/>
      </c:catAx>
      <c:valAx>
        <c:axId val="68928640"/>
        <c:scaling>
          <c:orientation val="minMax"/>
        </c:scaling>
        <c:axPos val="l"/>
        <c:majorGridlines/>
        <c:numFmt formatCode="General" sourceLinked="1"/>
        <c:tickLblPos val="nextTo"/>
        <c:crossAx val="68885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hape val="cone"/>
        <c:axId val="84448768"/>
        <c:axId val="84450304"/>
        <c:axId val="0"/>
      </c:bar3DChart>
      <c:catAx>
        <c:axId val="84448768"/>
        <c:scaling>
          <c:orientation val="minMax"/>
        </c:scaling>
        <c:axPos val="b"/>
        <c:tickLblPos val="nextTo"/>
        <c:crossAx val="84450304"/>
        <c:crosses val="autoZero"/>
        <c:auto val="1"/>
        <c:lblAlgn val="ctr"/>
        <c:lblOffset val="100"/>
      </c:catAx>
      <c:valAx>
        <c:axId val="84450304"/>
        <c:scaling>
          <c:orientation val="minMax"/>
        </c:scaling>
        <c:axPos val="l"/>
        <c:majorGridlines/>
        <c:numFmt formatCode="General" sourceLinked="1"/>
        <c:tickLblPos val="nextTo"/>
        <c:crossAx val="84448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shape val="cone"/>
        <c:axId val="84345216"/>
        <c:axId val="84346752"/>
        <c:axId val="0"/>
      </c:bar3DChart>
      <c:catAx>
        <c:axId val="84345216"/>
        <c:scaling>
          <c:orientation val="minMax"/>
        </c:scaling>
        <c:axPos val="b"/>
        <c:tickLblPos val="nextTo"/>
        <c:crossAx val="84346752"/>
        <c:crosses val="autoZero"/>
        <c:auto val="1"/>
        <c:lblAlgn val="ctr"/>
        <c:lblOffset val="100"/>
      </c:catAx>
      <c:valAx>
        <c:axId val="84346752"/>
        <c:scaling>
          <c:orientation val="minMax"/>
        </c:scaling>
        <c:axPos val="l"/>
        <c:majorGridlines/>
        <c:numFmt formatCode="General" sourceLinked="1"/>
        <c:tickLblPos val="nextTo"/>
        <c:crossAx val="84345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5</c:v>
                </c:pt>
                <c:pt idx="1">
                  <c:v>5и4</c:v>
                </c:pt>
                <c:pt idx="2">
                  <c:v>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22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5</c:v>
                </c:pt>
                <c:pt idx="1">
                  <c:v>5и4</c:v>
                </c:pt>
                <c:pt idx="2">
                  <c:v>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58</c:v>
                </c:pt>
              </c:numCache>
            </c:numRef>
          </c:val>
        </c:ser>
        <c:axId val="86060032"/>
        <c:axId val="101798656"/>
      </c:barChart>
      <c:catAx>
        <c:axId val="86060032"/>
        <c:scaling>
          <c:orientation val="minMax"/>
        </c:scaling>
        <c:axPos val="b"/>
        <c:tickLblPos val="nextTo"/>
        <c:crossAx val="101798656"/>
        <c:crosses val="autoZero"/>
        <c:auto val="1"/>
        <c:lblAlgn val="ctr"/>
        <c:lblOffset val="100"/>
      </c:catAx>
      <c:valAx>
        <c:axId val="101798656"/>
        <c:scaling>
          <c:orientation val="minMax"/>
        </c:scaling>
        <c:axPos val="l"/>
        <c:majorGridlines/>
        <c:numFmt formatCode="General" sourceLinked="1"/>
        <c:tickLblPos val="nextTo"/>
        <c:crossAx val="86060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7.587962962962963E-2"/>
          <c:y val="5.2837606678977862E-2"/>
          <c:w val="0.73231639447846797"/>
          <c:h val="0.78141000741941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44</c:v>
                </c:pt>
                <c:pt idx="2">
                  <c:v>60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</c:v>
                </c:pt>
                <c:pt idx="1">
                  <c:v>59</c:v>
                </c:pt>
                <c:pt idx="2">
                  <c:v>41</c:v>
                </c:pt>
                <c:pt idx="3">
                  <c:v>63</c:v>
                </c:pt>
              </c:numCache>
            </c:numRef>
          </c:val>
        </c:ser>
        <c:axId val="86308736"/>
        <c:axId val="86310272"/>
      </c:barChart>
      <c:catAx>
        <c:axId val="86308736"/>
        <c:scaling>
          <c:orientation val="minMax"/>
        </c:scaling>
        <c:axPos val="b"/>
        <c:tickLblPos val="nextTo"/>
        <c:crossAx val="86310272"/>
        <c:crosses val="autoZero"/>
        <c:auto val="1"/>
        <c:lblAlgn val="ctr"/>
        <c:lblOffset val="100"/>
      </c:catAx>
      <c:valAx>
        <c:axId val="86310272"/>
        <c:scaling>
          <c:orientation val="minMax"/>
        </c:scaling>
        <c:axPos val="l"/>
        <c:majorGridlines/>
        <c:numFmt formatCode="General" sourceLinked="1"/>
        <c:tickLblPos val="nextTo"/>
        <c:crossAx val="86308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587962962962963E-2"/>
          <c:y val="5.2837606678977862E-2"/>
          <c:w val="0.73231639447846797"/>
          <c:h val="0.78141000741941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80</c:v>
                </c:pt>
                <c:pt idx="2">
                  <c:v>100</c:v>
                </c:pt>
                <c:pt idx="3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68</c:v>
                </c:pt>
                <c:pt idx="2">
                  <c:v>64</c:v>
                </c:pt>
                <c:pt idx="3">
                  <c:v>77</c:v>
                </c:pt>
              </c:numCache>
            </c:numRef>
          </c:val>
        </c:ser>
        <c:axId val="106895232"/>
        <c:axId val="106896768"/>
      </c:barChart>
      <c:catAx>
        <c:axId val="106895232"/>
        <c:scaling>
          <c:orientation val="minMax"/>
        </c:scaling>
        <c:axPos val="b"/>
        <c:tickLblPos val="nextTo"/>
        <c:crossAx val="106896768"/>
        <c:crosses val="autoZero"/>
        <c:auto val="1"/>
        <c:lblAlgn val="ctr"/>
        <c:lblOffset val="100"/>
      </c:catAx>
      <c:valAx>
        <c:axId val="106896768"/>
        <c:scaling>
          <c:orientation val="minMax"/>
        </c:scaling>
        <c:axPos val="l"/>
        <c:majorGridlines/>
        <c:numFmt formatCode="General" sourceLinked="1"/>
        <c:tickLblPos val="nextTo"/>
        <c:crossAx val="106895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587962962962963E-2"/>
          <c:y val="5.2837606678977862E-2"/>
          <c:w val="0.73231639447846797"/>
          <c:h val="0.78141000741941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</c:v>
                </c:pt>
                <c:pt idx="1">
                  <c:v>46</c:v>
                </c:pt>
                <c:pt idx="2">
                  <c:v>41</c:v>
                </c:pt>
                <c:pt idx="3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среднее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</c:v>
                </c:pt>
                <c:pt idx="1">
                  <c:v>40</c:v>
                </c:pt>
                <c:pt idx="2">
                  <c:v>36</c:v>
                </c:pt>
                <c:pt idx="3">
                  <c:v>36</c:v>
                </c:pt>
              </c:numCache>
            </c:numRef>
          </c:val>
        </c:ser>
        <c:axId val="106599168"/>
        <c:axId val="106600704"/>
      </c:barChart>
      <c:catAx>
        <c:axId val="106599168"/>
        <c:scaling>
          <c:orientation val="minMax"/>
        </c:scaling>
        <c:axPos val="b"/>
        <c:tickLblPos val="nextTo"/>
        <c:crossAx val="106600704"/>
        <c:crosses val="autoZero"/>
        <c:auto val="1"/>
        <c:lblAlgn val="ctr"/>
        <c:lblOffset val="100"/>
      </c:catAx>
      <c:valAx>
        <c:axId val="106600704"/>
        <c:scaling>
          <c:orientation val="minMax"/>
        </c:scaling>
        <c:axPos val="l"/>
        <c:majorGridlines/>
        <c:numFmt formatCode="General" sourceLinked="1"/>
        <c:tickLblPos val="nextTo"/>
        <c:crossAx val="10659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156B9-1C9B-4DD2-9483-85885ADAE6C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047DF1CD-25E3-4722-BE1E-6D32F0E0721B}">
      <dgm:prSet phldrT="[Текст]" custT="1"/>
      <dgm:spPr/>
      <dgm:t>
        <a:bodyPr/>
        <a:lstStyle/>
        <a:p>
          <a:r>
            <a:rPr lang="ru-RU" sz="4800" b="1" dirty="0" smtClean="0"/>
            <a:t>Адаптация</a:t>
          </a:r>
          <a:endParaRPr lang="ru-RU" sz="4800" b="1" dirty="0"/>
        </a:p>
      </dgm:t>
    </dgm:pt>
    <dgm:pt modelId="{DC81CA49-2F4C-4047-95D0-2542D0F42D58}" type="parTrans" cxnId="{4D88B4E3-AE4C-4CC0-B4AD-EE412FFD5E7E}">
      <dgm:prSet/>
      <dgm:spPr/>
      <dgm:t>
        <a:bodyPr/>
        <a:lstStyle/>
        <a:p>
          <a:endParaRPr lang="ru-RU"/>
        </a:p>
      </dgm:t>
    </dgm:pt>
    <dgm:pt modelId="{F8AB540B-5D2D-457A-8EB1-BAA169DA48C9}" type="sibTrans" cxnId="{4D88B4E3-AE4C-4CC0-B4AD-EE412FFD5E7E}">
      <dgm:prSet/>
      <dgm:spPr/>
      <dgm:t>
        <a:bodyPr/>
        <a:lstStyle/>
        <a:p>
          <a:endParaRPr lang="ru-RU"/>
        </a:p>
      </dgm:t>
    </dgm:pt>
    <dgm:pt modelId="{C7A783A4-9C95-4119-AEA4-0E71B248A0F3}">
      <dgm:prSet/>
      <dgm:spPr/>
      <dgm:t>
        <a:bodyPr/>
        <a:lstStyle/>
        <a:p>
          <a:r>
            <a:rPr lang="ru-RU" b="1" dirty="0" smtClean="0"/>
            <a:t>социальную</a:t>
          </a:r>
          <a:endParaRPr lang="ru-RU" dirty="0"/>
        </a:p>
      </dgm:t>
    </dgm:pt>
    <dgm:pt modelId="{83E630E7-9B26-48FE-8DB4-00CDE4E039EA}" type="parTrans" cxnId="{E54AB47C-D081-4480-9AD3-A8DFD8C4339A}">
      <dgm:prSet/>
      <dgm:spPr/>
      <dgm:t>
        <a:bodyPr/>
        <a:lstStyle/>
        <a:p>
          <a:endParaRPr lang="ru-RU"/>
        </a:p>
      </dgm:t>
    </dgm:pt>
    <dgm:pt modelId="{22450B1E-B678-458C-B606-AEA27D54FD37}" type="sibTrans" cxnId="{E54AB47C-D081-4480-9AD3-A8DFD8C4339A}">
      <dgm:prSet/>
      <dgm:spPr/>
      <dgm:t>
        <a:bodyPr/>
        <a:lstStyle/>
        <a:p>
          <a:endParaRPr lang="ru-RU"/>
        </a:p>
      </dgm:t>
    </dgm:pt>
    <dgm:pt modelId="{C09FA738-0FEE-4E31-A784-82D5ADBE5589}">
      <dgm:prSet/>
      <dgm:spPr/>
      <dgm:t>
        <a:bodyPr/>
        <a:lstStyle/>
        <a:p>
          <a:r>
            <a:rPr lang="ru-RU" b="1" dirty="0" smtClean="0"/>
            <a:t>психологическую</a:t>
          </a:r>
          <a:endParaRPr lang="ru-RU" dirty="0"/>
        </a:p>
      </dgm:t>
    </dgm:pt>
    <dgm:pt modelId="{848A118A-C25A-4ABC-A6BF-A25BE12B0A43}" type="parTrans" cxnId="{4661DE72-C22C-4067-B7A0-AAD121E8043C}">
      <dgm:prSet/>
      <dgm:spPr/>
      <dgm:t>
        <a:bodyPr/>
        <a:lstStyle/>
        <a:p>
          <a:endParaRPr lang="ru-RU"/>
        </a:p>
      </dgm:t>
    </dgm:pt>
    <dgm:pt modelId="{AC99D3A8-8B4B-43B7-A45A-34DAE86E2267}" type="sibTrans" cxnId="{4661DE72-C22C-4067-B7A0-AAD121E8043C}">
      <dgm:prSet/>
      <dgm:spPr/>
      <dgm:t>
        <a:bodyPr/>
        <a:lstStyle/>
        <a:p>
          <a:endParaRPr lang="ru-RU"/>
        </a:p>
      </dgm:t>
    </dgm:pt>
    <dgm:pt modelId="{9739C85B-7A01-462D-AC0A-08C73059494F}">
      <dgm:prSet/>
      <dgm:spPr/>
      <dgm:t>
        <a:bodyPr/>
        <a:lstStyle/>
        <a:p>
          <a:r>
            <a:rPr lang="ru-RU" b="1" dirty="0" smtClean="0"/>
            <a:t>физиологическую</a:t>
          </a:r>
          <a:endParaRPr lang="ru-RU" dirty="0"/>
        </a:p>
      </dgm:t>
    </dgm:pt>
    <dgm:pt modelId="{609C2405-A9DD-4A86-A852-34EED30BF9C4}" type="parTrans" cxnId="{64E3839F-2071-4D11-9050-4757730AE122}">
      <dgm:prSet/>
      <dgm:spPr/>
      <dgm:t>
        <a:bodyPr/>
        <a:lstStyle/>
        <a:p>
          <a:endParaRPr lang="ru-RU"/>
        </a:p>
      </dgm:t>
    </dgm:pt>
    <dgm:pt modelId="{279B0248-9F3A-4F45-8351-0E3E64242B55}" type="sibTrans" cxnId="{64E3839F-2071-4D11-9050-4757730AE122}">
      <dgm:prSet/>
      <dgm:spPr/>
      <dgm:t>
        <a:bodyPr/>
        <a:lstStyle/>
        <a:p>
          <a:endParaRPr lang="ru-RU"/>
        </a:p>
      </dgm:t>
    </dgm:pt>
    <dgm:pt modelId="{DEB7BF8E-1AA8-42D1-8763-621351EC8B63}" type="pres">
      <dgm:prSet presAssocID="{874156B9-1C9B-4DD2-9483-85885ADAE6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ECCED1-158B-465F-BFCF-C1DE9221858C}" type="pres">
      <dgm:prSet presAssocID="{047DF1CD-25E3-4722-BE1E-6D32F0E0721B}" presName="hierRoot1" presStyleCnt="0">
        <dgm:presLayoutVars>
          <dgm:hierBranch val="init"/>
        </dgm:presLayoutVars>
      </dgm:prSet>
      <dgm:spPr/>
    </dgm:pt>
    <dgm:pt modelId="{27F37A7E-37F9-4322-912B-05661033ACA2}" type="pres">
      <dgm:prSet presAssocID="{047DF1CD-25E3-4722-BE1E-6D32F0E0721B}" presName="rootComposite1" presStyleCnt="0"/>
      <dgm:spPr/>
    </dgm:pt>
    <dgm:pt modelId="{FC750E41-336F-4212-8BA4-13E671A55DA5}" type="pres">
      <dgm:prSet presAssocID="{047DF1CD-25E3-4722-BE1E-6D32F0E0721B}" presName="rootText1" presStyleLbl="node0" presStyleIdx="0" presStyleCnt="1" custScaleX="146283" custScaleY="119930" custLinFactNeighborX="-1131" custLinFactNeighborY="-42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7B244-1DCE-4E1C-A7D0-46844436BA5B}" type="pres">
      <dgm:prSet presAssocID="{047DF1CD-25E3-4722-BE1E-6D32F0E072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9C36AF0-4A90-4E4B-965A-0DEB89DA568C}" type="pres">
      <dgm:prSet presAssocID="{047DF1CD-25E3-4722-BE1E-6D32F0E0721B}" presName="hierChild2" presStyleCnt="0"/>
      <dgm:spPr/>
    </dgm:pt>
    <dgm:pt modelId="{375E1296-F473-4F91-AA20-A2A6B6A9C643}" type="pres">
      <dgm:prSet presAssocID="{609C2405-A9DD-4A86-A852-34EED30BF9C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0B5242F-EB6F-40EC-9658-6C68C9DD030A}" type="pres">
      <dgm:prSet presAssocID="{9739C85B-7A01-462D-AC0A-08C73059494F}" presName="hierRoot2" presStyleCnt="0">
        <dgm:presLayoutVars>
          <dgm:hierBranch val="init"/>
        </dgm:presLayoutVars>
      </dgm:prSet>
      <dgm:spPr/>
    </dgm:pt>
    <dgm:pt modelId="{3992C802-5216-4F6B-A6B5-9026184B67A9}" type="pres">
      <dgm:prSet presAssocID="{9739C85B-7A01-462D-AC0A-08C73059494F}" presName="rootComposite" presStyleCnt="0"/>
      <dgm:spPr/>
    </dgm:pt>
    <dgm:pt modelId="{D9DDA082-0E18-4719-B271-730323ED0434}" type="pres">
      <dgm:prSet presAssocID="{9739C85B-7A01-462D-AC0A-08C73059494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85BA3-1DF9-46E4-A15C-69652D28BAA5}" type="pres">
      <dgm:prSet presAssocID="{9739C85B-7A01-462D-AC0A-08C73059494F}" presName="rootConnector" presStyleLbl="node2" presStyleIdx="0" presStyleCnt="3"/>
      <dgm:spPr/>
      <dgm:t>
        <a:bodyPr/>
        <a:lstStyle/>
        <a:p>
          <a:endParaRPr lang="ru-RU"/>
        </a:p>
      </dgm:t>
    </dgm:pt>
    <dgm:pt modelId="{E3D8DEB4-CC11-491E-BED1-EB3B5A8A36EB}" type="pres">
      <dgm:prSet presAssocID="{9739C85B-7A01-462D-AC0A-08C73059494F}" presName="hierChild4" presStyleCnt="0"/>
      <dgm:spPr/>
    </dgm:pt>
    <dgm:pt modelId="{F986F90B-F89C-41CA-A755-C019468E66B1}" type="pres">
      <dgm:prSet presAssocID="{9739C85B-7A01-462D-AC0A-08C73059494F}" presName="hierChild5" presStyleCnt="0"/>
      <dgm:spPr/>
    </dgm:pt>
    <dgm:pt modelId="{8F0E6FF9-0B77-4AB2-9376-2ABD48DAB25C}" type="pres">
      <dgm:prSet presAssocID="{848A118A-C25A-4ABC-A6BF-A25BE12B0A4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06877A9-22CB-4078-8E84-6197D5C86C71}" type="pres">
      <dgm:prSet presAssocID="{C09FA738-0FEE-4E31-A784-82D5ADBE5589}" presName="hierRoot2" presStyleCnt="0">
        <dgm:presLayoutVars>
          <dgm:hierBranch val="init"/>
        </dgm:presLayoutVars>
      </dgm:prSet>
      <dgm:spPr/>
    </dgm:pt>
    <dgm:pt modelId="{D5233E48-71C0-4690-8AA0-21C74B41EFE7}" type="pres">
      <dgm:prSet presAssocID="{C09FA738-0FEE-4E31-A784-82D5ADBE5589}" presName="rootComposite" presStyleCnt="0"/>
      <dgm:spPr/>
    </dgm:pt>
    <dgm:pt modelId="{8667612E-0B6F-4DFC-AB1E-2E74F6F2BB9C}" type="pres">
      <dgm:prSet presAssocID="{C09FA738-0FEE-4E31-A784-82D5ADBE55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CC917-4028-4D07-BF26-75C5BD749886}" type="pres">
      <dgm:prSet presAssocID="{C09FA738-0FEE-4E31-A784-82D5ADBE5589}" presName="rootConnector" presStyleLbl="node2" presStyleIdx="1" presStyleCnt="3"/>
      <dgm:spPr/>
      <dgm:t>
        <a:bodyPr/>
        <a:lstStyle/>
        <a:p>
          <a:endParaRPr lang="ru-RU"/>
        </a:p>
      </dgm:t>
    </dgm:pt>
    <dgm:pt modelId="{39256FC2-ADE7-4DD2-9487-36C95B847A6C}" type="pres">
      <dgm:prSet presAssocID="{C09FA738-0FEE-4E31-A784-82D5ADBE5589}" presName="hierChild4" presStyleCnt="0"/>
      <dgm:spPr/>
    </dgm:pt>
    <dgm:pt modelId="{9939D4E1-D125-424D-A107-C032F9DDA2B8}" type="pres">
      <dgm:prSet presAssocID="{C09FA738-0FEE-4E31-A784-82D5ADBE5589}" presName="hierChild5" presStyleCnt="0"/>
      <dgm:spPr/>
    </dgm:pt>
    <dgm:pt modelId="{B6ABA025-2EEA-4993-B2A2-016854AA5A08}" type="pres">
      <dgm:prSet presAssocID="{83E630E7-9B26-48FE-8DB4-00CDE4E039E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1AD2E58-3E92-4E88-8C2D-C08D1387301A}" type="pres">
      <dgm:prSet presAssocID="{C7A783A4-9C95-4119-AEA4-0E71B248A0F3}" presName="hierRoot2" presStyleCnt="0">
        <dgm:presLayoutVars>
          <dgm:hierBranch val="init"/>
        </dgm:presLayoutVars>
      </dgm:prSet>
      <dgm:spPr/>
    </dgm:pt>
    <dgm:pt modelId="{0F56B1ED-8671-4DC0-8CF8-C132756D8318}" type="pres">
      <dgm:prSet presAssocID="{C7A783A4-9C95-4119-AEA4-0E71B248A0F3}" presName="rootComposite" presStyleCnt="0"/>
      <dgm:spPr/>
    </dgm:pt>
    <dgm:pt modelId="{FD2E566A-D134-4084-821F-5ECA70DCFDF9}" type="pres">
      <dgm:prSet presAssocID="{C7A783A4-9C95-4119-AEA4-0E71B248A0F3}" presName="rootText" presStyleLbl="node2" presStyleIdx="2" presStyleCnt="3" custScaleX="84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E7C3E-CC5D-4EF0-B412-CD917DC29F90}" type="pres">
      <dgm:prSet presAssocID="{C7A783A4-9C95-4119-AEA4-0E71B248A0F3}" presName="rootConnector" presStyleLbl="node2" presStyleIdx="2" presStyleCnt="3"/>
      <dgm:spPr/>
      <dgm:t>
        <a:bodyPr/>
        <a:lstStyle/>
        <a:p>
          <a:endParaRPr lang="ru-RU"/>
        </a:p>
      </dgm:t>
    </dgm:pt>
    <dgm:pt modelId="{9C397014-3A1B-4B3A-87B4-631ED8F1DA8A}" type="pres">
      <dgm:prSet presAssocID="{C7A783A4-9C95-4119-AEA4-0E71B248A0F3}" presName="hierChild4" presStyleCnt="0"/>
      <dgm:spPr/>
    </dgm:pt>
    <dgm:pt modelId="{F7B130F9-65DF-4085-B645-FC265C0E4EFC}" type="pres">
      <dgm:prSet presAssocID="{C7A783A4-9C95-4119-AEA4-0E71B248A0F3}" presName="hierChild5" presStyleCnt="0"/>
      <dgm:spPr/>
    </dgm:pt>
    <dgm:pt modelId="{342FDED6-9306-4569-8754-81D04220C11F}" type="pres">
      <dgm:prSet presAssocID="{047DF1CD-25E3-4722-BE1E-6D32F0E0721B}" presName="hierChild3" presStyleCnt="0"/>
      <dgm:spPr/>
    </dgm:pt>
  </dgm:ptLst>
  <dgm:cxnLst>
    <dgm:cxn modelId="{E74483D5-7F80-4A1E-BBDC-B90DF0A8EFB3}" type="presOf" srcId="{047DF1CD-25E3-4722-BE1E-6D32F0E0721B}" destId="{6F17B244-1DCE-4E1C-A7D0-46844436BA5B}" srcOrd="1" destOrd="0" presId="urn:microsoft.com/office/officeart/2005/8/layout/orgChart1"/>
    <dgm:cxn modelId="{7E5E63CF-676B-4B5B-B873-799C886C38AF}" type="presOf" srcId="{047DF1CD-25E3-4722-BE1E-6D32F0E0721B}" destId="{FC750E41-336F-4212-8BA4-13E671A55DA5}" srcOrd="0" destOrd="0" presId="urn:microsoft.com/office/officeart/2005/8/layout/orgChart1"/>
    <dgm:cxn modelId="{66B15919-209C-4D7B-90BD-5E45070BABF6}" type="presOf" srcId="{C09FA738-0FEE-4E31-A784-82D5ADBE5589}" destId="{8667612E-0B6F-4DFC-AB1E-2E74F6F2BB9C}" srcOrd="0" destOrd="0" presId="urn:microsoft.com/office/officeart/2005/8/layout/orgChart1"/>
    <dgm:cxn modelId="{70C399A7-3733-4F5F-A761-7F21B9182C87}" type="presOf" srcId="{83E630E7-9B26-48FE-8DB4-00CDE4E039EA}" destId="{B6ABA025-2EEA-4993-B2A2-016854AA5A08}" srcOrd="0" destOrd="0" presId="urn:microsoft.com/office/officeart/2005/8/layout/orgChart1"/>
    <dgm:cxn modelId="{5DA20876-A400-416A-B525-A17F6A79C8D5}" type="presOf" srcId="{9739C85B-7A01-462D-AC0A-08C73059494F}" destId="{D9DDA082-0E18-4719-B271-730323ED0434}" srcOrd="0" destOrd="0" presId="urn:microsoft.com/office/officeart/2005/8/layout/orgChart1"/>
    <dgm:cxn modelId="{4661DE72-C22C-4067-B7A0-AAD121E8043C}" srcId="{047DF1CD-25E3-4722-BE1E-6D32F0E0721B}" destId="{C09FA738-0FEE-4E31-A784-82D5ADBE5589}" srcOrd="1" destOrd="0" parTransId="{848A118A-C25A-4ABC-A6BF-A25BE12B0A43}" sibTransId="{AC99D3A8-8B4B-43B7-A45A-34DAE86E2267}"/>
    <dgm:cxn modelId="{8B825FC6-740E-4079-956F-612779258251}" type="presOf" srcId="{609C2405-A9DD-4A86-A852-34EED30BF9C4}" destId="{375E1296-F473-4F91-AA20-A2A6B6A9C643}" srcOrd="0" destOrd="0" presId="urn:microsoft.com/office/officeart/2005/8/layout/orgChart1"/>
    <dgm:cxn modelId="{B7F7C769-3937-4D37-837F-62153AF66DDC}" type="presOf" srcId="{C7A783A4-9C95-4119-AEA4-0E71B248A0F3}" destId="{3E6E7C3E-CC5D-4EF0-B412-CD917DC29F90}" srcOrd="1" destOrd="0" presId="urn:microsoft.com/office/officeart/2005/8/layout/orgChart1"/>
    <dgm:cxn modelId="{64E3839F-2071-4D11-9050-4757730AE122}" srcId="{047DF1CD-25E3-4722-BE1E-6D32F0E0721B}" destId="{9739C85B-7A01-462D-AC0A-08C73059494F}" srcOrd="0" destOrd="0" parTransId="{609C2405-A9DD-4A86-A852-34EED30BF9C4}" sibTransId="{279B0248-9F3A-4F45-8351-0E3E64242B55}"/>
    <dgm:cxn modelId="{448B1C89-4CAC-4105-B715-32BEB7E3FC9B}" type="presOf" srcId="{C7A783A4-9C95-4119-AEA4-0E71B248A0F3}" destId="{FD2E566A-D134-4084-821F-5ECA70DCFDF9}" srcOrd="0" destOrd="0" presId="urn:microsoft.com/office/officeart/2005/8/layout/orgChart1"/>
    <dgm:cxn modelId="{C200478F-0F43-4BC7-873F-0EF1E918F466}" type="presOf" srcId="{C09FA738-0FEE-4E31-A784-82D5ADBE5589}" destId="{AE7CC917-4028-4D07-BF26-75C5BD749886}" srcOrd="1" destOrd="0" presId="urn:microsoft.com/office/officeart/2005/8/layout/orgChart1"/>
    <dgm:cxn modelId="{4D88B4E3-AE4C-4CC0-B4AD-EE412FFD5E7E}" srcId="{874156B9-1C9B-4DD2-9483-85885ADAE6C2}" destId="{047DF1CD-25E3-4722-BE1E-6D32F0E0721B}" srcOrd="0" destOrd="0" parTransId="{DC81CA49-2F4C-4047-95D0-2542D0F42D58}" sibTransId="{F8AB540B-5D2D-457A-8EB1-BAA169DA48C9}"/>
    <dgm:cxn modelId="{EDD1CB87-7956-4AD5-A900-E4B75154C970}" type="presOf" srcId="{848A118A-C25A-4ABC-A6BF-A25BE12B0A43}" destId="{8F0E6FF9-0B77-4AB2-9376-2ABD48DAB25C}" srcOrd="0" destOrd="0" presId="urn:microsoft.com/office/officeart/2005/8/layout/orgChart1"/>
    <dgm:cxn modelId="{E54AB47C-D081-4480-9AD3-A8DFD8C4339A}" srcId="{047DF1CD-25E3-4722-BE1E-6D32F0E0721B}" destId="{C7A783A4-9C95-4119-AEA4-0E71B248A0F3}" srcOrd="2" destOrd="0" parTransId="{83E630E7-9B26-48FE-8DB4-00CDE4E039EA}" sibTransId="{22450B1E-B678-458C-B606-AEA27D54FD37}"/>
    <dgm:cxn modelId="{DE4346FC-5BB5-44C3-9581-CB177EFB0E82}" type="presOf" srcId="{874156B9-1C9B-4DD2-9483-85885ADAE6C2}" destId="{DEB7BF8E-1AA8-42D1-8763-621351EC8B63}" srcOrd="0" destOrd="0" presId="urn:microsoft.com/office/officeart/2005/8/layout/orgChart1"/>
    <dgm:cxn modelId="{69A04BCF-DD49-4821-BA19-2FD854F6E962}" type="presOf" srcId="{9739C85B-7A01-462D-AC0A-08C73059494F}" destId="{03285BA3-1DF9-46E4-A15C-69652D28BAA5}" srcOrd="1" destOrd="0" presId="urn:microsoft.com/office/officeart/2005/8/layout/orgChart1"/>
    <dgm:cxn modelId="{429E06C0-29DE-4D2C-BB81-A16BD80F6841}" type="presParOf" srcId="{DEB7BF8E-1AA8-42D1-8763-621351EC8B63}" destId="{EAECCED1-158B-465F-BFCF-C1DE9221858C}" srcOrd="0" destOrd="0" presId="urn:microsoft.com/office/officeart/2005/8/layout/orgChart1"/>
    <dgm:cxn modelId="{BECE6DFC-BA68-4841-AAF8-0247971BB9FE}" type="presParOf" srcId="{EAECCED1-158B-465F-BFCF-C1DE9221858C}" destId="{27F37A7E-37F9-4322-912B-05661033ACA2}" srcOrd="0" destOrd="0" presId="urn:microsoft.com/office/officeart/2005/8/layout/orgChart1"/>
    <dgm:cxn modelId="{48C8BF3B-561E-4CA4-82D5-594AB14E9BF1}" type="presParOf" srcId="{27F37A7E-37F9-4322-912B-05661033ACA2}" destId="{FC750E41-336F-4212-8BA4-13E671A55DA5}" srcOrd="0" destOrd="0" presId="urn:microsoft.com/office/officeart/2005/8/layout/orgChart1"/>
    <dgm:cxn modelId="{746934DC-4944-47E5-853C-B4E62681F7B7}" type="presParOf" srcId="{27F37A7E-37F9-4322-912B-05661033ACA2}" destId="{6F17B244-1DCE-4E1C-A7D0-46844436BA5B}" srcOrd="1" destOrd="0" presId="urn:microsoft.com/office/officeart/2005/8/layout/orgChart1"/>
    <dgm:cxn modelId="{5E5551B9-BAEC-44FE-8FA7-1DC74A7C7F6F}" type="presParOf" srcId="{EAECCED1-158B-465F-BFCF-C1DE9221858C}" destId="{B9C36AF0-4A90-4E4B-965A-0DEB89DA568C}" srcOrd="1" destOrd="0" presId="urn:microsoft.com/office/officeart/2005/8/layout/orgChart1"/>
    <dgm:cxn modelId="{A6A89012-E132-42EF-BD43-34E72E60BF47}" type="presParOf" srcId="{B9C36AF0-4A90-4E4B-965A-0DEB89DA568C}" destId="{375E1296-F473-4F91-AA20-A2A6B6A9C643}" srcOrd="0" destOrd="0" presId="urn:microsoft.com/office/officeart/2005/8/layout/orgChart1"/>
    <dgm:cxn modelId="{593EFE9F-F18A-4D51-8547-A71942DA5D3F}" type="presParOf" srcId="{B9C36AF0-4A90-4E4B-965A-0DEB89DA568C}" destId="{70B5242F-EB6F-40EC-9658-6C68C9DD030A}" srcOrd="1" destOrd="0" presId="urn:microsoft.com/office/officeart/2005/8/layout/orgChart1"/>
    <dgm:cxn modelId="{1C0518C7-5D41-4AA5-BD17-980C6C48D39D}" type="presParOf" srcId="{70B5242F-EB6F-40EC-9658-6C68C9DD030A}" destId="{3992C802-5216-4F6B-A6B5-9026184B67A9}" srcOrd="0" destOrd="0" presId="urn:microsoft.com/office/officeart/2005/8/layout/orgChart1"/>
    <dgm:cxn modelId="{B9F0C823-07E7-4AD8-AAFD-9397C05E083B}" type="presParOf" srcId="{3992C802-5216-4F6B-A6B5-9026184B67A9}" destId="{D9DDA082-0E18-4719-B271-730323ED0434}" srcOrd="0" destOrd="0" presId="urn:microsoft.com/office/officeart/2005/8/layout/orgChart1"/>
    <dgm:cxn modelId="{F9BCD2E5-3E20-412E-9EA1-B0A495D5C6CC}" type="presParOf" srcId="{3992C802-5216-4F6B-A6B5-9026184B67A9}" destId="{03285BA3-1DF9-46E4-A15C-69652D28BAA5}" srcOrd="1" destOrd="0" presId="urn:microsoft.com/office/officeart/2005/8/layout/orgChart1"/>
    <dgm:cxn modelId="{EFC4D49A-6624-44F4-BD3F-18D91DB28054}" type="presParOf" srcId="{70B5242F-EB6F-40EC-9658-6C68C9DD030A}" destId="{E3D8DEB4-CC11-491E-BED1-EB3B5A8A36EB}" srcOrd="1" destOrd="0" presId="urn:microsoft.com/office/officeart/2005/8/layout/orgChart1"/>
    <dgm:cxn modelId="{493BD7EE-0018-4EC8-AACA-5A151E5A4FE3}" type="presParOf" srcId="{70B5242F-EB6F-40EC-9658-6C68C9DD030A}" destId="{F986F90B-F89C-41CA-A755-C019468E66B1}" srcOrd="2" destOrd="0" presId="urn:microsoft.com/office/officeart/2005/8/layout/orgChart1"/>
    <dgm:cxn modelId="{C13736F4-E522-44C5-A638-F85B82697239}" type="presParOf" srcId="{B9C36AF0-4A90-4E4B-965A-0DEB89DA568C}" destId="{8F0E6FF9-0B77-4AB2-9376-2ABD48DAB25C}" srcOrd="2" destOrd="0" presId="urn:microsoft.com/office/officeart/2005/8/layout/orgChart1"/>
    <dgm:cxn modelId="{7599F890-9755-44F2-A548-1BFDBBFB3979}" type="presParOf" srcId="{B9C36AF0-4A90-4E4B-965A-0DEB89DA568C}" destId="{106877A9-22CB-4078-8E84-6197D5C86C71}" srcOrd="3" destOrd="0" presId="urn:microsoft.com/office/officeart/2005/8/layout/orgChart1"/>
    <dgm:cxn modelId="{646A8E1E-3746-4339-BB7E-EE8B78396C1E}" type="presParOf" srcId="{106877A9-22CB-4078-8E84-6197D5C86C71}" destId="{D5233E48-71C0-4690-8AA0-21C74B41EFE7}" srcOrd="0" destOrd="0" presId="urn:microsoft.com/office/officeart/2005/8/layout/orgChart1"/>
    <dgm:cxn modelId="{815CA77B-150E-44CE-B7E2-66115CC5FE2B}" type="presParOf" srcId="{D5233E48-71C0-4690-8AA0-21C74B41EFE7}" destId="{8667612E-0B6F-4DFC-AB1E-2E74F6F2BB9C}" srcOrd="0" destOrd="0" presId="urn:microsoft.com/office/officeart/2005/8/layout/orgChart1"/>
    <dgm:cxn modelId="{D42514FC-301D-4612-8969-04E6B4E24954}" type="presParOf" srcId="{D5233E48-71C0-4690-8AA0-21C74B41EFE7}" destId="{AE7CC917-4028-4D07-BF26-75C5BD749886}" srcOrd="1" destOrd="0" presId="urn:microsoft.com/office/officeart/2005/8/layout/orgChart1"/>
    <dgm:cxn modelId="{46E260CD-0501-4A50-A663-B83C4A6A8C03}" type="presParOf" srcId="{106877A9-22CB-4078-8E84-6197D5C86C71}" destId="{39256FC2-ADE7-4DD2-9487-36C95B847A6C}" srcOrd="1" destOrd="0" presId="urn:microsoft.com/office/officeart/2005/8/layout/orgChart1"/>
    <dgm:cxn modelId="{FC620985-C56A-4046-9C1F-051F19227D24}" type="presParOf" srcId="{106877A9-22CB-4078-8E84-6197D5C86C71}" destId="{9939D4E1-D125-424D-A107-C032F9DDA2B8}" srcOrd="2" destOrd="0" presId="urn:microsoft.com/office/officeart/2005/8/layout/orgChart1"/>
    <dgm:cxn modelId="{F833890B-B1D0-40B4-A254-7835963B9CA1}" type="presParOf" srcId="{B9C36AF0-4A90-4E4B-965A-0DEB89DA568C}" destId="{B6ABA025-2EEA-4993-B2A2-016854AA5A08}" srcOrd="4" destOrd="0" presId="urn:microsoft.com/office/officeart/2005/8/layout/orgChart1"/>
    <dgm:cxn modelId="{11E9108D-9AD4-439F-AF3F-54935A581573}" type="presParOf" srcId="{B9C36AF0-4A90-4E4B-965A-0DEB89DA568C}" destId="{11AD2E58-3E92-4E88-8C2D-C08D1387301A}" srcOrd="5" destOrd="0" presId="urn:microsoft.com/office/officeart/2005/8/layout/orgChart1"/>
    <dgm:cxn modelId="{03D7D9A5-B014-4306-B048-902B94B01D47}" type="presParOf" srcId="{11AD2E58-3E92-4E88-8C2D-C08D1387301A}" destId="{0F56B1ED-8671-4DC0-8CF8-C132756D8318}" srcOrd="0" destOrd="0" presId="urn:microsoft.com/office/officeart/2005/8/layout/orgChart1"/>
    <dgm:cxn modelId="{4ACC2291-2255-45ED-9F80-C13D8236DFBE}" type="presParOf" srcId="{0F56B1ED-8671-4DC0-8CF8-C132756D8318}" destId="{FD2E566A-D134-4084-821F-5ECA70DCFDF9}" srcOrd="0" destOrd="0" presId="urn:microsoft.com/office/officeart/2005/8/layout/orgChart1"/>
    <dgm:cxn modelId="{30E999C4-2BDC-4BF8-A388-95DE5E3250E9}" type="presParOf" srcId="{0F56B1ED-8671-4DC0-8CF8-C132756D8318}" destId="{3E6E7C3E-CC5D-4EF0-B412-CD917DC29F90}" srcOrd="1" destOrd="0" presId="urn:microsoft.com/office/officeart/2005/8/layout/orgChart1"/>
    <dgm:cxn modelId="{5859E4E5-A90D-4444-AB79-AF997B21C6BE}" type="presParOf" srcId="{11AD2E58-3E92-4E88-8C2D-C08D1387301A}" destId="{9C397014-3A1B-4B3A-87B4-631ED8F1DA8A}" srcOrd="1" destOrd="0" presId="urn:microsoft.com/office/officeart/2005/8/layout/orgChart1"/>
    <dgm:cxn modelId="{026B3AE1-6D07-47A0-8CCD-331AE0C6100E}" type="presParOf" srcId="{11AD2E58-3E92-4E88-8C2D-C08D1387301A}" destId="{F7B130F9-65DF-4085-B645-FC265C0E4EFC}" srcOrd="2" destOrd="0" presId="urn:microsoft.com/office/officeart/2005/8/layout/orgChart1"/>
    <dgm:cxn modelId="{6C3D84B7-B6A0-47CD-BE12-34013BDC6A6A}" type="presParOf" srcId="{EAECCED1-158B-465F-BFCF-C1DE9221858C}" destId="{342FDED6-9306-4569-8754-81D04220C1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ABA025-2EEA-4993-B2A2-016854AA5A08}">
      <dsp:nvSpPr>
        <dsp:cNvPr id="0" name=""/>
        <dsp:cNvSpPr/>
      </dsp:nvSpPr>
      <dsp:spPr>
        <a:xfrm>
          <a:off x="3847384" y="1582543"/>
          <a:ext cx="2893701" cy="99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074"/>
              </a:lnTo>
              <a:lnTo>
                <a:pt x="2893701" y="750074"/>
              </a:lnTo>
              <a:lnTo>
                <a:pt x="2893701" y="9988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E6FF9-0B77-4AB2-9376-2ABD48DAB25C}">
      <dsp:nvSpPr>
        <dsp:cNvPr id="0" name=""/>
        <dsp:cNvSpPr/>
      </dsp:nvSpPr>
      <dsp:spPr>
        <a:xfrm>
          <a:off x="3847384" y="1582543"/>
          <a:ext cx="204888" cy="99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074"/>
              </a:lnTo>
              <a:lnTo>
                <a:pt x="204888" y="750074"/>
              </a:lnTo>
              <a:lnTo>
                <a:pt x="204888" y="9988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E1296-F473-4F91-AA20-A2A6B6A9C643}">
      <dsp:nvSpPr>
        <dsp:cNvPr id="0" name=""/>
        <dsp:cNvSpPr/>
      </dsp:nvSpPr>
      <dsp:spPr>
        <a:xfrm>
          <a:off x="1185369" y="1582543"/>
          <a:ext cx="2662015" cy="998855"/>
        </a:xfrm>
        <a:custGeom>
          <a:avLst/>
          <a:gdLst/>
          <a:ahLst/>
          <a:cxnLst/>
          <a:rect l="0" t="0" r="0" b="0"/>
          <a:pathLst>
            <a:path>
              <a:moveTo>
                <a:pt x="2662015" y="0"/>
              </a:moveTo>
              <a:lnTo>
                <a:pt x="2662015" y="750074"/>
              </a:lnTo>
              <a:lnTo>
                <a:pt x="0" y="750074"/>
              </a:lnTo>
              <a:lnTo>
                <a:pt x="0" y="9988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0E41-336F-4212-8BA4-13E671A55DA5}">
      <dsp:nvSpPr>
        <dsp:cNvPr id="0" name=""/>
        <dsp:cNvSpPr/>
      </dsp:nvSpPr>
      <dsp:spPr>
        <a:xfrm>
          <a:off x="2114412" y="161767"/>
          <a:ext cx="3465944" cy="14207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Адаптация</a:t>
          </a:r>
          <a:endParaRPr lang="ru-RU" sz="4800" b="1" kern="1200" dirty="0"/>
        </a:p>
      </dsp:txBody>
      <dsp:txXfrm>
        <a:off x="2114412" y="161767"/>
        <a:ext cx="3465944" cy="1420776"/>
      </dsp:txXfrm>
    </dsp:sp>
    <dsp:sp modelId="{D9DDA082-0E18-4719-B271-730323ED0434}">
      <dsp:nvSpPr>
        <dsp:cNvPr id="0" name=""/>
        <dsp:cNvSpPr/>
      </dsp:nvSpPr>
      <dsp:spPr>
        <a:xfrm>
          <a:off x="698" y="2581399"/>
          <a:ext cx="2369342" cy="11846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физиологическую</a:t>
          </a:r>
          <a:endParaRPr lang="ru-RU" sz="2000" kern="1200" dirty="0"/>
        </a:p>
      </dsp:txBody>
      <dsp:txXfrm>
        <a:off x="698" y="2581399"/>
        <a:ext cx="2369342" cy="1184671"/>
      </dsp:txXfrm>
    </dsp:sp>
    <dsp:sp modelId="{8667612E-0B6F-4DFC-AB1E-2E74F6F2BB9C}">
      <dsp:nvSpPr>
        <dsp:cNvPr id="0" name=""/>
        <dsp:cNvSpPr/>
      </dsp:nvSpPr>
      <dsp:spPr>
        <a:xfrm>
          <a:off x="2867602" y="2581399"/>
          <a:ext cx="2369342" cy="11846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психологическую</a:t>
          </a:r>
          <a:endParaRPr lang="ru-RU" sz="2000" kern="1200" dirty="0"/>
        </a:p>
      </dsp:txBody>
      <dsp:txXfrm>
        <a:off x="2867602" y="2581399"/>
        <a:ext cx="2369342" cy="1184671"/>
      </dsp:txXfrm>
    </dsp:sp>
    <dsp:sp modelId="{FD2E566A-D134-4084-821F-5ECA70DCFDF9}">
      <dsp:nvSpPr>
        <dsp:cNvPr id="0" name=""/>
        <dsp:cNvSpPr/>
      </dsp:nvSpPr>
      <dsp:spPr>
        <a:xfrm>
          <a:off x="5734506" y="2581399"/>
          <a:ext cx="2013159" cy="11846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социальную</a:t>
          </a:r>
          <a:endParaRPr lang="ru-RU" sz="2000" kern="1200" dirty="0"/>
        </a:p>
      </dsp:txBody>
      <dsp:txXfrm>
        <a:off x="5734506" y="2581399"/>
        <a:ext cx="2013159" cy="1184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1E229F-DCD0-4301-81FB-92061D59A06D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109787" cy="334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72400" cy="265369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Педсовет по теме: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Преемственность между начальным и средним звеном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548680" y="5658296"/>
            <a:ext cx="7772400" cy="119970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Шамараева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Юлия Анатольевна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«СОШ№4» г.Корсаков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Отличников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1" cy="364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911220"/>
                <a:gridCol w="785818"/>
                <a:gridCol w="792163"/>
                <a:gridCol w="565159"/>
                <a:gridCol w="928694"/>
                <a:gridCol w="995347"/>
              </a:tblGrid>
              <a:tr h="1257296">
                <a:tc rowSpan="2"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Класс </a:t>
                      </a:r>
                      <a:endParaRPr lang="ru-RU" sz="4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Было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Стало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9(4)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!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5 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2(4)!!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535782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математика, ИЗО, </a:t>
            </a:r>
            <a:r>
              <a:rPr kumimoji="0" lang="ru-RU" sz="14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физ-ра</a:t>
            </a:r>
            <a:endParaRPr kumimoji="0" lang="ru-RU" sz="1400" b="1" i="0" u="none" strike="noStrike" kern="1200" cap="none" spc="0" normalizeH="0" noProof="0" dirty="0" smtClean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!!-история, </a:t>
            </a:r>
            <a:r>
              <a:rPr kumimoji="0" lang="ru-RU" sz="14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физ-ра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Отличников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контрольных срезов по русскому языку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306979"/>
                <a:gridCol w="1342571"/>
                <a:gridCol w="1335314"/>
                <a:gridCol w="1153886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Класс </a:t>
                      </a:r>
                      <a:endParaRPr lang="ru-RU" sz="4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2400" dirty="0" smtClean="0"/>
                        <a:t>4 класс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2400" dirty="0" smtClean="0"/>
                        <a:t>5 класс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74%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91%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44%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68%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41%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контрольных срезов по русскому языку(КЗ)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контрольных срезов по русскому языку(УО)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контрольных срезов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146629"/>
                <a:gridCol w="1342571"/>
                <a:gridCol w="1335314"/>
                <a:gridCol w="1153886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Класс </a:t>
                      </a:r>
                      <a:endParaRPr lang="ru-RU" sz="4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Математика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4 класс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Математика </a:t>
                      </a:r>
                    </a:p>
                    <a:p>
                      <a:pPr algn="ctr"/>
                      <a:r>
                        <a:rPr lang="ru-RU" sz="2400" dirty="0" smtClean="0"/>
                        <a:t>5 класс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73%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96%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72%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55%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5 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41%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контрольных срезов по математике(КЗ)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контрольных срезов по математике(УО)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07862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писать аккуратно, разборчивым почерком;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единообразно выполнять надписи на обложке тетради;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поля с внешней стороны;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указывать дату выполнения работы;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писать на отдельной строке название темы урока, а также темы письменных работ;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обозначать номер упражнения (задания), указывать вид выполнения работы; указывать, где выполняется работа (домашняя или классная);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красную строку;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аккуратно подчеркивания, использовать линейку, карандаш;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использовать принятые условные обозначения;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исправлять ошибки.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01122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Общие требования к ведению тетрадей: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УЧИТЕЛЮ, РАБОТАЮЩЕМУ С ПЯТИКЛАССНИКАМИ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1. Необходимо согласовать требования всех учителей-предметников. 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Уделять особое внимание организации учебного процесса школьника: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готовность к уроку (наличие необходимых учебно-письменных принадлежностей, порядок на парте);</a:t>
            </a:r>
          </a:p>
          <a:p>
            <a:pPr>
              <a:buFontTx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правильность оформления тетради, различных видов работ; требования к ведению дневника. 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3.Урок заканчиваем со звонком, не задерживаем детей.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4.Домашнее задание не оставляем на самый конец урока - его надо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прокомментировать, дать инструкции по оформлению.</a:t>
            </a:r>
          </a:p>
          <a:p>
            <a:pP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Помните правило: домашняя работа должна приносить чувство удовлетворения ученику,       стимулировать успех. Не перегружайте детей заданиями, дифференцируйте их.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педсовета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Мысль в подарок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8" algn="ctr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«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и воспитывать - значит возвышать ум и характер, значит вести к вершинам...»                              Андре Моруа </a:t>
            </a:r>
          </a:p>
          <a:p>
            <a:pPr marL="26988" algn="ctr">
              <a:buNone/>
            </a:pP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MCj043981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УЧИТЕЛЮ, РАБОТАЮЩЕМУ С ПЯТИКЛАССНИКАМИ</a:t>
            </a:r>
          </a:p>
          <a:p>
            <a:pPr marL="92075" indent="266700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5.Учитель-предметник должен помнить, что урок в 5-м классе должен быть с частой сменой видов деятельности, включая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физминутку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2075" indent="266700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6.Новые виды учебной деятельности должны сопровождаться четкими  инструкциями.</a:t>
            </a:r>
          </a:p>
          <a:p>
            <a:pPr marL="92075" indent="266700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7.Учащиеся должны знать свои права и обязанности, правила поведения в кабинетах, правила по технике безопасности, правила дежурных.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8.Задача учителя - знать затруднения учащихся в усвоении учебного материала,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своевременно прийти на помощь.</a:t>
            </a:r>
          </a:p>
          <a:p>
            <a:pPr marL="92075" indent="266700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9.Не забывайте: «Ученик и учитель - союзники. Обучение должно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быть бесконфликтным».</a:t>
            </a:r>
          </a:p>
          <a:p>
            <a:pPr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 педсовета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странное слово «АДАПТАЦИЯ»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Адаптация – приспособление к окружающим условиям</a:t>
            </a:r>
            <a:r>
              <a:rPr lang="ru-RU" b="1" dirty="0" smtClean="0"/>
              <a:t>.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000100" y="2276872"/>
          <a:ext cx="7748364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начальной школы в основную»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сменой социальной обстановки;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изменением роли учащегося;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увеличением учебной нагрузки;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изменением режима дня;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разностью систем и форм обучения;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нестыковкой программ начальной и основной школы; различием требований со стороны учителей-предметников;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изменением стиля общения учителей с детьми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839688d55411.jpg"/>
          <p:cNvPicPr>
            <a:picLocks noChangeAspect="1"/>
          </p:cNvPicPr>
          <p:nvPr/>
        </p:nvPicPr>
        <p:blipFill>
          <a:blip r:embed="rId2" cstate="print"/>
          <a:srcRect l="5882"/>
          <a:stretch>
            <a:fillRect/>
          </a:stretch>
        </p:blipFill>
        <p:spPr bwMode="auto">
          <a:xfrm>
            <a:off x="6660232" y="4095750"/>
            <a:ext cx="2286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740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Сложности организационного и учебного характера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30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 количество учителей вместо одного порождает вариативность поведения школьников.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Отсутствие эмоционального настроя на предстоящую деятельность.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Создание ситуации успеха для пятиклассников.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Отсутствие коллективных средств обучения.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Наличие большей свободы и самостоятельности.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6.Личностный контакт с учителями.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2" y="1397000"/>
          <a:ext cx="7786744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2"/>
                <a:gridCol w="1750230"/>
                <a:gridCol w="1946686"/>
                <a:gridCol w="194668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5б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2011/12</a:t>
                      </a:r>
                      <a:endParaRPr lang="ru-RU" sz="2400" b="1" baseline="0" dirty="0" smtClean="0"/>
                    </a:p>
                    <a:p>
                      <a:pPr algn="ctr"/>
                      <a:r>
                        <a:rPr lang="ru-RU" sz="2400" b="1" baseline="0" dirty="0" err="1" smtClean="0"/>
                        <a:t>уч</a:t>
                      </a:r>
                      <a:r>
                        <a:rPr lang="ru-RU" sz="2400" b="1" baseline="0" dirty="0" smtClean="0"/>
                        <a:t>. год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23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714348" y="2786058"/>
          <a:ext cx="792961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Возрастной состав обучающихся 5х классов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85852" y="3643314"/>
          <a:ext cx="8572560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857232"/>
          <a:ext cx="8143936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2035984"/>
                <a:gridCol w="2035984"/>
                <a:gridCol w="203598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Год рождения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Мальчиков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Девочек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1998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1999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2000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2001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-642974" y="-500089"/>
            <a:ext cx="11930146" cy="50009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из других школ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785794"/>
          <a:ext cx="749620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404"/>
                <a:gridCol w="3733800"/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СОШ №1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</a:rPr>
                        <a:t>Таранай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</a:rPr>
                        <a:t>Буюклы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142908" y="2428868"/>
            <a:ext cx="5429288" cy="857248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Количество обучающихся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вида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929190" y="2000240"/>
          <a:ext cx="385765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3571876"/>
          <a:ext cx="4143404" cy="145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3827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2009-2010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</a:tr>
              <a:tr h="3738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2010-2011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3738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2011-2012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357422" y="3571876"/>
          <a:ext cx="3286148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Класс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Учитель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 и 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Иванова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Н.И.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Хорошилова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Е.Л.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 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Симонова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Т.В.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3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отличников и хорошистов</a:t>
            </a:r>
            <a:endParaRPr lang="ru-RU" sz="36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500694" y="4143356"/>
          <a:ext cx="342902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551</Words>
  <Application>Microsoft Office PowerPoint</Application>
  <PresentationFormat>Экран (4:3)</PresentationFormat>
  <Paragraphs>238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Педсовет по теме: Преемственность между начальным и средним звеном</vt:lpstr>
      <vt:lpstr>Мысль в подарок</vt:lpstr>
      <vt:lpstr>Это странное слово «АДАПТАЦИЯ»</vt:lpstr>
      <vt:lpstr>  «Из начальной школы в основную» </vt:lpstr>
      <vt:lpstr>    Сложности организационного и учебного характера </vt:lpstr>
      <vt:lpstr>Количество обучающихся</vt:lpstr>
      <vt:lpstr>Возрастной состав обучающихся 5х классов</vt:lpstr>
      <vt:lpstr>Количество обучающихся из других школ</vt:lpstr>
      <vt:lpstr>Количество отличников и хорошистов</vt:lpstr>
      <vt:lpstr>Количество Отличников</vt:lpstr>
      <vt:lpstr>Количество Отличников</vt:lpstr>
      <vt:lpstr>Анализ контрольных срезов по русскому языку</vt:lpstr>
      <vt:lpstr>Анализ контрольных срезов по русскому языку(КЗ)</vt:lpstr>
      <vt:lpstr>Анализ контрольных срезов по русскому языку(УО)</vt:lpstr>
      <vt:lpstr>Анализ контрольных срезов по математике</vt:lpstr>
      <vt:lpstr>Анализ контрольных срезов по математике(КЗ)</vt:lpstr>
      <vt:lpstr>Анализ контрольных срезов по математике(УО)</vt:lpstr>
      <vt:lpstr>Общие требования к ведению тетрадей: </vt:lpstr>
      <vt:lpstr>Решение педсовета</vt:lpstr>
      <vt:lpstr>Решение педсовета</vt:lpstr>
    </vt:vector>
  </TitlesOfParts>
  <Company>Школа 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по теме: Преемственность между начальным и средним звеном</dc:title>
  <dc:creator>Windows XP</dc:creator>
  <cp:lastModifiedBy>ЛюЛю</cp:lastModifiedBy>
  <cp:revision>98</cp:revision>
  <dcterms:created xsi:type="dcterms:W3CDTF">2011-05-18T00:22:34Z</dcterms:created>
  <dcterms:modified xsi:type="dcterms:W3CDTF">2012-09-09T10:52:41Z</dcterms:modified>
</cp:coreProperties>
</file>