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65" r:id="rId12"/>
    <p:sldId id="266" r:id="rId13"/>
    <p:sldId id="267" r:id="rId14"/>
    <p:sldId id="269" r:id="rId15"/>
    <p:sldId id="271" r:id="rId16"/>
    <p:sldId id="273" r:id="rId17"/>
    <p:sldId id="276" r:id="rId18"/>
    <p:sldId id="278" r:id="rId19"/>
    <p:sldId id="279" r:id="rId20"/>
    <p:sldId id="27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683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B4B85-0940-4EDA-9F96-4E35EEE9C9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265196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E5473-4BB7-45D3-B090-A3A3C992CF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6727160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9D409-6306-4A02-9448-F45BB69B09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7672930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551A1-6F07-4994-99BA-1EEDE7E2A5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895893"/>
      </p:ext>
    </p:extLst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CD911-CE43-4AD8-B3B0-73A77E5A62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3781776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A86FE-D2FB-4F5C-99B1-5DB4F5553F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0937047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9D6F7-9892-49DA-ABAA-6CDCBD6AFC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327897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8D078-674E-46CC-AA4C-E764AAFFC0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853486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94AF-3EB0-4D88-94B5-24190E5F01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1398319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76833-A84F-41C4-B72F-4EFBBE4F31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123466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330A7-FF56-405F-9427-86257E6736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60370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80088-0F90-4F9E-923E-D8C69E45CC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233622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2190E-0F91-4515-BAF2-ACB8AA299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6421065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4BA69A-5CC5-4578-AC35-8E2A1AE3BE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213360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Плауны. Хвощи. Папоротники.</a:t>
            </a:r>
            <a:r>
              <a:rPr lang="ru-RU" altLang="ru-RU" sz="4000" smtClean="0"/>
              <a:t> </a:t>
            </a: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356100" y="5300663"/>
            <a:ext cx="4591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Учитель биологии МБОУ СШ№4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г. Щекино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Жикол А.А.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253344_html_m3296143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31813"/>
            <a:ext cx="9144000" cy="85312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-900113" y="188913"/>
            <a:ext cx="7772401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bg1"/>
                </a:solidFill>
              </a:rPr>
              <a:t>Папоротники (</a:t>
            </a:r>
            <a:r>
              <a:rPr lang="ru-RU" altLang="ru-RU" sz="4000" b="1" u="sng" smtClean="0">
                <a:solidFill>
                  <a:schemeClr val="bg1"/>
                </a:solidFill>
              </a:rPr>
              <a:t>лат.</a:t>
            </a:r>
            <a:r>
              <a:rPr lang="ru-RU" altLang="ru-RU" sz="4000" b="1" smtClean="0">
                <a:solidFill>
                  <a:schemeClr val="bg1"/>
                </a:solidFill>
              </a:rPr>
              <a:t> </a:t>
            </a:r>
            <a:r>
              <a:rPr lang="ru-RU" altLang="ru-RU" sz="4000" b="1" i="1" smtClean="0">
                <a:solidFill>
                  <a:schemeClr val="bg1"/>
                </a:solidFill>
              </a:rPr>
              <a:t>Polypodiópsida</a:t>
            </a:r>
            <a:r>
              <a:rPr lang="ru-RU" altLang="ru-RU" sz="4000" b="1" smtClean="0">
                <a:solidFill>
                  <a:schemeClr val="bg1"/>
                </a:solidFill>
              </a:rPr>
              <a:t>)</a:t>
            </a:r>
            <a:r>
              <a:rPr lang="ru-RU" altLang="ru-RU" sz="4000" smtClean="0"/>
              <a:t>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кочедыжник женский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2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4314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1"/>
                </a:solidFill>
              </a:rPr>
              <a:t>Кочедыжник женский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орляк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4288"/>
            <a:ext cx="9144000" cy="687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5148263" y="6021388"/>
            <a:ext cx="3722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1"/>
                </a:solidFill>
              </a:rPr>
              <a:t>Папоротник-орляк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щитовник мужской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875" y="0"/>
            <a:ext cx="9828213" cy="685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68313" y="188913"/>
            <a:ext cx="5116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1"/>
                </a:solidFill>
              </a:rPr>
              <a:t>Страусник обыкновенный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Gleicheniacea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36863"/>
            <a:ext cx="5364163" cy="4021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6" descr="Gleicheniacea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0"/>
            <a:ext cx="5867400" cy="307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5724525" y="4005263"/>
            <a:ext cx="284003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Семейство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Глейхениевые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Matoniacea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3130550"/>
            <a:ext cx="5580062" cy="372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6" descr="Matoniacea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0"/>
            <a:ext cx="5580062" cy="3687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468313" y="2492375"/>
            <a:ext cx="2644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Семейство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 Матониевые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olypodiacea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3708400" y="188913"/>
            <a:ext cx="5354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1"/>
                </a:solidFill>
              </a:rPr>
              <a:t>Семейство Многоножковые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alviniales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349500"/>
            <a:ext cx="6011862" cy="450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6" descr="Salvinia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0"/>
            <a:ext cx="5040313" cy="400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5724525" y="549275"/>
            <a:ext cx="23701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Сальвиния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плавающая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Schizaea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2997200"/>
            <a:ext cx="5940426" cy="4456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6" descr="Schizaeales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975" y="0"/>
            <a:ext cx="5867400" cy="326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6011863" y="2420938"/>
            <a:ext cx="2330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Семейство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 Схизейные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ibotiacea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6300788" y="5949950"/>
            <a:ext cx="2287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chemeClr val="bg1"/>
                </a:solidFill>
              </a:rPr>
              <a:t>Циботиум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плаун булавовидны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1186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6084888" y="2492375"/>
            <a:ext cx="28924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Плаун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булавовидный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Dickson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4288" y="0"/>
            <a:ext cx="4049712" cy="4868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7" name="Picture 4" descr="Dicksoniacea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57238" y="0"/>
            <a:ext cx="583406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6011863" y="5516563"/>
            <a:ext cx="20081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Дискония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плаун сплюснуты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2124075" y="5949950"/>
            <a:ext cx="3798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1"/>
                </a:solidFill>
              </a:rPr>
              <a:t>Плаун сплюснутый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плаун сплюснутый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0"/>
            <a:ext cx="10404476" cy="6948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0" y="6278563"/>
            <a:ext cx="37988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1"/>
                </a:solidFill>
              </a:rPr>
              <a:t>Плаун сплюснутый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плаун булавовидный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8650" y="0"/>
            <a:ext cx="59753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79388" y="2565400"/>
            <a:ext cx="29575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Плаун баранец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хвощ лесно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08163"/>
            <a:ext cx="6732588" cy="5049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6" descr="хвощ лесной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0"/>
            <a:ext cx="34925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1187450" y="692150"/>
            <a:ext cx="2684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Хвощ лесной</a:t>
            </a:r>
            <a:r>
              <a:rPr lang="ru-RU" altLang="ru-RU" sz="2400"/>
              <a:t>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хвощ полевой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хвощ полев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0"/>
            <a:ext cx="4211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900113" y="404813"/>
            <a:ext cx="28495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Хвощ полевой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хвощ зимующий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5580063" y="6092825"/>
            <a:ext cx="3346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1"/>
                </a:solidFill>
              </a:rPr>
              <a:t>Хвощ зимующий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хвощ камышовый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5292725" y="188913"/>
            <a:ext cx="3506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1"/>
                </a:solidFill>
              </a:rPr>
              <a:t>Хвощ камышный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57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Плауны. Хвощи. Папоротники.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Папоротники (лат. Polypodiópsida)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Настя</dc:creator>
  <cp:lastModifiedBy>Настя</cp:lastModifiedBy>
  <cp:revision>9</cp:revision>
  <dcterms:created xsi:type="dcterms:W3CDTF">1601-01-01T00:00:00Z</dcterms:created>
  <dcterms:modified xsi:type="dcterms:W3CDTF">2014-04-08T17:52:53Z</dcterms:modified>
</cp:coreProperties>
</file>