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6" r:id="rId3"/>
    <p:sldId id="264" r:id="rId4"/>
    <p:sldId id="281" r:id="rId5"/>
    <p:sldId id="275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9" r:id="rId14"/>
    <p:sldId id="282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  тысячная часть числа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сотая часть числа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десятая часть числа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 custLinFactNeighborX="-3638" custLinFactNeighborY="-28"/>
      <dgm:spPr/>
      <dgm:t>
        <a:bodyPr/>
        <a:lstStyle/>
        <a:p>
          <a:endParaRPr lang="ru-RU"/>
        </a:p>
      </dgm:t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 custLinFactNeighborX="-503" custLinFactNeighborY="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C3AB5888-B797-4914-9E82-815DE0E385D4}" type="presOf" srcId="{763697BD-1A40-4A30-B96C-E9B4C451BDCC}" destId="{09D38488-AADC-4774-8FB5-2B9D7F5436AA}" srcOrd="0" destOrd="0" presId="urn:microsoft.com/office/officeart/2005/8/layout/vList3"/>
    <dgm:cxn modelId="{9497E264-D66E-499D-ACC5-BABD5869E5D0}" type="presOf" srcId="{9F751446-C64A-4EB8-AB4D-1D18A9D50F10}" destId="{F57B1CE2-8444-4910-8AC7-FE28E74717F6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268D49F1-0CCB-4833-872E-03EA6755A2C8}" type="presOf" srcId="{EE2C4BBF-E217-4120-8912-F541448F6FDC}" destId="{4AF31F0D-4DA2-4740-AC3B-89D609CAF061}" srcOrd="0" destOrd="0" presId="urn:microsoft.com/office/officeart/2005/8/layout/vList3"/>
    <dgm:cxn modelId="{E657D209-A386-46A6-AFD6-DD454E4069F7}" type="presOf" srcId="{5F268657-948D-4139-A821-04DBB8CAE31E}" destId="{584D0513-A7E6-4887-85FB-E280312AA4AA}" srcOrd="0" destOrd="0" presId="urn:microsoft.com/office/officeart/2005/8/layout/vList3"/>
    <dgm:cxn modelId="{A4AEDEEC-B571-4452-9062-0BE1C38712B1}" type="presParOf" srcId="{4AF31F0D-4DA2-4740-AC3B-89D609CAF061}" destId="{D483A14F-E298-47F2-B0AE-3D7E1F7DC23A}" srcOrd="0" destOrd="0" presId="urn:microsoft.com/office/officeart/2005/8/layout/vList3"/>
    <dgm:cxn modelId="{04121571-9CDE-415E-BE9F-AD8967D5312B}" type="presParOf" srcId="{D483A14F-E298-47F2-B0AE-3D7E1F7DC23A}" destId="{64B16311-5DF2-4FC5-A861-DBDE5B4240D9}" srcOrd="0" destOrd="0" presId="urn:microsoft.com/office/officeart/2005/8/layout/vList3"/>
    <dgm:cxn modelId="{242E937C-0782-46CD-8575-883F22FA2E2B}" type="presParOf" srcId="{D483A14F-E298-47F2-B0AE-3D7E1F7DC23A}" destId="{584D0513-A7E6-4887-85FB-E280312AA4AA}" srcOrd="1" destOrd="0" presId="urn:microsoft.com/office/officeart/2005/8/layout/vList3"/>
    <dgm:cxn modelId="{74AEB9EA-D53B-45B2-AD53-77656ADAF50E}" type="presParOf" srcId="{4AF31F0D-4DA2-4740-AC3B-89D609CAF061}" destId="{0C3614F6-8503-4758-9278-2D138E69AB9C}" srcOrd="1" destOrd="0" presId="urn:microsoft.com/office/officeart/2005/8/layout/vList3"/>
    <dgm:cxn modelId="{391FBF40-E876-4793-93D5-6A86EFEF5847}" type="presParOf" srcId="{4AF31F0D-4DA2-4740-AC3B-89D609CAF061}" destId="{A5EF4C2E-FFD1-44AF-9174-1175B82CE61B}" srcOrd="2" destOrd="0" presId="urn:microsoft.com/office/officeart/2005/8/layout/vList3"/>
    <dgm:cxn modelId="{DB742F1C-182A-4FB1-B994-1F649C648AF0}" type="presParOf" srcId="{A5EF4C2E-FFD1-44AF-9174-1175B82CE61B}" destId="{F45F1C1F-5552-4B20-BAAB-FE1F6CF3C971}" srcOrd="0" destOrd="0" presId="urn:microsoft.com/office/officeart/2005/8/layout/vList3"/>
    <dgm:cxn modelId="{CC053E20-AAFE-447A-B1F9-B6A197EC4C1D}" type="presParOf" srcId="{A5EF4C2E-FFD1-44AF-9174-1175B82CE61B}" destId="{09D38488-AADC-4774-8FB5-2B9D7F5436AA}" srcOrd="1" destOrd="0" presId="urn:microsoft.com/office/officeart/2005/8/layout/vList3"/>
    <dgm:cxn modelId="{1F2A0536-CB7B-4315-8798-D8F68AEBA942}" type="presParOf" srcId="{4AF31F0D-4DA2-4740-AC3B-89D609CAF061}" destId="{9C634086-C958-4E73-9E58-A2428AB7D662}" srcOrd="3" destOrd="0" presId="urn:microsoft.com/office/officeart/2005/8/layout/vList3"/>
    <dgm:cxn modelId="{37C1B2D1-8DD5-4D39-8BC1-08BF4E1BDCD5}" type="presParOf" srcId="{4AF31F0D-4DA2-4740-AC3B-89D609CAF061}" destId="{233849F3-60E1-45F5-9957-24625DACA7F3}" srcOrd="4" destOrd="0" presId="urn:microsoft.com/office/officeart/2005/8/layout/vList3"/>
    <dgm:cxn modelId="{80B9E5FA-2BFA-43C1-A72D-FC6576117811}" type="presParOf" srcId="{233849F3-60E1-45F5-9957-24625DACA7F3}" destId="{B7C27CB2-0DEF-4A97-AB14-7E9A12AC940B}" srcOrd="0" destOrd="0" presId="urn:microsoft.com/office/officeart/2005/8/layout/vList3"/>
    <dgm:cxn modelId="{7B5569DF-5CAB-40E7-85AB-5275818AF9F2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3,5 %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35 %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0,35 %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22649471-ACFC-4546-BB30-82255A86DB4B}" type="presOf" srcId="{9F751446-C64A-4EB8-AB4D-1D18A9D50F10}" destId="{F57B1CE2-8444-4910-8AC7-FE28E74717F6}" srcOrd="0" destOrd="0" presId="urn:microsoft.com/office/officeart/2005/8/layout/vList3"/>
    <dgm:cxn modelId="{512C8039-D776-4709-A534-73A3D44AD2AE}" type="presOf" srcId="{EE2C4BBF-E217-4120-8912-F541448F6FDC}" destId="{4AF31F0D-4DA2-4740-AC3B-89D609CAF061}" srcOrd="0" destOrd="0" presId="urn:microsoft.com/office/officeart/2005/8/layout/vList3"/>
    <dgm:cxn modelId="{1E93805F-2758-4B22-8703-73BE8B99F07E}" type="presOf" srcId="{5F268657-948D-4139-A821-04DBB8CAE31E}" destId="{584D0513-A7E6-4887-85FB-E280312AA4AA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2514280A-221C-47CB-BB4A-498CB29BE3F8}" type="presOf" srcId="{763697BD-1A40-4A30-B96C-E9B4C451BDCC}" destId="{09D38488-AADC-4774-8FB5-2B9D7F5436AA}" srcOrd="0" destOrd="0" presId="urn:microsoft.com/office/officeart/2005/8/layout/vList3"/>
    <dgm:cxn modelId="{FB2F19F2-C414-4DE5-BE02-4E965BCCA34F}" type="presParOf" srcId="{4AF31F0D-4DA2-4740-AC3B-89D609CAF061}" destId="{D483A14F-E298-47F2-B0AE-3D7E1F7DC23A}" srcOrd="0" destOrd="0" presId="urn:microsoft.com/office/officeart/2005/8/layout/vList3"/>
    <dgm:cxn modelId="{8D98E910-4215-4A06-A1B0-02ECED446D2F}" type="presParOf" srcId="{D483A14F-E298-47F2-B0AE-3D7E1F7DC23A}" destId="{64B16311-5DF2-4FC5-A861-DBDE5B4240D9}" srcOrd="0" destOrd="0" presId="urn:microsoft.com/office/officeart/2005/8/layout/vList3"/>
    <dgm:cxn modelId="{8E5524BC-2903-4441-B478-99A9F71ADC23}" type="presParOf" srcId="{D483A14F-E298-47F2-B0AE-3D7E1F7DC23A}" destId="{584D0513-A7E6-4887-85FB-E280312AA4AA}" srcOrd="1" destOrd="0" presId="urn:microsoft.com/office/officeart/2005/8/layout/vList3"/>
    <dgm:cxn modelId="{1D8E0AB1-F7D3-48C9-841F-2C387B82E355}" type="presParOf" srcId="{4AF31F0D-4DA2-4740-AC3B-89D609CAF061}" destId="{0C3614F6-8503-4758-9278-2D138E69AB9C}" srcOrd="1" destOrd="0" presId="urn:microsoft.com/office/officeart/2005/8/layout/vList3"/>
    <dgm:cxn modelId="{BB3A3708-29A1-44A2-BBD8-3D3661E4D326}" type="presParOf" srcId="{4AF31F0D-4DA2-4740-AC3B-89D609CAF061}" destId="{A5EF4C2E-FFD1-44AF-9174-1175B82CE61B}" srcOrd="2" destOrd="0" presId="urn:microsoft.com/office/officeart/2005/8/layout/vList3"/>
    <dgm:cxn modelId="{44CD1376-2383-427E-915A-A9BB82E5374E}" type="presParOf" srcId="{A5EF4C2E-FFD1-44AF-9174-1175B82CE61B}" destId="{F45F1C1F-5552-4B20-BAAB-FE1F6CF3C971}" srcOrd="0" destOrd="0" presId="urn:microsoft.com/office/officeart/2005/8/layout/vList3"/>
    <dgm:cxn modelId="{3DD3C9D0-B3ED-466E-8510-4B191B9F8E9A}" type="presParOf" srcId="{A5EF4C2E-FFD1-44AF-9174-1175B82CE61B}" destId="{09D38488-AADC-4774-8FB5-2B9D7F5436AA}" srcOrd="1" destOrd="0" presId="urn:microsoft.com/office/officeart/2005/8/layout/vList3"/>
    <dgm:cxn modelId="{5D1514DF-74B2-4F36-8DB4-73409756F598}" type="presParOf" srcId="{4AF31F0D-4DA2-4740-AC3B-89D609CAF061}" destId="{9C634086-C958-4E73-9E58-A2428AB7D662}" srcOrd="3" destOrd="0" presId="urn:microsoft.com/office/officeart/2005/8/layout/vList3"/>
    <dgm:cxn modelId="{358E7E01-9D2F-482F-AEA4-0FD684C9F77B}" type="presParOf" srcId="{4AF31F0D-4DA2-4740-AC3B-89D609CAF061}" destId="{233849F3-60E1-45F5-9957-24625DACA7F3}" srcOrd="4" destOrd="0" presId="urn:microsoft.com/office/officeart/2005/8/layout/vList3"/>
    <dgm:cxn modelId="{0E420FEB-E0CE-4B2C-8290-ABB3AC29647B}" type="presParOf" srcId="{233849F3-60E1-45F5-9957-24625DACA7F3}" destId="{B7C27CB2-0DEF-4A97-AB14-7E9A12AC940B}" srcOrd="0" destOrd="0" presId="urn:microsoft.com/office/officeart/2005/8/layout/vList3"/>
    <dgm:cxn modelId="{D7AA5A3F-4997-4221-9E19-58894C98A92C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треть числа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половина числа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четверть числа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 custScaleY="100220" custLinFactNeighborX="-99" custLinFactNeighborY="3293"/>
      <dgm:spPr/>
    </dgm:pt>
    <dgm:pt modelId="{09D38488-AADC-4774-8FB5-2B9D7F5436AA}" type="pres">
      <dgm:prSet presAssocID="{763697BD-1A40-4A30-B96C-E9B4C451BDCC}" presName="txShp" presStyleLbl="node1" presStyleIdx="1" presStyleCnt="3" custLinFactNeighborX="-355" custLinFactNeighborY="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4E686-91DB-4F67-8FC2-F88CB37BCFE0}" type="presOf" srcId="{9F751446-C64A-4EB8-AB4D-1D18A9D50F10}" destId="{F57B1CE2-8444-4910-8AC7-FE28E74717F6}" srcOrd="0" destOrd="0" presId="urn:microsoft.com/office/officeart/2005/8/layout/vList3"/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D70DE302-056F-4757-9F24-49423101EFDD}" type="presOf" srcId="{763697BD-1A40-4A30-B96C-E9B4C451BDCC}" destId="{09D38488-AADC-4774-8FB5-2B9D7F5436AA}" srcOrd="0" destOrd="0" presId="urn:microsoft.com/office/officeart/2005/8/layout/vList3"/>
    <dgm:cxn modelId="{3FCB57E2-4ECF-4C66-9A53-B46737960E00}" type="presOf" srcId="{EE2C4BBF-E217-4120-8912-F541448F6FDC}" destId="{4AF31F0D-4DA2-4740-AC3B-89D609CAF061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AEDED334-6F74-4E3C-B22B-2D69E95C19F7}" type="presOf" srcId="{5F268657-948D-4139-A821-04DBB8CAE31E}" destId="{584D0513-A7E6-4887-85FB-E280312AA4AA}" srcOrd="0" destOrd="0" presId="urn:microsoft.com/office/officeart/2005/8/layout/vList3"/>
    <dgm:cxn modelId="{00245B67-2F23-4D2B-A4E4-817064CC8513}" type="presParOf" srcId="{4AF31F0D-4DA2-4740-AC3B-89D609CAF061}" destId="{D483A14F-E298-47F2-B0AE-3D7E1F7DC23A}" srcOrd="0" destOrd="0" presId="urn:microsoft.com/office/officeart/2005/8/layout/vList3"/>
    <dgm:cxn modelId="{EA33AFF8-E38B-43B8-99AD-6E017E48F471}" type="presParOf" srcId="{D483A14F-E298-47F2-B0AE-3D7E1F7DC23A}" destId="{64B16311-5DF2-4FC5-A861-DBDE5B4240D9}" srcOrd="0" destOrd="0" presId="urn:microsoft.com/office/officeart/2005/8/layout/vList3"/>
    <dgm:cxn modelId="{52EF9D37-3743-4B7F-880F-316BE2204E75}" type="presParOf" srcId="{D483A14F-E298-47F2-B0AE-3D7E1F7DC23A}" destId="{584D0513-A7E6-4887-85FB-E280312AA4AA}" srcOrd="1" destOrd="0" presId="urn:microsoft.com/office/officeart/2005/8/layout/vList3"/>
    <dgm:cxn modelId="{15401B54-8F7B-4436-84BB-1AB0ECA88ED9}" type="presParOf" srcId="{4AF31F0D-4DA2-4740-AC3B-89D609CAF061}" destId="{0C3614F6-8503-4758-9278-2D138E69AB9C}" srcOrd="1" destOrd="0" presId="urn:microsoft.com/office/officeart/2005/8/layout/vList3"/>
    <dgm:cxn modelId="{F66D6635-8EC6-47FB-9637-D87AFFC703D6}" type="presParOf" srcId="{4AF31F0D-4DA2-4740-AC3B-89D609CAF061}" destId="{A5EF4C2E-FFD1-44AF-9174-1175B82CE61B}" srcOrd="2" destOrd="0" presId="urn:microsoft.com/office/officeart/2005/8/layout/vList3"/>
    <dgm:cxn modelId="{00ECA204-988E-49E5-A35D-FDB5F6D6B134}" type="presParOf" srcId="{A5EF4C2E-FFD1-44AF-9174-1175B82CE61B}" destId="{F45F1C1F-5552-4B20-BAAB-FE1F6CF3C971}" srcOrd="0" destOrd="0" presId="urn:microsoft.com/office/officeart/2005/8/layout/vList3"/>
    <dgm:cxn modelId="{08EE97D0-1839-47C4-B996-905BFA309208}" type="presParOf" srcId="{A5EF4C2E-FFD1-44AF-9174-1175B82CE61B}" destId="{09D38488-AADC-4774-8FB5-2B9D7F5436AA}" srcOrd="1" destOrd="0" presId="urn:microsoft.com/office/officeart/2005/8/layout/vList3"/>
    <dgm:cxn modelId="{A60DF622-F7EB-43DA-9C1D-F39430521738}" type="presParOf" srcId="{4AF31F0D-4DA2-4740-AC3B-89D609CAF061}" destId="{9C634086-C958-4E73-9E58-A2428AB7D662}" srcOrd="3" destOrd="0" presId="urn:microsoft.com/office/officeart/2005/8/layout/vList3"/>
    <dgm:cxn modelId="{C658D5A8-7BD3-49F7-9C28-AB7751FBD3EB}" type="presParOf" srcId="{4AF31F0D-4DA2-4740-AC3B-89D609CAF061}" destId="{233849F3-60E1-45F5-9957-24625DACA7F3}" srcOrd="4" destOrd="0" presId="urn:microsoft.com/office/officeart/2005/8/layout/vList3"/>
    <dgm:cxn modelId="{B9CC2462-9C63-49C7-9070-72331C56A874}" type="presParOf" srcId="{233849F3-60E1-45F5-9957-24625DACA7F3}" destId="{B7C27CB2-0DEF-4A97-AB14-7E9A12AC940B}" srcOrd="0" destOrd="0" presId="urn:microsoft.com/office/officeart/2005/8/layout/vList3"/>
    <dgm:cxn modelId="{E69E692C-3838-4851-B681-1BA47E5F61DB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9 %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10 %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11 %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F9727BD5-07CF-45A8-B5F7-F39AF6A2D63E}" type="presOf" srcId="{763697BD-1A40-4A30-B96C-E9B4C451BDCC}" destId="{09D38488-AADC-4774-8FB5-2B9D7F5436AA}" srcOrd="0" destOrd="0" presId="urn:microsoft.com/office/officeart/2005/8/layout/vList3"/>
    <dgm:cxn modelId="{E5EE1724-77D1-45D5-8C3C-C6A793A12330}" type="presOf" srcId="{5F268657-948D-4139-A821-04DBB8CAE31E}" destId="{584D0513-A7E6-4887-85FB-E280312AA4AA}" srcOrd="0" destOrd="0" presId="urn:microsoft.com/office/officeart/2005/8/layout/vList3"/>
    <dgm:cxn modelId="{EB52DD6E-9922-46DD-B18B-863111E63BE3}" type="presOf" srcId="{9F751446-C64A-4EB8-AB4D-1D18A9D50F10}" destId="{F57B1CE2-8444-4910-8AC7-FE28E74717F6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07173162-B696-4848-912F-07BC60287BC9}" type="presOf" srcId="{EE2C4BBF-E217-4120-8912-F541448F6FDC}" destId="{4AF31F0D-4DA2-4740-AC3B-89D609CAF061}" srcOrd="0" destOrd="0" presId="urn:microsoft.com/office/officeart/2005/8/layout/vList3"/>
    <dgm:cxn modelId="{76FB6CCF-71BA-4980-B1AD-251B01A8F438}" type="presParOf" srcId="{4AF31F0D-4DA2-4740-AC3B-89D609CAF061}" destId="{D483A14F-E298-47F2-B0AE-3D7E1F7DC23A}" srcOrd="0" destOrd="0" presId="urn:microsoft.com/office/officeart/2005/8/layout/vList3"/>
    <dgm:cxn modelId="{2A636B50-6DAE-4A02-BFAE-B7FA1938A9AE}" type="presParOf" srcId="{D483A14F-E298-47F2-B0AE-3D7E1F7DC23A}" destId="{64B16311-5DF2-4FC5-A861-DBDE5B4240D9}" srcOrd="0" destOrd="0" presId="urn:microsoft.com/office/officeart/2005/8/layout/vList3"/>
    <dgm:cxn modelId="{66133AB5-13C2-488D-9CB3-7BE437BA4A67}" type="presParOf" srcId="{D483A14F-E298-47F2-B0AE-3D7E1F7DC23A}" destId="{584D0513-A7E6-4887-85FB-E280312AA4AA}" srcOrd="1" destOrd="0" presId="urn:microsoft.com/office/officeart/2005/8/layout/vList3"/>
    <dgm:cxn modelId="{5C2FA531-FD31-44E3-AD4E-1A0851843CEE}" type="presParOf" srcId="{4AF31F0D-4DA2-4740-AC3B-89D609CAF061}" destId="{0C3614F6-8503-4758-9278-2D138E69AB9C}" srcOrd="1" destOrd="0" presId="urn:microsoft.com/office/officeart/2005/8/layout/vList3"/>
    <dgm:cxn modelId="{17467C9A-FD4F-4229-9203-0D50503DD127}" type="presParOf" srcId="{4AF31F0D-4DA2-4740-AC3B-89D609CAF061}" destId="{A5EF4C2E-FFD1-44AF-9174-1175B82CE61B}" srcOrd="2" destOrd="0" presId="urn:microsoft.com/office/officeart/2005/8/layout/vList3"/>
    <dgm:cxn modelId="{58DF1234-6795-4191-9969-0E82BD2AAEA8}" type="presParOf" srcId="{A5EF4C2E-FFD1-44AF-9174-1175B82CE61B}" destId="{F45F1C1F-5552-4B20-BAAB-FE1F6CF3C971}" srcOrd="0" destOrd="0" presId="urn:microsoft.com/office/officeart/2005/8/layout/vList3"/>
    <dgm:cxn modelId="{A7B6BAA5-3249-4365-BA1E-AE17790A4B12}" type="presParOf" srcId="{A5EF4C2E-FFD1-44AF-9174-1175B82CE61B}" destId="{09D38488-AADC-4774-8FB5-2B9D7F5436AA}" srcOrd="1" destOrd="0" presId="urn:microsoft.com/office/officeart/2005/8/layout/vList3"/>
    <dgm:cxn modelId="{E6817660-1907-4B5E-82E1-63EDABD3019B}" type="presParOf" srcId="{4AF31F0D-4DA2-4740-AC3B-89D609CAF061}" destId="{9C634086-C958-4E73-9E58-A2428AB7D662}" srcOrd="3" destOrd="0" presId="urn:microsoft.com/office/officeart/2005/8/layout/vList3"/>
    <dgm:cxn modelId="{881752A4-07D6-42C5-AA8B-D030B1576774}" type="presParOf" srcId="{4AF31F0D-4DA2-4740-AC3B-89D609CAF061}" destId="{233849F3-60E1-45F5-9957-24625DACA7F3}" srcOrd="4" destOrd="0" presId="urn:microsoft.com/office/officeart/2005/8/layout/vList3"/>
    <dgm:cxn modelId="{67E9C889-A580-4D57-9083-06F630E74879}" type="presParOf" srcId="{233849F3-60E1-45F5-9957-24625DACA7F3}" destId="{B7C27CB2-0DEF-4A97-AB14-7E9A12AC940B}" srcOrd="0" destOrd="0" presId="urn:microsoft.com/office/officeart/2005/8/layout/vList3"/>
    <dgm:cxn modelId="{CF4F1ACA-6F2D-4D02-8EBB-964FD41E273F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30 </a:t>
          </a:r>
          <a:r>
            <a:rPr lang="ru-RU" dirty="0" err="1" smtClean="0"/>
            <a:t>руб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200 </a:t>
          </a:r>
          <a:r>
            <a:rPr lang="ru-RU" dirty="0" err="1" smtClean="0"/>
            <a:t>руб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270 </a:t>
          </a:r>
          <a:r>
            <a:rPr lang="ru-RU" dirty="0" err="1" smtClean="0"/>
            <a:t>руб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18F4990D-E9EC-44F7-BC22-D0DC203911BC}" type="presOf" srcId="{9F751446-C64A-4EB8-AB4D-1D18A9D50F10}" destId="{F57B1CE2-8444-4910-8AC7-FE28E74717F6}" srcOrd="0" destOrd="0" presId="urn:microsoft.com/office/officeart/2005/8/layout/vList3"/>
    <dgm:cxn modelId="{7BB54501-8FB8-46E5-939A-49851B400466}" type="presOf" srcId="{763697BD-1A40-4A30-B96C-E9B4C451BDCC}" destId="{09D38488-AADC-4774-8FB5-2B9D7F5436AA}" srcOrd="0" destOrd="0" presId="urn:microsoft.com/office/officeart/2005/8/layout/vList3"/>
    <dgm:cxn modelId="{0E1C6E6A-9E11-408E-B641-D33749CC4CA1}" type="presOf" srcId="{5F268657-948D-4139-A821-04DBB8CAE31E}" destId="{584D0513-A7E6-4887-85FB-E280312AA4AA}" srcOrd="0" destOrd="0" presId="urn:microsoft.com/office/officeart/2005/8/layout/vList3"/>
    <dgm:cxn modelId="{A6C0B9AB-7573-4DAD-AF71-320288E9B2B3}" type="presOf" srcId="{EE2C4BBF-E217-4120-8912-F541448F6FDC}" destId="{4AF31F0D-4DA2-4740-AC3B-89D609CAF061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E05AA207-447D-4710-A8C1-45A39F249B7E}" type="presParOf" srcId="{4AF31F0D-4DA2-4740-AC3B-89D609CAF061}" destId="{D483A14F-E298-47F2-B0AE-3D7E1F7DC23A}" srcOrd="0" destOrd="0" presId="urn:microsoft.com/office/officeart/2005/8/layout/vList3"/>
    <dgm:cxn modelId="{F2BA07FF-8E87-4900-8C75-BDC9DB077269}" type="presParOf" srcId="{D483A14F-E298-47F2-B0AE-3D7E1F7DC23A}" destId="{64B16311-5DF2-4FC5-A861-DBDE5B4240D9}" srcOrd="0" destOrd="0" presId="urn:microsoft.com/office/officeart/2005/8/layout/vList3"/>
    <dgm:cxn modelId="{0D18E142-0418-42A9-8E95-07E00BCA1CC8}" type="presParOf" srcId="{D483A14F-E298-47F2-B0AE-3D7E1F7DC23A}" destId="{584D0513-A7E6-4887-85FB-E280312AA4AA}" srcOrd="1" destOrd="0" presId="urn:microsoft.com/office/officeart/2005/8/layout/vList3"/>
    <dgm:cxn modelId="{5988EF16-5D74-4640-BC7D-7F138B9AB25E}" type="presParOf" srcId="{4AF31F0D-4DA2-4740-AC3B-89D609CAF061}" destId="{0C3614F6-8503-4758-9278-2D138E69AB9C}" srcOrd="1" destOrd="0" presId="urn:microsoft.com/office/officeart/2005/8/layout/vList3"/>
    <dgm:cxn modelId="{45179EB3-79C1-413F-A2E3-DE69E2BB7B41}" type="presParOf" srcId="{4AF31F0D-4DA2-4740-AC3B-89D609CAF061}" destId="{A5EF4C2E-FFD1-44AF-9174-1175B82CE61B}" srcOrd="2" destOrd="0" presId="urn:microsoft.com/office/officeart/2005/8/layout/vList3"/>
    <dgm:cxn modelId="{23611F9A-7E40-42C5-8A06-E380A74949EA}" type="presParOf" srcId="{A5EF4C2E-FFD1-44AF-9174-1175B82CE61B}" destId="{F45F1C1F-5552-4B20-BAAB-FE1F6CF3C971}" srcOrd="0" destOrd="0" presId="urn:microsoft.com/office/officeart/2005/8/layout/vList3"/>
    <dgm:cxn modelId="{16D75B8F-99DB-4FC1-9A16-177F04A7F100}" type="presParOf" srcId="{A5EF4C2E-FFD1-44AF-9174-1175B82CE61B}" destId="{09D38488-AADC-4774-8FB5-2B9D7F5436AA}" srcOrd="1" destOrd="0" presId="urn:microsoft.com/office/officeart/2005/8/layout/vList3"/>
    <dgm:cxn modelId="{CBE44B0B-CE66-4A15-A5D4-4E6E7FF142AE}" type="presParOf" srcId="{4AF31F0D-4DA2-4740-AC3B-89D609CAF061}" destId="{9C634086-C958-4E73-9E58-A2428AB7D662}" srcOrd="3" destOrd="0" presId="urn:microsoft.com/office/officeart/2005/8/layout/vList3"/>
    <dgm:cxn modelId="{27709B88-CC53-49D3-AA39-0D9A844156D2}" type="presParOf" srcId="{4AF31F0D-4DA2-4740-AC3B-89D609CAF061}" destId="{233849F3-60E1-45F5-9957-24625DACA7F3}" srcOrd="4" destOrd="0" presId="urn:microsoft.com/office/officeart/2005/8/layout/vList3"/>
    <dgm:cxn modelId="{248CB634-DEC6-4C04-B679-8720499B33F2}" type="presParOf" srcId="{233849F3-60E1-45F5-9957-24625DACA7F3}" destId="{B7C27CB2-0DEF-4A97-AB14-7E9A12AC940B}" srcOrd="0" destOrd="0" presId="urn:microsoft.com/office/officeart/2005/8/layout/vList3"/>
    <dgm:cxn modelId="{9A08FA62-D169-4FE8-AB09-B27F828D1274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10 %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6 %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smtClean="0"/>
            <a:t>36 %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D2E91-F71D-480E-BF9F-D33FEB590905}" type="presOf" srcId="{9F751446-C64A-4EB8-AB4D-1D18A9D50F10}" destId="{F57B1CE2-8444-4910-8AC7-FE28E74717F6}" srcOrd="0" destOrd="0" presId="urn:microsoft.com/office/officeart/2005/8/layout/vList3"/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BFC45298-DBAF-4BB5-B4D9-EB886161493C}" type="presOf" srcId="{763697BD-1A40-4A30-B96C-E9B4C451BDCC}" destId="{09D38488-AADC-4774-8FB5-2B9D7F5436AA}" srcOrd="0" destOrd="0" presId="urn:microsoft.com/office/officeart/2005/8/layout/vList3"/>
    <dgm:cxn modelId="{140E1DF6-9FB1-43BD-92E4-98B033ABF9AB}" type="presOf" srcId="{EE2C4BBF-E217-4120-8912-F541448F6FDC}" destId="{4AF31F0D-4DA2-4740-AC3B-89D609CAF061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CF9A314B-2D6A-4C11-BE30-FA534BA1468F}" type="presOf" srcId="{5F268657-948D-4139-A821-04DBB8CAE31E}" destId="{584D0513-A7E6-4887-85FB-E280312AA4AA}" srcOrd="0" destOrd="0" presId="urn:microsoft.com/office/officeart/2005/8/layout/vList3"/>
    <dgm:cxn modelId="{A6EDC29F-FB9C-4AB2-B0E4-A072BC81F3E9}" type="presParOf" srcId="{4AF31F0D-4DA2-4740-AC3B-89D609CAF061}" destId="{D483A14F-E298-47F2-B0AE-3D7E1F7DC23A}" srcOrd="0" destOrd="0" presId="urn:microsoft.com/office/officeart/2005/8/layout/vList3"/>
    <dgm:cxn modelId="{E96EBC14-0EF7-42EA-A4F3-6312AE1BAD9D}" type="presParOf" srcId="{D483A14F-E298-47F2-B0AE-3D7E1F7DC23A}" destId="{64B16311-5DF2-4FC5-A861-DBDE5B4240D9}" srcOrd="0" destOrd="0" presId="urn:microsoft.com/office/officeart/2005/8/layout/vList3"/>
    <dgm:cxn modelId="{6060E14E-56A4-4296-82E4-BF741C373DB4}" type="presParOf" srcId="{D483A14F-E298-47F2-B0AE-3D7E1F7DC23A}" destId="{584D0513-A7E6-4887-85FB-E280312AA4AA}" srcOrd="1" destOrd="0" presId="urn:microsoft.com/office/officeart/2005/8/layout/vList3"/>
    <dgm:cxn modelId="{16E5395F-0C1D-4A99-8F80-B1E4A8615338}" type="presParOf" srcId="{4AF31F0D-4DA2-4740-AC3B-89D609CAF061}" destId="{0C3614F6-8503-4758-9278-2D138E69AB9C}" srcOrd="1" destOrd="0" presId="urn:microsoft.com/office/officeart/2005/8/layout/vList3"/>
    <dgm:cxn modelId="{A7F0DBE3-B827-4539-84E5-E79A849EF845}" type="presParOf" srcId="{4AF31F0D-4DA2-4740-AC3B-89D609CAF061}" destId="{A5EF4C2E-FFD1-44AF-9174-1175B82CE61B}" srcOrd="2" destOrd="0" presId="urn:microsoft.com/office/officeart/2005/8/layout/vList3"/>
    <dgm:cxn modelId="{104EB66E-CB66-4479-B6BC-094E35F577BE}" type="presParOf" srcId="{A5EF4C2E-FFD1-44AF-9174-1175B82CE61B}" destId="{F45F1C1F-5552-4B20-BAAB-FE1F6CF3C971}" srcOrd="0" destOrd="0" presId="urn:microsoft.com/office/officeart/2005/8/layout/vList3"/>
    <dgm:cxn modelId="{5F186FD5-8562-49A7-A990-68E83EBE7C9C}" type="presParOf" srcId="{A5EF4C2E-FFD1-44AF-9174-1175B82CE61B}" destId="{09D38488-AADC-4774-8FB5-2B9D7F5436AA}" srcOrd="1" destOrd="0" presId="urn:microsoft.com/office/officeart/2005/8/layout/vList3"/>
    <dgm:cxn modelId="{9AF03298-C809-4730-BA06-25901F287262}" type="presParOf" srcId="{4AF31F0D-4DA2-4740-AC3B-89D609CAF061}" destId="{9C634086-C958-4E73-9E58-A2428AB7D662}" srcOrd="3" destOrd="0" presId="urn:microsoft.com/office/officeart/2005/8/layout/vList3"/>
    <dgm:cxn modelId="{26862BDA-DE33-4DC7-8936-2E679333A4C7}" type="presParOf" srcId="{4AF31F0D-4DA2-4740-AC3B-89D609CAF061}" destId="{233849F3-60E1-45F5-9957-24625DACA7F3}" srcOrd="4" destOrd="0" presId="urn:microsoft.com/office/officeart/2005/8/layout/vList3"/>
    <dgm:cxn modelId="{A7AB0ACD-26D4-4B0F-8847-EDD5A19A6EFC}" type="presParOf" srcId="{233849F3-60E1-45F5-9957-24625DACA7F3}" destId="{B7C27CB2-0DEF-4A97-AB14-7E9A12AC940B}" srcOrd="0" destOrd="0" presId="urn:microsoft.com/office/officeart/2005/8/layout/vList3"/>
    <dgm:cxn modelId="{60738506-BF3B-4CBF-88C8-7DA2318588DE}" type="presParOf" srcId="{233849F3-60E1-45F5-9957-24625DACA7F3}" destId="{F57B1CE2-8444-4910-8AC7-FE28E74717F6}" srcOrd="1" destOrd="0" presId="urn:microsoft.com/office/officeart/2005/8/layout/vList3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2C4BBF-E217-4120-8912-F541448F6FD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68657-948D-4139-A821-04DBB8CAE31E}">
      <dgm:prSet phldrT="[Текст]"/>
      <dgm:spPr/>
      <dgm:t>
        <a:bodyPr/>
        <a:lstStyle/>
        <a:p>
          <a:r>
            <a:rPr lang="ru-RU" dirty="0" smtClean="0"/>
            <a:t>280 км</a:t>
          </a:r>
          <a:endParaRPr lang="ru-RU" dirty="0"/>
        </a:p>
      </dgm:t>
    </dgm:pt>
    <dgm:pt modelId="{59B6BC58-0549-491C-8637-32D9A3BA644E}" type="parTrans" cxnId="{92C24233-5BD2-4381-B9A6-9FE743E5A386}">
      <dgm:prSet/>
      <dgm:spPr/>
      <dgm:t>
        <a:bodyPr/>
        <a:lstStyle/>
        <a:p>
          <a:endParaRPr lang="ru-RU"/>
        </a:p>
      </dgm:t>
    </dgm:pt>
    <dgm:pt modelId="{B8E6C32F-9BC5-4FE9-9857-7CBAD93B70CA}" type="sibTrans" cxnId="{92C24233-5BD2-4381-B9A6-9FE743E5A386}">
      <dgm:prSet/>
      <dgm:spPr/>
      <dgm:t>
        <a:bodyPr/>
        <a:lstStyle/>
        <a:p>
          <a:endParaRPr lang="ru-RU"/>
        </a:p>
      </dgm:t>
    </dgm:pt>
    <dgm:pt modelId="{763697BD-1A40-4A30-B96C-E9B4C451BDCC}">
      <dgm:prSet phldrT="[Текст]"/>
      <dgm:spPr/>
      <dgm:t>
        <a:bodyPr/>
        <a:lstStyle/>
        <a:p>
          <a:r>
            <a:rPr lang="ru-RU" dirty="0" smtClean="0"/>
            <a:t>700 км</a:t>
          </a:r>
          <a:endParaRPr lang="ru-RU" dirty="0"/>
        </a:p>
      </dgm:t>
    </dgm:pt>
    <dgm:pt modelId="{C38E18F8-2F32-4EA2-9FD2-9B9742D6D41D}" type="parTrans" cxnId="{81EF8908-5C8A-4673-AFF3-7FD4FC5D744B}">
      <dgm:prSet/>
      <dgm:spPr/>
      <dgm:t>
        <a:bodyPr/>
        <a:lstStyle/>
        <a:p>
          <a:endParaRPr lang="ru-RU"/>
        </a:p>
      </dgm:t>
    </dgm:pt>
    <dgm:pt modelId="{A595B4E5-95F9-40B8-A2B9-CC354AECF964}" type="sibTrans" cxnId="{81EF8908-5C8A-4673-AFF3-7FD4FC5D744B}">
      <dgm:prSet/>
      <dgm:spPr/>
      <dgm:t>
        <a:bodyPr/>
        <a:lstStyle/>
        <a:p>
          <a:endParaRPr lang="ru-RU"/>
        </a:p>
      </dgm:t>
    </dgm:pt>
    <dgm:pt modelId="{9F751446-C64A-4EB8-AB4D-1D18A9D50F10}">
      <dgm:prSet/>
      <dgm:spPr/>
      <dgm:t>
        <a:bodyPr/>
        <a:lstStyle/>
        <a:p>
          <a:r>
            <a:rPr lang="ru-RU" dirty="0" smtClean="0"/>
            <a:t>530 км</a:t>
          </a:r>
          <a:endParaRPr lang="ru-RU" dirty="0"/>
        </a:p>
      </dgm:t>
    </dgm:pt>
    <dgm:pt modelId="{E8BD21E6-644A-4EC0-A51B-7AE5F3BCF467}" type="parTrans" cxnId="{EFDEE54F-BE15-4D2E-B157-B077F9A496CA}">
      <dgm:prSet/>
      <dgm:spPr/>
      <dgm:t>
        <a:bodyPr/>
        <a:lstStyle/>
        <a:p>
          <a:endParaRPr lang="ru-RU"/>
        </a:p>
      </dgm:t>
    </dgm:pt>
    <dgm:pt modelId="{5BEC481C-0C13-4FDA-80FA-FA5284BAF170}" type="sibTrans" cxnId="{EFDEE54F-BE15-4D2E-B157-B077F9A496CA}">
      <dgm:prSet/>
      <dgm:spPr/>
      <dgm:t>
        <a:bodyPr/>
        <a:lstStyle/>
        <a:p>
          <a:endParaRPr lang="ru-RU"/>
        </a:p>
      </dgm:t>
    </dgm:pt>
    <dgm:pt modelId="{4AF31F0D-4DA2-4740-AC3B-89D609CAF061}" type="pres">
      <dgm:prSet presAssocID="{EE2C4BBF-E217-4120-8912-F541448F6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3A14F-E298-47F2-B0AE-3D7E1F7DC23A}" type="pres">
      <dgm:prSet presAssocID="{5F268657-948D-4139-A821-04DBB8CAE31E}" presName="composite" presStyleCnt="0"/>
      <dgm:spPr/>
    </dgm:pt>
    <dgm:pt modelId="{64B16311-5DF2-4FC5-A861-DBDE5B4240D9}" type="pres">
      <dgm:prSet presAssocID="{5F268657-948D-4139-A821-04DBB8CAE31E}" presName="imgShp" presStyleLbl="fgImgPlace1" presStyleIdx="0" presStyleCnt="3"/>
      <dgm:spPr/>
    </dgm:pt>
    <dgm:pt modelId="{584D0513-A7E6-4887-85FB-E280312AA4AA}" type="pres">
      <dgm:prSet presAssocID="{5F268657-948D-4139-A821-04DBB8CAE3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14F6-8503-4758-9278-2D138E69AB9C}" type="pres">
      <dgm:prSet presAssocID="{B8E6C32F-9BC5-4FE9-9857-7CBAD93B70CA}" presName="spacing" presStyleCnt="0"/>
      <dgm:spPr/>
    </dgm:pt>
    <dgm:pt modelId="{A5EF4C2E-FFD1-44AF-9174-1175B82CE61B}" type="pres">
      <dgm:prSet presAssocID="{763697BD-1A40-4A30-B96C-E9B4C451BDCC}" presName="composite" presStyleCnt="0"/>
      <dgm:spPr/>
    </dgm:pt>
    <dgm:pt modelId="{F45F1C1F-5552-4B20-BAAB-FE1F6CF3C971}" type="pres">
      <dgm:prSet presAssocID="{763697BD-1A40-4A30-B96C-E9B4C451BDCC}" presName="imgShp" presStyleLbl="fgImgPlace1" presStyleIdx="1" presStyleCnt="3"/>
      <dgm:spPr/>
    </dgm:pt>
    <dgm:pt modelId="{09D38488-AADC-4774-8FB5-2B9D7F5436AA}" type="pres">
      <dgm:prSet presAssocID="{763697BD-1A40-4A30-B96C-E9B4C451BD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4086-C958-4E73-9E58-A2428AB7D662}" type="pres">
      <dgm:prSet presAssocID="{A595B4E5-95F9-40B8-A2B9-CC354AECF964}" presName="spacing" presStyleCnt="0"/>
      <dgm:spPr/>
    </dgm:pt>
    <dgm:pt modelId="{233849F3-60E1-45F5-9957-24625DACA7F3}" type="pres">
      <dgm:prSet presAssocID="{9F751446-C64A-4EB8-AB4D-1D18A9D50F10}" presName="composite" presStyleCnt="0"/>
      <dgm:spPr/>
    </dgm:pt>
    <dgm:pt modelId="{B7C27CB2-0DEF-4A97-AB14-7E9A12AC940B}" type="pres">
      <dgm:prSet presAssocID="{9F751446-C64A-4EB8-AB4D-1D18A9D50F10}" presName="imgShp" presStyleLbl="fgImgPlace1" presStyleIdx="2" presStyleCnt="3"/>
      <dgm:spPr/>
    </dgm:pt>
    <dgm:pt modelId="{F57B1CE2-8444-4910-8AC7-FE28E74717F6}" type="pres">
      <dgm:prSet presAssocID="{9F751446-C64A-4EB8-AB4D-1D18A9D50F1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24233-5BD2-4381-B9A6-9FE743E5A386}" srcId="{EE2C4BBF-E217-4120-8912-F541448F6FDC}" destId="{5F268657-948D-4139-A821-04DBB8CAE31E}" srcOrd="0" destOrd="0" parTransId="{59B6BC58-0549-491C-8637-32D9A3BA644E}" sibTransId="{B8E6C32F-9BC5-4FE9-9857-7CBAD93B70CA}"/>
    <dgm:cxn modelId="{81EF8908-5C8A-4673-AFF3-7FD4FC5D744B}" srcId="{EE2C4BBF-E217-4120-8912-F541448F6FDC}" destId="{763697BD-1A40-4A30-B96C-E9B4C451BDCC}" srcOrd="1" destOrd="0" parTransId="{C38E18F8-2F32-4EA2-9FD2-9B9742D6D41D}" sibTransId="{A595B4E5-95F9-40B8-A2B9-CC354AECF964}"/>
    <dgm:cxn modelId="{F8412586-DA46-4B72-A85F-B7A72B21392A}" type="presOf" srcId="{9F751446-C64A-4EB8-AB4D-1D18A9D50F10}" destId="{F57B1CE2-8444-4910-8AC7-FE28E74717F6}" srcOrd="0" destOrd="0" presId="urn:microsoft.com/office/officeart/2005/8/layout/vList3"/>
    <dgm:cxn modelId="{1897EFE7-5985-4DFE-AD39-E7988926ABF2}" type="presOf" srcId="{EE2C4BBF-E217-4120-8912-F541448F6FDC}" destId="{4AF31F0D-4DA2-4740-AC3B-89D609CAF061}" srcOrd="0" destOrd="0" presId="urn:microsoft.com/office/officeart/2005/8/layout/vList3"/>
    <dgm:cxn modelId="{3A31DFD8-F405-4231-AA1B-5BCF877CD016}" type="presOf" srcId="{5F268657-948D-4139-A821-04DBB8CAE31E}" destId="{584D0513-A7E6-4887-85FB-E280312AA4AA}" srcOrd="0" destOrd="0" presId="urn:microsoft.com/office/officeart/2005/8/layout/vList3"/>
    <dgm:cxn modelId="{DD9DEE41-25CB-4E95-9A99-659AACE95E09}" type="presOf" srcId="{763697BD-1A40-4A30-B96C-E9B4C451BDCC}" destId="{09D38488-AADC-4774-8FB5-2B9D7F5436AA}" srcOrd="0" destOrd="0" presId="urn:microsoft.com/office/officeart/2005/8/layout/vList3"/>
    <dgm:cxn modelId="{EFDEE54F-BE15-4D2E-B157-B077F9A496CA}" srcId="{EE2C4BBF-E217-4120-8912-F541448F6FDC}" destId="{9F751446-C64A-4EB8-AB4D-1D18A9D50F10}" srcOrd="2" destOrd="0" parTransId="{E8BD21E6-644A-4EC0-A51B-7AE5F3BCF467}" sibTransId="{5BEC481C-0C13-4FDA-80FA-FA5284BAF170}"/>
    <dgm:cxn modelId="{6EDD74DE-1D47-453B-B8B9-031783114D0F}" type="presParOf" srcId="{4AF31F0D-4DA2-4740-AC3B-89D609CAF061}" destId="{D483A14F-E298-47F2-B0AE-3D7E1F7DC23A}" srcOrd="0" destOrd="0" presId="urn:microsoft.com/office/officeart/2005/8/layout/vList3"/>
    <dgm:cxn modelId="{D3445DF8-479D-444D-A3B5-DB3A8A26AB5E}" type="presParOf" srcId="{D483A14F-E298-47F2-B0AE-3D7E1F7DC23A}" destId="{64B16311-5DF2-4FC5-A861-DBDE5B4240D9}" srcOrd="0" destOrd="0" presId="urn:microsoft.com/office/officeart/2005/8/layout/vList3"/>
    <dgm:cxn modelId="{B74D18F0-7232-424C-AF11-9FA621C80BA9}" type="presParOf" srcId="{D483A14F-E298-47F2-B0AE-3D7E1F7DC23A}" destId="{584D0513-A7E6-4887-85FB-E280312AA4AA}" srcOrd="1" destOrd="0" presId="urn:microsoft.com/office/officeart/2005/8/layout/vList3"/>
    <dgm:cxn modelId="{F1AA90AF-C285-44CA-BB89-67C56480146D}" type="presParOf" srcId="{4AF31F0D-4DA2-4740-AC3B-89D609CAF061}" destId="{0C3614F6-8503-4758-9278-2D138E69AB9C}" srcOrd="1" destOrd="0" presId="urn:microsoft.com/office/officeart/2005/8/layout/vList3"/>
    <dgm:cxn modelId="{C73A17C5-D045-46D9-8547-9EF88FA325B5}" type="presParOf" srcId="{4AF31F0D-4DA2-4740-AC3B-89D609CAF061}" destId="{A5EF4C2E-FFD1-44AF-9174-1175B82CE61B}" srcOrd="2" destOrd="0" presId="urn:microsoft.com/office/officeart/2005/8/layout/vList3"/>
    <dgm:cxn modelId="{B19D110D-B602-4082-93A1-314A61415BAA}" type="presParOf" srcId="{A5EF4C2E-FFD1-44AF-9174-1175B82CE61B}" destId="{F45F1C1F-5552-4B20-BAAB-FE1F6CF3C971}" srcOrd="0" destOrd="0" presId="urn:microsoft.com/office/officeart/2005/8/layout/vList3"/>
    <dgm:cxn modelId="{36E21DA8-FE93-470C-8981-6CDCEEEA7D81}" type="presParOf" srcId="{A5EF4C2E-FFD1-44AF-9174-1175B82CE61B}" destId="{09D38488-AADC-4774-8FB5-2B9D7F5436AA}" srcOrd="1" destOrd="0" presId="urn:microsoft.com/office/officeart/2005/8/layout/vList3"/>
    <dgm:cxn modelId="{DBD89DF6-729A-4FCE-A113-64DFE7A9C17B}" type="presParOf" srcId="{4AF31F0D-4DA2-4740-AC3B-89D609CAF061}" destId="{9C634086-C958-4E73-9E58-A2428AB7D662}" srcOrd="3" destOrd="0" presId="urn:microsoft.com/office/officeart/2005/8/layout/vList3"/>
    <dgm:cxn modelId="{939ADD79-6CFC-42E8-987C-FB36D6383037}" type="presParOf" srcId="{4AF31F0D-4DA2-4740-AC3B-89D609CAF061}" destId="{233849F3-60E1-45F5-9957-24625DACA7F3}" srcOrd="4" destOrd="0" presId="urn:microsoft.com/office/officeart/2005/8/layout/vList3"/>
    <dgm:cxn modelId="{00EC70AF-8019-4C48-98A4-1F26B28AE6E3}" type="presParOf" srcId="{233849F3-60E1-45F5-9957-24625DACA7F3}" destId="{B7C27CB2-0DEF-4A97-AB14-7E9A12AC940B}" srcOrd="0" destOrd="0" presId="urn:microsoft.com/office/officeart/2005/8/layout/vList3"/>
    <dgm:cxn modelId="{D50564ED-BBAB-4B5B-9274-6D09DA8E2D95}" type="presParOf" srcId="{233849F3-60E1-45F5-9957-24625DACA7F3}" destId="{F57B1CE2-8444-4910-8AC7-FE28E74717F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683697" y="341"/>
          <a:ext cx="5472684" cy="12209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0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тысячная часть числа</a:t>
          </a:r>
          <a:endParaRPr lang="ru-RU" sz="3600" kern="1200" dirty="0"/>
        </a:p>
      </dsp:txBody>
      <dsp:txXfrm rot="10800000">
        <a:off x="1683697" y="341"/>
        <a:ext cx="5472684" cy="1220958"/>
      </dsp:txXfrm>
    </dsp:sp>
    <dsp:sp modelId="{64B16311-5DF2-4FC5-A861-DBDE5B4240D9}">
      <dsp:nvSpPr>
        <dsp:cNvPr id="0" name=""/>
        <dsp:cNvSpPr/>
      </dsp:nvSpPr>
      <dsp:spPr>
        <a:xfrm>
          <a:off x="1028799" y="0"/>
          <a:ext cx="1220958" cy="122095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656170" y="1656189"/>
          <a:ext cx="5472684" cy="12209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0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сотая часть числа</a:t>
          </a:r>
          <a:endParaRPr lang="ru-RU" sz="3600" kern="1200" dirty="0"/>
        </a:p>
      </dsp:txBody>
      <dsp:txXfrm rot="10800000">
        <a:off x="1656170" y="1656189"/>
        <a:ext cx="5472684" cy="1220958"/>
      </dsp:txXfrm>
    </dsp:sp>
    <dsp:sp modelId="{F45F1C1F-5552-4B20-BAAB-FE1F6CF3C971}">
      <dsp:nvSpPr>
        <dsp:cNvPr id="0" name=""/>
        <dsp:cNvSpPr/>
      </dsp:nvSpPr>
      <dsp:spPr>
        <a:xfrm>
          <a:off x="1073218" y="1585764"/>
          <a:ext cx="1220958" cy="122095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683697" y="3171188"/>
          <a:ext cx="5472684" cy="12209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0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десятая часть числа</a:t>
          </a:r>
          <a:endParaRPr lang="ru-RU" sz="3600" kern="1200" dirty="0"/>
        </a:p>
      </dsp:txBody>
      <dsp:txXfrm rot="10800000">
        <a:off x="1683697" y="3171188"/>
        <a:ext cx="5472684" cy="1220958"/>
      </dsp:txXfrm>
    </dsp:sp>
    <dsp:sp modelId="{B7C27CB2-0DEF-4A97-AB14-7E9A12AC940B}">
      <dsp:nvSpPr>
        <dsp:cNvPr id="0" name=""/>
        <dsp:cNvSpPr/>
      </dsp:nvSpPr>
      <dsp:spPr>
        <a:xfrm>
          <a:off x="1073218" y="3171188"/>
          <a:ext cx="1220958" cy="122095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675957" y="451"/>
          <a:ext cx="5472684" cy="11899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56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3,5 %</a:t>
          </a:r>
          <a:endParaRPr lang="ru-RU" sz="5500" kern="1200" dirty="0"/>
        </a:p>
      </dsp:txBody>
      <dsp:txXfrm rot="10800000">
        <a:off x="1675957" y="451"/>
        <a:ext cx="5472684" cy="1189996"/>
      </dsp:txXfrm>
    </dsp:sp>
    <dsp:sp modelId="{64B16311-5DF2-4FC5-A861-DBDE5B4240D9}">
      <dsp:nvSpPr>
        <dsp:cNvPr id="0" name=""/>
        <dsp:cNvSpPr/>
      </dsp:nvSpPr>
      <dsp:spPr>
        <a:xfrm>
          <a:off x="1080958" y="451"/>
          <a:ext cx="1189996" cy="118999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675957" y="1545671"/>
          <a:ext cx="5472684" cy="118999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56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35 %</a:t>
          </a:r>
          <a:endParaRPr lang="ru-RU" sz="5500" kern="1200" dirty="0"/>
        </a:p>
      </dsp:txBody>
      <dsp:txXfrm rot="10800000">
        <a:off x="1675957" y="1545671"/>
        <a:ext cx="5472684" cy="1189996"/>
      </dsp:txXfrm>
    </dsp:sp>
    <dsp:sp modelId="{F45F1C1F-5552-4B20-BAAB-FE1F6CF3C971}">
      <dsp:nvSpPr>
        <dsp:cNvPr id="0" name=""/>
        <dsp:cNvSpPr/>
      </dsp:nvSpPr>
      <dsp:spPr>
        <a:xfrm>
          <a:off x="1080958" y="1545671"/>
          <a:ext cx="1189996" cy="118999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675957" y="3090890"/>
          <a:ext cx="5472684" cy="11899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56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0,35 %</a:t>
          </a:r>
          <a:endParaRPr lang="ru-RU" sz="5500" kern="1200" dirty="0"/>
        </a:p>
      </dsp:txBody>
      <dsp:txXfrm rot="10800000">
        <a:off x="1675957" y="3090890"/>
        <a:ext cx="5472684" cy="1189996"/>
      </dsp:txXfrm>
    </dsp:sp>
    <dsp:sp modelId="{B7C27CB2-0DEF-4A97-AB14-7E9A12AC940B}">
      <dsp:nvSpPr>
        <dsp:cNvPr id="0" name=""/>
        <dsp:cNvSpPr/>
      </dsp:nvSpPr>
      <dsp:spPr>
        <a:xfrm>
          <a:off x="1080958" y="3090890"/>
          <a:ext cx="1189996" cy="118999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675620" y="1564"/>
          <a:ext cx="5472684" cy="118865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62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треть числа</a:t>
          </a:r>
          <a:endParaRPr lang="ru-RU" sz="5000" kern="1200" dirty="0"/>
        </a:p>
      </dsp:txBody>
      <dsp:txXfrm rot="10800000">
        <a:off x="1675620" y="1564"/>
        <a:ext cx="5472684" cy="1188650"/>
      </dsp:txXfrm>
    </dsp:sp>
    <dsp:sp modelId="{64B16311-5DF2-4FC5-A861-DBDE5B4240D9}">
      <dsp:nvSpPr>
        <dsp:cNvPr id="0" name=""/>
        <dsp:cNvSpPr/>
      </dsp:nvSpPr>
      <dsp:spPr>
        <a:xfrm>
          <a:off x="1081295" y="1564"/>
          <a:ext cx="1188650" cy="118865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656192" y="1584178"/>
          <a:ext cx="5472684" cy="118865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62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половина числа</a:t>
          </a:r>
          <a:endParaRPr lang="ru-RU" sz="5000" kern="1200" dirty="0"/>
        </a:p>
      </dsp:txBody>
      <dsp:txXfrm rot="10800000">
        <a:off x="1656192" y="1584178"/>
        <a:ext cx="5472684" cy="1188650"/>
      </dsp:txXfrm>
    </dsp:sp>
    <dsp:sp modelId="{F45F1C1F-5552-4B20-BAAB-FE1F6CF3C971}">
      <dsp:nvSpPr>
        <dsp:cNvPr id="0" name=""/>
        <dsp:cNvSpPr/>
      </dsp:nvSpPr>
      <dsp:spPr>
        <a:xfrm>
          <a:off x="1080118" y="1584178"/>
          <a:ext cx="1188650" cy="119126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675620" y="3091123"/>
          <a:ext cx="5472684" cy="11886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62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четверть числа</a:t>
          </a:r>
          <a:endParaRPr lang="ru-RU" sz="5000" kern="1200" dirty="0"/>
        </a:p>
      </dsp:txBody>
      <dsp:txXfrm rot="10800000">
        <a:off x="1675620" y="3091123"/>
        <a:ext cx="5472684" cy="1188650"/>
      </dsp:txXfrm>
    </dsp:sp>
    <dsp:sp modelId="{B7C27CB2-0DEF-4A97-AB14-7E9A12AC940B}">
      <dsp:nvSpPr>
        <dsp:cNvPr id="0" name=""/>
        <dsp:cNvSpPr/>
      </dsp:nvSpPr>
      <dsp:spPr>
        <a:xfrm>
          <a:off x="1081295" y="3091123"/>
          <a:ext cx="1188650" cy="11886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100102" y="2388"/>
          <a:ext cx="3256201" cy="11197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68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9 %</a:t>
          </a:r>
          <a:endParaRPr lang="ru-RU" sz="5100" kern="1200" dirty="0"/>
        </a:p>
      </dsp:txBody>
      <dsp:txXfrm rot="10800000">
        <a:off x="1100102" y="2388"/>
        <a:ext cx="3256201" cy="1119725"/>
      </dsp:txXfrm>
    </dsp:sp>
    <dsp:sp modelId="{64B16311-5DF2-4FC5-A861-DBDE5B4240D9}">
      <dsp:nvSpPr>
        <dsp:cNvPr id="0" name=""/>
        <dsp:cNvSpPr/>
      </dsp:nvSpPr>
      <dsp:spPr>
        <a:xfrm>
          <a:off x="540239" y="2388"/>
          <a:ext cx="1119725" cy="111972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100102" y="1456361"/>
          <a:ext cx="3256201" cy="111972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68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10 %</a:t>
          </a:r>
          <a:endParaRPr lang="ru-RU" sz="5100" kern="1200" dirty="0"/>
        </a:p>
      </dsp:txBody>
      <dsp:txXfrm rot="10800000">
        <a:off x="1100102" y="1456361"/>
        <a:ext cx="3256201" cy="1119725"/>
      </dsp:txXfrm>
    </dsp:sp>
    <dsp:sp modelId="{F45F1C1F-5552-4B20-BAAB-FE1F6CF3C971}">
      <dsp:nvSpPr>
        <dsp:cNvPr id="0" name=""/>
        <dsp:cNvSpPr/>
      </dsp:nvSpPr>
      <dsp:spPr>
        <a:xfrm>
          <a:off x="540239" y="1456361"/>
          <a:ext cx="1119725" cy="111972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100102" y="2910333"/>
          <a:ext cx="3256201" cy="111972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68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11 %</a:t>
          </a:r>
          <a:endParaRPr lang="ru-RU" sz="5100" kern="1200" dirty="0"/>
        </a:p>
      </dsp:txBody>
      <dsp:txXfrm rot="10800000">
        <a:off x="1100102" y="2910333"/>
        <a:ext cx="3256201" cy="1119725"/>
      </dsp:txXfrm>
    </dsp:sp>
    <dsp:sp modelId="{B7C27CB2-0DEF-4A97-AB14-7E9A12AC940B}">
      <dsp:nvSpPr>
        <dsp:cNvPr id="0" name=""/>
        <dsp:cNvSpPr/>
      </dsp:nvSpPr>
      <dsp:spPr>
        <a:xfrm>
          <a:off x="540239" y="2910333"/>
          <a:ext cx="1119725" cy="111972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225021" y="2612"/>
          <a:ext cx="3782940" cy="10887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87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30 </a:t>
          </a:r>
          <a:r>
            <a:rPr lang="ru-RU" sz="5000" kern="1200" dirty="0" err="1" smtClean="0"/>
            <a:t>руб</a:t>
          </a:r>
          <a:endParaRPr lang="ru-RU" sz="5000" kern="1200" dirty="0"/>
        </a:p>
      </dsp:txBody>
      <dsp:txXfrm rot="10800000">
        <a:off x="1225021" y="2612"/>
        <a:ext cx="3782940" cy="1088700"/>
      </dsp:txXfrm>
    </dsp:sp>
    <dsp:sp modelId="{64B16311-5DF2-4FC5-A861-DBDE5B4240D9}">
      <dsp:nvSpPr>
        <dsp:cNvPr id="0" name=""/>
        <dsp:cNvSpPr/>
      </dsp:nvSpPr>
      <dsp:spPr>
        <a:xfrm>
          <a:off x="680670" y="2612"/>
          <a:ext cx="1088700" cy="108870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225021" y="1416299"/>
          <a:ext cx="3782940" cy="10887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87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200 </a:t>
          </a:r>
          <a:r>
            <a:rPr lang="ru-RU" sz="5000" kern="1200" dirty="0" err="1" smtClean="0"/>
            <a:t>руб</a:t>
          </a:r>
          <a:endParaRPr lang="ru-RU" sz="5000" kern="1200" dirty="0"/>
        </a:p>
      </dsp:txBody>
      <dsp:txXfrm rot="10800000">
        <a:off x="1225021" y="1416299"/>
        <a:ext cx="3782940" cy="1088700"/>
      </dsp:txXfrm>
    </dsp:sp>
    <dsp:sp modelId="{F45F1C1F-5552-4B20-BAAB-FE1F6CF3C971}">
      <dsp:nvSpPr>
        <dsp:cNvPr id="0" name=""/>
        <dsp:cNvSpPr/>
      </dsp:nvSpPr>
      <dsp:spPr>
        <a:xfrm>
          <a:off x="680670" y="1416299"/>
          <a:ext cx="1088700" cy="10887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225021" y="2829985"/>
          <a:ext cx="3782940" cy="108870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87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270 </a:t>
          </a:r>
          <a:r>
            <a:rPr lang="ru-RU" sz="5000" kern="1200" dirty="0" err="1" smtClean="0"/>
            <a:t>руб</a:t>
          </a:r>
          <a:endParaRPr lang="ru-RU" sz="5000" kern="1200" dirty="0"/>
        </a:p>
      </dsp:txBody>
      <dsp:txXfrm rot="10800000">
        <a:off x="1225021" y="2829985"/>
        <a:ext cx="3782940" cy="1088700"/>
      </dsp:txXfrm>
    </dsp:sp>
    <dsp:sp modelId="{B7C27CB2-0DEF-4A97-AB14-7E9A12AC940B}">
      <dsp:nvSpPr>
        <dsp:cNvPr id="0" name=""/>
        <dsp:cNvSpPr/>
      </dsp:nvSpPr>
      <dsp:spPr>
        <a:xfrm>
          <a:off x="680670" y="2829985"/>
          <a:ext cx="1088700" cy="10887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948664" y="1509"/>
          <a:ext cx="2585807" cy="11894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10 %</a:t>
          </a:r>
          <a:endParaRPr lang="ru-RU" sz="5200" kern="1200" dirty="0"/>
        </a:p>
      </dsp:txBody>
      <dsp:txXfrm rot="10800000">
        <a:off x="948664" y="1509"/>
        <a:ext cx="2585807" cy="1189408"/>
      </dsp:txXfrm>
    </dsp:sp>
    <dsp:sp modelId="{64B16311-5DF2-4FC5-A861-DBDE5B4240D9}">
      <dsp:nvSpPr>
        <dsp:cNvPr id="0" name=""/>
        <dsp:cNvSpPr/>
      </dsp:nvSpPr>
      <dsp:spPr>
        <a:xfrm>
          <a:off x="353960" y="1509"/>
          <a:ext cx="1189408" cy="11894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948664" y="1545965"/>
          <a:ext cx="2585807" cy="118940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6 %</a:t>
          </a:r>
          <a:endParaRPr lang="ru-RU" sz="5200" kern="1200" dirty="0"/>
        </a:p>
      </dsp:txBody>
      <dsp:txXfrm rot="10800000">
        <a:off x="948664" y="1545965"/>
        <a:ext cx="2585807" cy="1189408"/>
      </dsp:txXfrm>
    </dsp:sp>
    <dsp:sp modelId="{F45F1C1F-5552-4B20-BAAB-FE1F6CF3C971}">
      <dsp:nvSpPr>
        <dsp:cNvPr id="0" name=""/>
        <dsp:cNvSpPr/>
      </dsp:nvSpPr>
      <dsp:spPr>
        <a:xfrm>
          <a:off x="353960" y="1545965"/>
          <a:ext cx="1189408" cy="118940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948664" y="3090420"/>
          <a:ext cx="2585807" cy="118940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smtClean="0"/>
            <a:t>36 %</a:t>
          </a:r>
          <a:endParaRPr lang="ru-RU" sz="5200" kern="1200" dirty="0"/>
        </a:p>
      </dsp:txBody>
      <dsp:txXfrm rot="10800000">
        <a:off x="948664" y="3090420"/>
        <a:ext cx="2585807" cy="1189408"/>
      </dsp:txXfrm>
    </dsp:sp>
    <dsp:sp modelId="{B7C27CB2-0DEF-4A97-AB14-7E9A12AC940B}">
      <dsp:nvSpPr>
        <dsp:cNvPr id="0" name=""/>
        <dsp:cNvSpPr/>
      </dsp:nvSpPr>
      <dsp:spPr>
        <a:xfrm>
          <a:off x="353960" y="3090420"/>
          <a:ext cx="1189408" cy="11894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0513-A7E6-4887-85FB-E280312AA4AA}">
      <dsp:nvSpPr>
        <dsp:cNvPr id="0" name=""/>
        <dsp:cNvSpPr/>
      </dsp:nvSpPr>
      <dsp:spPr>
        <a:xfrm rot="10800000">
          <a:off x="1093400" y="1509"/>
          <a:ext cx="3160431" cy="11894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280 км</a:t>
          </a:r>
          <a:endParaRPr lang="ru-RU" sz="4700" kern="1200" dirty="0"/>
        </a:p>
      </dsp:txBody>
      <dsp:txXfrm rot="10800000">
        <a:off x="1093400" y="1509"/>
        <a:ext cx="3160431" cy="1189408"/>
      </dsp:txXfrm>
    </dsp:sp>
    <dsp:sp modelId="{64B16311-5DF2-4FC5-A861-DBDE5B4240D9}">
      <dsp:nvSpPr>
        <dsp:cNvPr id="0" name=""/>
        <dsp:cNvSpPr/>
      </dsp:nvSpPr>
      <dsp:spPr>
        <a:xfrm>
          <a:off x="498696" y="1509"/>
          <a:ext cx="1189408" cy="11894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8488-AADC-4774-8FB5-2B9D7F5436AA}">
      <dsp:nvSpPr>
        <dsp:cNvPr id="0" name=""/>
        <dsp:cNvSpPr/>
      </dsp:nvSpPr>
      <dsp:spPr>
        <a:xfrm rot="10800000">
          <a:off x="1093400" y="1545965"/>
          <a:ext cx="3160431" cy="118940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700 км</a:t>
          </a:r>
          <a:endParaRPr lang="ru-RU" sz="4700" kern="1200" dirty="0"/>
        </a:p>
      </dsp:txBody>
      <dsp:txXfrm rot="10800000">
        <a:off x="1093400" y="1545965"/>
        <a:ext cx="3160431" cy="1189408"/>
      </dsp:txXfrm>
    </dsp:sp>
    <dsp:sp modelId="{F45F1C1F-5552-4B20-BAAB-FE1F6CF3C971}">
      <dsp:nvSpPr>
        <dsp:cNvPr id="0" name=""/>
        <dsp:cNvSpPr/>
      </dsp:nvSpPr>
      <dsp:spPr>
        <a:xfrm>
          <a:off x="498696" y="1545965"/>
          <a:ext cx="1189408" cy="118940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B1CE2-8444-4910-8AC7-FE28E74717F6}">
      <dsp:nvSpPr>
        <dsp:cNvPr id="0" name=""/>
        <dsp:cNvSpPr/>
      </dsp:nvSpPr>
      <dsp:spPr>
        <a:xfrm rot="10800000">
          <a:off x="1093400" y="3090420"/>
          <a:ext cx="3160431" cy="118940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49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530 км</a:t>
          </a:r>
          <a:endParaRPr lang="ru-RU" sz="4700" kern="1200" dirty="0"/>
        </a:p>
      </dsp:txBody>
      <dsp:txXfrm rot="10800000">
        <a:off x="1093400" y="3090420"/>
        <a:ext cx="3160431" cy="1189408"/>
      </dsp:txXfrm>
    </dsp:sp>
    <dsp:sp modelId="{B7C27CB2-0DEF-4A97-AB14-7E9A12AC940B}">
      <dsp:nvSpPr>
        <dsp:cNvPr id="0" name=""/>
        <dsp:cNvSpPr/>
      </dsp:nvSpPr>
      <dsp:spPr>
        <a:xfrm>
          <a:off x="498696" y="3090420"/>
          <a:ext cx="1189408" cy="11894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F7C6-5B72-470A-833D-BAA98E7EBF0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F347-C514-4D1F-A0A5-6119F2081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F347-C514-4D1F-A0A5-6119F20813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3B45-3AAC-4031-9FB8-7BE14B922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9.jpeg"/><Relationship Id="rId4" Type="http://schemas.openxmlformats.org/officeDocument/2006/relationships/diagramData" Target="../diagrams/data7.xml"/><Relationship Id="rId9" Type="http://schemas.openxmlformats.org/officeDocument/2006/relationships/hyperlink" Target="http://www.ipme.ru/ipme/conf/pwta2002/Image108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loud"/>
          <p:cNvSpPr>
            <a:spLocks noChangeAspect="1" noEditPoints="1" noChangeArrowheads="1"/>
          </p:cNvSpPr>
          <p:nvPr/>
        </p:nvSpPr>
        <p:spPr bwMode="auto">
          <a:xfrm>
            <a:off x="539552" y="908720"/>
            <a:ext cx="7620000" cy="4495800"/>
          </a:xfrm>
          <a:custGeom>
            <a:avLst/>
            <a:gdLst>
              <a:gd name="T0" fmla="*/ 23636 w 21600"/>
              <a:gd name="T1" fmla="*/ 2247900 h 21600"/>
              <a:gd name="T2" fmla="*/ 3810000 w 21600"/>
              <a:gd name="T3" fmla="*/ 4491013 h 21600"/>
              <a:gd name="T4" fmla="*/ 7613650 w 21600"/>
              <a:gd name="T5" fmla="*/ 2247900 h 21600"/>
              <a:gd name="T6" fmla="*/ 3810000 w 21600"/>
              <a:gd name="T7" fmla="*/ 2570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flipH="1" flipV="1">
            <a:off x="609600" y="1772815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hlink"/>
                </a:solidFill>
              </a:rPr>
              <a:t>Одной я сотою зовусь,</a:t>
            </a:r>
          </a:p>
          <a:p>
            <a:pPr algn="ctr"/>
            <a:r>
              <a:rPr lang="ru-RU" sz="3600" b="1" dirty="0">
                <a:solidFill>
                  <a:schemeClr val="hlink"/>
                </a:solidFill>
              </a:rPr>
              <a:t>В расчетах вам всем пригожусь.</a:t>
            </a:r>
          </a:p>
          <a:p>
            <a:pPr algn="ctr"/>
            <a:r>
              <a:rPr lang="ru-RU" sz="3600" b="1" dirty="0">
                <a:solidFill>
                  <a:schemeClr val="hlink"/>
                </a:solidFill>
              </a:rPr>
              <a:t>Но лишь три буковки убрать,</a:t>
            </a:r>
          </a:p>
          <a:p>
            <a:pPr algn="ctr"/>
            <a:r>
              <a:rPr lang="ru-RU" sz="3600" b="1" dirty="0">
                <a:solidFill>
                  <a:schemeClr val="hlink"/>
                </a:solidFill>
              </a:rPr>
              <a:t>Могу я денежкою </a:t>
            </a:r>
            <a:r>
              <a:rPr lang="ru-RU" sz="3600" b="1" dirty="0" smtClean="0">
                <a:solidFill>
                  <a:schemeClr val="hlink"/>
                </a:solidFill>
              </a:rPr>
              <a:t>стать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5.         </a:t>
            </a:r>
            <a:r>
              <a:rPr lang="ru-RU" b="1" dirty="0" smtClean="0"/>
              <a:t>Внести изменение в ценник, если при праздничной распродаже цены снижены на 10 %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5688632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6012160" y="3501008"/>
            <a:ext cx="2304256" cy="1440160"/>
          </a:xfrm>
          <a:prstGeom prst="irregularSeal1">
            <a:avLst/>
          </a:prstGeom>
          <a:solidFill>
            <a:srgbClr val="FF99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? </a:t>
            </a:r>
            <a:r>
              <a:rPr lang="ru-RU" sz="3200" b="1" dirty="0" err="1" smtClean="0">
                <a:latin typeface="Georgia" pitchFamily="18" charset="0"/>
              </a:rPr>
              <a:t>руб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652120" y="2492896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300руб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flipV="1">
            <a:off x="6084168" y="2780928"/>
            <a:ext cx="2232248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085184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З</a:t>
            </a:r>
            <a:endParaRPr lang="ru-RU" sz="7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2276873"/>
            <a:ext cx="792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645024"/>
            <a:ext cx="792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Ж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6.         </a:t>
            </a:r>
            <a:r>
              <a:rPr lang="ru-RU" b="1" dirty="0" smtClean="0"/>
              <a:t>Какой процент составляют 6 минут от часа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88840"/>
          <a:ext cx="3888432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://www.zastavki.com/pictures/640x480/2012/Creative_Wallpaper_Steep_watch_018211_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276872"/>
            <a:ext cx="4176464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988841"/>
            <a:ext cx="792088" cy="122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27584" y="3429000"/>
            <a:ext cx="43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К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55575" y="5013176"/>
            <a:ext cx="720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Л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7.         </a:t>
            </a:r>
            <a:r>
              <a:rPr lang="ru-RU" sz="3100" b="1" dirty="0" smtClean="0"/>
              <a:t>Какой величины протяженность маршрута по автотрассе  от Москвы до Санкт-Петербурга, если 20 % этого маршрута равны 140 км</a:t>
            </a:r>
            <a:endParaRPr lang="ru-RU" sz="31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4752528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501008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1988840"/>
            <a:ext cx="864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С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013176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У</a:t>
            </a:r>
            <a:endParaRPr lang="ru-RU" sz="7200" dirty="0"/>
          </a:p>
        </p:txBody>
      </p:sp>
      <p:pic>
        <p:nvPicPr>
          <p:cNvPr id="8" name="Picture 10" descr="Картинка 13 из 9031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869160"/>
            <a:ext cx="19177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?id=15553634&amp;tov=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772816"/>
            <a:ext cx="1322710" cy="19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32040" y="3717032"/>
            <a:ext cx="4211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автотрассе протяженность маршрута </a:t>
            </a:r>
            <a:r>
              <a:rPr lang="ru-RU" b="1" dirty="0" smtClean="0"/>
              <a:t>от Москвы до Санкт-Петербурга</a:t>
            </a:r>
            <a:r>
              <a:rPr lang="ru-RU" dirty="0" smtClean="0"/>
              <a:t> </a:t>
            </a:r>
          </a:p>
          <a:p>
            <a:r>
              <a:rPr lang="ru-RU" sz="2800" b="1" dirty="0" smtClean="0"/>
              <a:t>? км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Математический тест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Д</a:t>
            </a:r>
            <a:r>
              <a:rPr lang="ru-RU" b="1" dirty="0" smtClean="0"/>
              <a:t>       1 </a:t>
            </a:r>
            <a:r>
              <a:rPr lang="ru-RU" b="1" dirty="0" err="1" smtClean="0"/>
              <a:t>гауссик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Е</a:t>
            </a:r>
            <a:r>
              <a:rPr lang="ru-RU" b="1" dirty="0" smtClean="0"/>
              <a:t>       1 </a:t>
            </a:r>
            <a:r>
              <a:rPr lang="ru-RU" b="1" dirty="0" err="1" smtClean="0"/>
              <a:t>гауссик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П</a:t>
            </a:r>
            <a:r>
              <a:rPr lang="ru-RU" b="1" dirty="0" smtClean="0"/>
              <a:t>       1 </a:t>
            </a:r>
            <a:r>
              <a:rPr lang="ru-RU" b="1" dirty="0" err="1" smtClean="0"/>
              <a:t>гауссик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/>
              <a:t>       1 </a:t>
            </a:r>
            <a:r>
              <a:rPr lang="ru-RU" b="1" dirty="0" err="1" smtClean="0"/>
              <a:t>гауссик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5.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З</a:t>
            </a:r>
            <a:r>
              <a:rPr lang="ru-RU" b="1" dirty="0" smtClean="0"/>
              <a:t>       2 </a:t>
            </a:r>
            <a:r>
              <a:rPr lang="ru-RU" b="1" dirty="0" err="1" smtClean="0"/>
              <a:t>гауссика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6.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/>
              <a:t>      2 </a:t>
            </a:r>
            <a:r>
              <a:rPr lang="ru-RU" b="1" dirty="0" err="1" smtClean="0"/>
              <a:t>гауссика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7.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2 </a:t>
            </a:r>
            <a:r>
              <a:rPr lang="ru-RU" b="1" dirty="0" err="1" smtClean="0"/>
              <a:t>гауссика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Итого  ?  </a:t>
            </a:r>
            <a:r>
              <a:rPr lang="ru-RU" b="1" dirty="0" err="1" smtClean="0">
                <a:solidFill>
                  <a:srgbClr val="C00000"/>
                </a:solidFill>
              </a:rPr>
              <a:t>гауссиков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.pokeroff.ru/uploads/wysiwyg/1/17/170/1705805_1969432_1969433_r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248472" cy="2304256"/>
          </a:xfrm>
          <a:prstGeom prst="rect">
            <a:avLst/>
          </a:prstGeom>
          <a:noFill/>
        </p:spPr>
      </p:pic>
      <p:pic>
        <p:nvPicPr>
          <p:cNvPr id="32770" name="Picture 2" descr="http://vsia-vsiachina.ucoz.ru/govorim/ta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211960" cy="3555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зарывайте свои «таланты» в землю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Бизнес – команда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                              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   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_____________      3. _____________    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91264" cy="115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048672"/>
                <a:gridCol w="1728192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сделка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Произвести обмен заработанных </a:t>
                      </a:r>
                      <a:r>
                        <a:rPr lang="ru-RU" dirty="0" err="1" smtClean="0"/>
                        <a:t>гауссиков</a:t>
                      </a:r>
                      <a:r>
                        <a:rPr lang="ru-RU" dirty="0" smtClean="0"/>
                        <a:t> по курсу банка</a:t>
                      </a:r>
                    </a:p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гауссик</a:t>
                      </a:r>
                      <a:r>
                        <a:rPr lang="ru-RU" baseline="0" dirty="0" smtClean="0"/>
                        <a:t> = 20 </a:t>
                      </a:r>
                      <a:r>
                        <a:rPr lang="ru-RU" baseline="0" dirty="0" err="1" smtClean="0"/>
                        <a:t>юников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420888"/>
          <a:ext cx="82809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048672"/>
                <a:gridCol w="1728191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Рассчитать</a:t>
                      </a:r>
                      <a:r>
                        <a:rPr lang="ru-RU" baseline="0" dirty="0" smtClean="0"/>
                        <a:t> сумму дохода  через год от вложения имеющегося капитала в банк на депозит под  9,5 % годовых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округлить до единиц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5" y="3501008"/>
          <a:ext cx="828091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6048673"/>
                <a:gridCol w="1728191"/>
              </a:tblGrid>
              <a:tr h="105841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Рассчитать</a:t>
                      </a:r>
                      <a:r>
                        <a:rPr lang="ru-RU" baseline="0" dirty="0" smtClean="0"/>
                        <a:t> сумму дохода  через  2 года от вложения  увеличенного капитала в банк на депозит под  10 % годовых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округлить до единиц</a:t>
                      </a:r>
                    </a:p>
                    <a:p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5" y="4581128"/>
          <a:ext cx="8280919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048672"/>
                <a:gridCol w="1728191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</a:t>
                      </a:r>
                      <a:r>
                        <a:rPr lang="ru-RU" baseline="0" dirty="0" smtClean="0"/>
                        <a:t> какой  годовой процент вы должны положить  свой увеличенный капитал,  чтобы через год получить доход в размере 30 </a:t>
                      </a:r>
                      <a:r>
                        <a:rPr lang="ru-RU" baseline="0" dirty="0" err="1" smtClean="0"/>
                        <a:t>юников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округлить до единиц</a:t>
                      </a:r>
                    </a:p>
                    <a:p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5538936"/>
          <a:ext cx="8280919" cy="98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048672"/>
                <a:gridCol w="1728191"/>
              </a:tblGrid>
              <a:tr h="98640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Домашнее задание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9933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smtClean="0"/>
              <a:t>В </a:t>
            </a:r>
            <a:r>
              <a:rPr lang="ru-RU" dirty="0" smtClean="0"/>
              <a:t>тетради для самоанализа обоснованно оцени в процентах свою деятельность на этом уроке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smtClean="0"/>
              <a:t>Клиент взял в банке кредит  600 000 рублей на 2 года под 14%  годовых. Он должен погашать кредит, внося в банк ежемесячно одинаковую сумму, чтобы через 2 года выплатить всю сумму, взятую в кредит , вместе с процентами. Сколько клиент должен вносить в банк ежемесячно?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0882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248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ПРОЦЕНТ</a:t>
            </a:r>
            <a:endParaRPr lang="ru-RU" sz="3600" kern="10" dirty="0">
              <a:ln w="19050">
                <a:solidFill>
                  <a:schemeClr val="hlink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352800" y="3657600"/>
            <a:ext cx="49720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058" name="Picture 10" descr="H:\Со сканера\проц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0963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12"/>
          <p:cNvSpPr>
            <a:spLocks noChangeArrowheads="1" noChangeShapeType="1" noTextEdit="1"/>
          </p:cNvSpPr>
          <p:nvPr/>
        </p:nvSpPr>
        <p:spPr bwMode="auto">
          <a:xfrm>
            <a:off x="5334000" y="1905000"/>
            <a:ext cx="2343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078" name="Line 1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016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079" name="Line 16"/>
          <p:cNvSpPr>
            <a:spLocks noChangeShapeType="1"/>
          </p:cNvSpPr>
          <p:nvPr/>
        </p:nvSpPr>
        <p:spPr bwMode="auto">
          <a:xfrm>
            <a:off x="0" y="6835775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080" name="Line 17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081" name="Line 18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8859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2656"/>
            <a:ext cx="5041900" cy="5793507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Тема «проценты» очень актуальна в наш век.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 Мы читаем: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 «молоко имеет  2, 5% жирности»,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 «в магазине распродажа со скидкой в 15%»,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 «товар можно приобрести в кредит под 20%»,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Comic Sans MS" pitchFamily="66" charset="0"/>
              </a:rPr>
              <a:t>и многое-многое другое.</a:t>
            </a:r>
            <a:r>
              <a:rPr lang="ru-RU" sz="2800" b="1" dirty="0" smtClean="0">
                <a:solidFill>
                  <a:srgbClr val="66FFFF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6148" name="Picture 6" descr="Шко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7650" y="1268760"/>
            <a:ext cx="3816350" cy="468051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476672"/>
            <a:ext cx="4536504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Математике должно учить в школе еще с той целью, чтобы познания, здесь приобретаемые, были достаточными для обыкновенных потребностей в жизни. </a:t>
            </a:r>
          </a:p>
          <a:p>
            <a:pPr>
              <a:buNone/>
            </a:pPr>
            <a:r>
              <a:rPr lang="ru-RU" dirty="0" smtClean="0"/>
              <a:t>(Н.И. Лобачевский) </a:t>
            </a:r>
            <a:endParaRPr lang="ru-RU" dirty="0"/>
          </a:p>
        </p:txBody>
      </p:sp>
      <p:pic>
        <p:nvPicPr>
          <p:cNvPr id="2050" name="Picture 2" descr="http://upload.wikimedia.org/wikipedia/commons/0/0e/Lobachevsky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17240"/>
            <a:ext cx="9396536" cy="684076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88641"/>
            <a:ext cx="8640960" cy="9171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Математический   Тест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1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2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3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4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5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6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7</a:t>
            </a:r>
          </a:p>
          <a:p>
            <a:pPr algn="ctr"/>
            <a:endParaRPr lang="ru-RU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№ 1.</a:t>
            </a:r>
            <a:r>
              <a:rPr lang="ru-RU" dirty="0" smtClean="0"/>
              <a:t>            </a:t>
            </a:r>
            <a:r>
              <a:rPr lang="ru-RU" b="1" dirty="0" smtClean="0"/>
              <a:t>Процент - это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0872" y="1844825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1907704" y="3348876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Д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93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Г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941169"/>
            <a:ext cx="93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2.</a:t>
            </a:r>
            <a:r>
              <a:rPr lang="ru-RU" b="1" dirty="0" smtClean="0"/>
              <a:t>    Обратить десятичную дробь 0,035 в проценты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flipH="1">
            <a:off x="1763688" y="1916832"/>
            <a:ext cx="64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501008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Ж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013176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З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3.</a:t>
            </a:r>
            <a:r>
              <a:rPr lang="ru-RU" b="1" dirty="0" smtClean="0"/>
              <a:t>    25 %   числа  это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5085184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П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501008"/>
            <a:ext cx="939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916832"/>
            <a:ext cx="93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Н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4.         </a:t>
            </a:r>
            <a:r>
              <a:rPr lang="ru-RU" b="1" dirty="0" smtClean="0"/>
              <a:t>Какой процент </a:t>
            </a:r>
            <a:r>
              <a:rPr lang="ru-RU" b="1" dirty="0" smtClean="0"/>
              <a:t>квадрата  </a:t>
            </a:r>
            <a:r>
              <a:rPr lang="ru-RU" b="1" dirty="0" smtClean="0"/>
              <a:t>закрашен ?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060849"/>
          <a:ext cx="48965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20069" y="1916831"/>
          <a:ext cx="3600402" cy="3679163"/>
        </p:xfrm>
        <a:graphic>
          <a:graphicData uri="http://schemas.openxmlformats.org/drawingml/2006/table">
            <a:tbl>
              <a:tblPr/>
              <a:tblGrid>
                <a:gridCol w="351893"/>
                <a:gridCol w="368769"/>
                <a:gridCol w="359604"/>
                <a:gridCol w="328588"/>
                <a:gridCol w="397899"/>
                <a:gridCol w="352325"/>
                <a:gridCol w="361058"/>
                <a:gridCol w="359604"/>
                <a:gridCol w="361058"/>
                <a:gridCol w="359604"/>
              </a:tblGrid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988840"/>
            <a:ext cx="864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429000"/>
            <a:ext cx="974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П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99592" y="4941168"/>
            <a:ext cx="7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Р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2">
            <a:tint val="50000"/>
            <a:hueOff val="0"/>
            <a:satOff val="0"/>
            <a:lumOff val="0"/>
            <a:alphaOff val="0"/>
          </a:schemeClr>
        </a:fillRef>
        <a:effectRef idx="0">
          <a:schemeClr val="accent2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488</Words>
  <Application>Microsoft Office PowerPoint</Application>
  <PresentationFormat>Экран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№ 1.            Процент - это</vt:lpstr>
      <vt:lpstr>№ 2.    Обратить десятичную дробь 0,035 в проценты</vt:lpstr>
      <vt:lpstr>№ 3.    25 %   числа  это</vt:lpstr>
      <vt:lpstr>№ 4.         Какой процент квадрата  закрашен ? </vt:lpstr>
      <vt:lpstr>№ 5.         Внести изменение в ценник, если при праздничной распродаже цены снижены на 10 %</vt:lpstr>
      <vt:lpstr>№ 6.         Какой процент составляют 6 минут от часа</vt:lpstr>
      <vt:lpstr>№ 7.         Какой величины протяженность маршрута по автотрассе  от Москвы до Санкт-Петербурга, если 20 % этого маршрута равны 140 км</vt:lpstr>
      <vt:lpstr>Математический тест</vt:lpstr>
      <vt:lpstr>Слайд 14</vt:lpstr>
      <vt:lpstr>             Бизнес – команда:                                 1. _____________    2. _____________      3. _____________      </vt:lpstr>
      <vt:lpstr>         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122</cp:revision>
  <dcterms:modified xsi:type="dcterms:W3CDTF">2013-04-22T15:16:38Z</dcterms:modified>
</cp:coreProperties>
</file>