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57" r:id="rId3"/>
    <p:sldId id="269" r:id="rId4"/>
    <p:sldId id="271" r:id="rId5"/>
    <p:sldId id="260" r:id="rId6"/>
    <p:sldId id="270" r:id="rId7"/>
    <p:sldId id="262" r:id="rId8"/>
    <p:sldId id="27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176D8-7341-43A6-9006-1B1E26F8C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F4F81-8C39-45C4-845D-23DDA36E2DF3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02110-6208-4E73-A835-473C7DE2E88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логарифма</a:t>
            </a:r>
            <a:endParaRPr lang="ru-RU" sz="6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105400"/>
            <a:ext cx="6400800" cy="1752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МАОУ СОШ №</a:t>
            </a:r>
            <a:r>
              <a:rPr lang="ru-RU" sz="3600" dirty="0" smtClean="0">
                <a:solidFill>
                  <a:schemeClr val="tx1"/>
                </a:solidFill>
              </a:rPr>
              <a:t>11</a:t>
            </a:r>
            <a:r>
              <a:rPr lang="ru-RU" dirty="0" smtClean="0">
                <a:solidFill>
                  <a:schemeClr val="tx1"/>
                </a:solidFill>
              </a:rPr>
              <a:t> г. Калининград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Дынька А.Н.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8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2043" y="1049596"/>
            <a:ext cx="43427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Решить уравнения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271" y="2428867"/>
            <a:ext cx="2413231" cy="712101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12572"/>
            <a:ext cx="2684878" cy="700403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476446"/>
            <a:ext cx="2958343" cy="1037341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271" y="3602207"/>
            <a:ext cx="2478616" cy="731395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05289"/>
            <a:ext cx="1728192" cy="787530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271" y="4705289"/>
            <a:ext cx="1841468" cy="83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428999"/>
            <a:ext cx="7459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П. 5.1. № 5.4 (2ст.) – 5.8 (2ст.)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860" y="2276871"/>
            <a:ext cx="81792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5.1. № 5.4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(1ст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.) – 5.8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(1ст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3724" y="548680"/>
            <a:ext cx="2342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Итог урока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2181719">
            <a:off x="6241066" y="965587"/>
            <a:ext cx="2786082" cy="150019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Логарифм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7129008" y="2972415"/>
            <a:ext cx="505099" cy="1533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3000364" y="1293938"/>
            <a:ext cx="3349576" cy="50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339752" y="1872570"/>
            <a:ext cx="4010188" cy="83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283968" y="2184132"/>
            <a:ext cx="2448272" cy="2108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148064" y="2608271"/>
            <a:ext cx="1980944" cy="2624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349940" y="4656432"/>
            <a:ext cx="142160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Свойства степеней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54509" y="5495285"/>
            <a:ext cx="171285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Уметь читать</a:t>
            </a:r>
          </a:p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56602" y="3780330"/>
            <a:ext cx="2647528" cy="1452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Различать основание и </a:t>
            </a:r>
            <a:r>
              <a:rPr lang="ru-RU" dirty="0" err="1"/>
              <a:t>подлогарифмическое</a:t>
            </a:r>
            <a:r>
              <a:rPr lang="ru-RU" dirty="0"/>
              <a:t> выражение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17646" y="715307"/>
            <a:ext cx="1631032" cy="1157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Определение логарифма</a:t>
            </a:r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1038" y="2234296"/>
            <a:ext cx="1724524" cy="1160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Свойства логарифмов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 descr="Розовая тисненая бумага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400" dirty="0" smtClean="0"/>
              <a:t>      </a:t>
            </a:r>
          </a:p>
          <a:p>
            <a:pPr marL="0" indent="0" algn="ctr" eaLnBrk="1" hangingPunct="1"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СТЕПЕНЕЙ</a:t>
            </a:r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781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781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20877588"/>
              </p:ext>
            </p:extLst>
          </p:nvPr>
        </p:nvGraphicFramePr>
        <p:xfrm>
          <a:off x="5961842" y="2593679"/>
          <a:ext cx="2649603" cy="69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Формула" r:id="rId5" imgW="774360" imgH="203040" progId="Equation.3">
                  <p:embed/>
                </p:oleObj>
              </mc:Choice>
              <mc:Fallback>
                <p:oleObj name="Формула" r:id="rId5" imgW="7743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842" y="2593679"/>
                        <a:ext cx="2649603" cy="6949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85061"/>
              </p:ext>
            </p:extLst>
          </p:nvPr>
        </p:nvGraphicFramePr>
        <p:xfrm>
          <a:off x="1798834" y="2276872"/>
          <a:ext cx="2618543" cy="133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Формула" r:id="rId7" imgW="647640" imgH="419040" progId="Equation.3">
                  <p:embed/>
                </p:oleObj>
              </mc:Choice>
              <mc:Fallback>
                <p:oleObj name="Формула" r:id="rId7" imgW="64764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834" y="2276872"/>
                        <a:ext cx="2618543" cy="1337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589918"/>
              </p:ext>
            </p:extLst>
          </p:nvPr>
        </p:nvGraphicFramePr>
        <p:xfrm>
          <a:off x="1979712" y="6052773"/>
          <a:ext cx="1916072" cy="81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Формула" r:id="rId9" imgW="393480" imgH="203040" progId="Equation.3">
                  <p:embed/>
                </p:oleObj>
              </mc:Choice>
              <mc:Fallback>
                <p:oleObj name="Формула" r:id="rId9" imgW="3934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6052773"/>
                        <a:ext cx="1916072" cy="8144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481347"/>
              </p:ext>
            </p:extLst>
          </p:nvPr>
        </p:nvGraphicFramePr>
        <p:xfrm>
          <a:off x="5934545" y="6013766"/>
          <a:ext cx="2030760" cy="812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Формула" r:id="rId11" imgW="406080" imgH="203040" progId="Equation.3">
                  <p:embed/>
                </p:oleObj>
              </mc:Choice>
              <mc:Fallback>
                <p:oleObj name="Формула" r:id="rId11" imgW="4060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545" y="6013766"/>
                        <a:ext cx="2030760" cy="8123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800268"/>
              </p:ext>
            </p:extLst>
          </p:nvPr>
        </p:nvGraphicFramePr>
        <p:xfrm>
          <a:off x="1900349" y="4536289"/>
          <a:ext cx="2628658" cy="150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Формула" r:id="rId13" imgW="583920" imgH="393480" progId="Equation.3">
                  <p:embed/>
                </p:oleObj>
              </mc:Choice>
              <mc:Fallback>
                <p:oleObj name="Формула" r:id="rId13" imgW="58392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349" y="4536289"/>
                        <a:ext cx="2628658" cy="15001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667237"/>
              </p:ext>
            </p:extLst>
          </p:nvPr>
        </p:nvGraphicFramePr>
        <p:xfrm>
          <a:off x="5924787" y="3565332"/>
          <a:ext cx="2409812" cy="88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Формула" r:id="rId15" imgW="774360" imgH="241200" progId="Equation.3">
                  <p:embed/>
                </p:oleObj>
              </mc:Choice>
              <mc:Fallback>
                <p:oleObj name="Формула" r:id="rId15" imgW="77436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787" y="3565332"/>
                        <a:ext cx="2409812" cy="8869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946923"/>
              </p:ext>
            </p:extLst>
          </p:nvPr>
        </p:nvGraphicFramePr>
        <p:xfrm>
          <a:off x="6125722" y="4650332"/>
          <a:ext cx="2178968" cy="125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Формула" r:id="rId17" imgW="672840" imgH="317160" progId="Equation.3">
                  <p:embed/>
                </p:oleObj>
              </mc:Choice>
              <mc:Fallback>
                <p:oleObj name="Формула" r:id="rId17" imgW="672840" imgH="3171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722" y="4650332"/>
                        <a:ext cx="2178968" cy="12545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213963"/>
              </p:ext>
            </p:extLst>
          </p:nvPr>
        </p:nvGraphicFramePr>
        <p:xfrm>
          <a:off x="1623816" y="3597593"/>
          <a:ext cx="3233936" cy="103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Формула" r:id="rId19" imgW="711000" imgH="266400" progId="Equation.3">
                  <p:embed/>
                </p:oleObj>
              </mc:Choice>
              <mc:Fallback>
                <p:oleObj name="Формула" r:id="rId19" imgW="711000" imgH="266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816" y="3597593"/>
                        <a:ext cx="3233936" cy="10348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25974" y="2669962"/>
            <a:ext cx="1442440" cy="55098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3737327"/>
            <a:ext cx="1166980" cy="71495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80312" y="3655906"/>
            <a:ext cx="1477317" cy="71438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5013176"/>
            <a:ext cx="957764" cy="78277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4632453"/>
            <a:ext cx="916947" cy="136815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86644" y="6214810"/>
            <a:ext cx="678661" cy="59371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6088469"/>
            <a:ext cx="857256" cy="73718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04244" y="2593679"/>
            <a:ext cx="1509318" cy="70355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907704" y="1072245"/>
                <a:ext cx="936104" cy="50405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у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а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907704" y="1072245"/>
                <a:ext cx="936104" cy="504056"/>
              </a:xfrm>
              <a:blipFill rotWithShape="1">
                <a:blip r:embed="rId2"/>
                <a:stretch>
                  <a:fillRect l="-10390" t="-9639" b="-18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quarter" idx="3"/>
              </p:nvPr>
            </p:nvSpPr>
            <p:spPr>
              <a:xfrm>
                <a:off x="6372200" y="1124744"/>
                <a:ext cx="973311" cy="576064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у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а</m:t>
                        </m:r>
                      </m:e>
                      <m:sup>
                        <m:r>
                          <a:rPr lang="ru-RU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>
              <a:xfrm>
                <a:off x="6372200" y="1124744"/>
                <a:ext cx="973311" cy="576064"/>
              </a:xfrm>
              <a:blipFill rotWithShape="1">
                <a:blip r:embed="rId3"/>
                <a:stretch>
                  <a:fillRect l="-9375" t="-9574" b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Алла\Desktop\grafiki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23" y="1556792"/>
            <a:ext cx="915752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07504" y="2132856"/>
                <a:ext cx="8928992" cy="290892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4400" dirty="0" smtClean="0"/>
                  <a:t>Для данных положительных чисел </a:t>
                </a:r>
                <a:r>
                  <a:rPr lang="ru-RU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</a:t>
                </a:r>
                <a:r>
                  <a:rPr lang="ru-RU" sz="4400" dirty="0" smtClean="0"/>
                  <a:t> и </a:t>
                </a:r>
                <a:r>
                  <a:rPr lang="ru-RU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</a:t>
                </a:r>
                <a:r>
                  <a:rPr lang="ru-RU" sz="4400" dirty="0" smtClean="0"/>
                  <a:t> ( а ≠ 1) найти</a:t>
                </a:r>
                <a:r>
                  <a:rPr lang="ru-RU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ru-RU" sz="4400" dirty="0" smtClean="0"/>
                  <a:t>, такое, что </a:t>
                </a:r>
                <a:r>
                  <a:rPr lang="ru-RU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el-GR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𝜶</m:t>
                        </m:r>
                      </m:sup>
                    </m:sSup>
                  </m:oMath>
                </a14:m>
                <a:r>
                  <a:rPr lang="ru-RU" sz="4400" dirty="0" smtClean="0"/>
                  <a:t>.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07504" y="2132856"/>
                <a:ext cx="8928992" cy="2908920"/>
              </a:xfrm>
              <a:blipFill rotWithShape="1">
                <a:blip r:embed="rId2"/>
                <a:stretch>
                  <a:fillRect l="-1161" t="-4193" r="-23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42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7429520" y="4929198"/>
            <a:ext cx="35719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8" name="Picture 2" descr="C:\Documents and Settings\Admin\Рабочий стол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0" y="1211278"/>
            <a:ext cx="8291513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9100" y="678992"/>
            <a:ext cx="8402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ЛОГАРИФМА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ЛОГАРИФМЫ БЫВАЮТ: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9029" y="3861048"/>
            <a:ext cx="1657350" cy="819150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>
            <a:stCxn id="6" idx="0"/>
          </p:cNvCxnSpPr>
          <p:nvPr/>
        </p:nvCxnSpPr>
        <p:spPr>
          <a:xfrm flipH="1" flipV="1">
            <a:off x="5286379" y="4501603"/>
            <a:ext cx="1495212" cy="685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4232" y="5186685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подлогарифмическое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928794" y="4501603"/>
            <a:ext cx="2715214" cy="869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6129" y="5249586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1" y="2492896"/>
            <a:ext cx="904875" cy="819150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>
            <a:endCxn id="9" idx="3"/>
          </p:cNvCxnSpPr>
          <p:nvPr/>
        </p:nvCxnSpPr>
        <p:spPr>
          <a:xfrm rot="10800000">
            <a:off x="1119157" y="2902472"/>
            <a:ext cx="809637" cy="233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3975" y="3163964"/>
            <a:ext cx="136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десятичный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142" y="331204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= 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5" y="2369629"/>
            <a:ext cx="885825" cy="819150"/>
          </a:xfrm>
          <a:prstGeom prst="rect">
            <a:avLst/>
          </a:prstGeom>
          <a:noFill/>
        </p:spPr>
      </p:pic>
      <p:cxnSp>
        <p:nvCxnSpPr>
          <p:cNvPr id="14" name="Прямая со стрелкой 13"/>
          <p:cNvCxnSpPr/>
          <p:nvPr/>
        </p:nvCxnSpPr>
        <p:spPr>
          <a:xfrm flipH="1" flipV="1">
            <a:off x="7537951" y="2716286"/>
            <a:ext cx="883869" cy="186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90406" y="2779758"/>
            <a:ext cx="14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натуральный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9885" y="314914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= 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/>
      <p:bldP spid="12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515272"/>
              </p:ext>
            </p:extLst>
          </p:nvPr>
        </p:nvGraphicFramePr>
        <p:xfrm>
          <a:off x="3812238" y="3933056"/>
          <a:ext cx="1793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Формула" r:id="rId3" imgW="622080" imgH="228600" progId="Equation.3">
                  <p:embed/>
                </p:oleObj>
              </mc:Choice>
              <mc:Fallback>
                <p:oleObj name="Формула" r:id="rId3" imgW="6220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238" y="3933056"/>
                        <a:ext cx="17938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781968"/>
              </p:ext>
            </p:extLst>
          </p:nvPr>
        </p:nvGraphicFramePr>
        <p:xfrm>
          <a:off x="3813826" y="2780928"/>
          <a:ext cx="17907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5" imgW="609480" imgH="228600" progId="Equation.3">
                  <p:embed/>
                </p:oleObj>
              </mc:Choice>
              <mc:Fallback>
                <p:oleObj name="Формула" r:id="rId5" imgW="609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826" y="2780928"/>
                        <a:ext cx="17907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301208"/>
            <a:ext cx="1714512" cy="465136"/>
          </a:xfrm>
          <a:prstGeom prst="rect">
            <a:avLst/>
          </a:prstGeom>
          <a:noFill/>
        </p:spPr>
      </p:pic>
      <p:graphicFrame>
        <p:nvGraphicFramePr>
          <p:cNvPr id="491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926602"/>
              </p:ext>
            </p:extLst>
          </p:nvPr>
        </p:nvGraphicFramePr>
        <p:xfrm>
          <a:off x="1691680" y="1412776"/>
          <a:ext cx="5715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8" imgW="1803240" imgH="228600" progId="Equation.3">
                  <p:embed/>
                </p:oleObj>
              </mc:Choice>
              <mc:Fallback>
                <p:oleObj name="Формула" r:id="rId8" imgW="18032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12776"/>
                        <a:ext cx="5715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8" y="1844824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Логарифм отрицательного числа, а так же как логарифм нуля, не существует.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9165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3106" y="608893"/>
            <a:ext cx="54977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j-lt"/>
              </a:rPr>
              <a:t>Вычислить логарифмы</a:t>
            </a:r>
            <a:endParaRPr lang="ru-RU" sz="3600" b="1" cap="all" spc="0" dirty="0">
              <a:ln w="0"/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314948"/>
            <a:ext cx="1143008" cy="571504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1434630" cy="586894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6738" y="5353623"/>
            <a:ext cx="1366752" cy="559126"/>
          </a:xfrm>
          <a:prstGeom prst="rect">
            <a:avLst/>
          </a:prstGeom>
          <a:noFill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857364"/>
            <a:ext cx="1353117" cy="586894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714620"/>
            <a:ext cx="1353117" cy="586894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643182"/>
            <a:ext cx="1434630" cy="586894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643314"/>
            <a:ext cx="1353117" cy="586894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643314"/>
            <a:ext cx="1336814" cy="847736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500570"/>
            <a:ext cx="1287907" cy="847736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572008"/>
            <a:ext cx="1397010" cy="571504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4000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480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5600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7505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830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151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Формула</vt:lpstr>
      <vt:lpstr>Понятие логарифма</vt:lpstr>
      <vt:lpstr>Презентация PowerPoint</vt:lpstr>
      <vt:lpstr>Презентация PowerPoint</vt:lpstr>
      <vt:lpstr>ЗАДАЧА:</vt:lpstr>
      <vt:lpstr>Презентация PowerPoint</vt:lpstr>
      <vt:lpstr>ЛОГАРИФМЫ БЫВАЮТ: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Алла</cp:lastModifiedBy>
  <cp:revision>19</cp:revision>
  <dcterms:created xsi:type="dcterms:W3CDTF">2013-01-04T06:24:39Z</dcterms:created>
  <dcterms:modified xsi:type="dcterms:W3CDTF">2014-12-07T18:52:34Z</dcterms:modified>
</cp:coreProperties>
</file>