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85F-D242-45C2-836E-65BA29090095}" type="datetimeFigureOut">
              <a:rPr lang="ru-RU" smtClean="0"/>
              <a:t>01.01.2012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D18919-6AAA-4BEB-B649-DAB2018EBD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85F-D242-45C2-836E-65BA29090095}" type="datetimeFigureOut">
              <a:rPr lang="ru-RU" smtClean="0"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8919-6AAA-4BEB-B649-DAB2018EBD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85F-D242-45C2-836E-65BA29090095}" type="datetimeFigureOut">
              <a:rPr lang="ru-RU" smtClean="0"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8919-6AAA-4BEB-B649-DAB2018EBD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85F-D242-45C2-836E-65BA29090095}" type="datetimeFigureOut">
              <a:rPr lang="ru-RU" smtClean="0"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8919-6AAA-4BEB-B649-DAB2018EBD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85F-D242-45C2-836E-65BA29090095}" type="datetimeFigureOut">
              <a:rPr lang="ru-RU" smtClean="0"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D18919-6AAA-4BEB-B649-DAB2018EBD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85F-D242-45C2-836E-65BA29090095}" type="datetimeFigureOut">
              <a:rPr lang="ru-RU" smtClean="0"/>
              <a:t>01.01.2012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8919-6AAA-4BEB-B649-DAB2018EBD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85F-D242-45C2-836E-65BA29090095}" type="datetimeFigureOut">
              <a:rPr lang="ru-RU" smtClean="0"/>
              <a:t>01.01.2012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8919-6AAA-4BEB-B649-DAB2018EBD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85F-D242-45C2-836E-65BA29090095}" type="datetimeFigureOut">
              <a:rPr lang="ru-RU" smtClean="0"/>
              <a:t>01.01.2012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8919-6AAA-4BEB-B649-DAB2018EBD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85F-D242-45C2-836E-65BA29090095}" type="datetimeFigureOut">
              <a:rPr lang="ru-RU" smtClean="0"/>
              <a:t>01.01.2012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8919-6AAA-4BEB-B649-DAB2018EBD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85F-D242-45C2-836E-65BA29090095}" type="datetimeFigureOut">
              <a:rPr lang="ru-RU" smtClean="0"/>
              <a:t>01.01.2012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8919-6AAA-4BEB-B649-DAB2018EBD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C85F-D242-45C2-836E-65BA29090095}" type="datetimeFigureOut">
              <a:rPr lang="ru-RU" smtClean="0"/>
              <a:t>01.01.2012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D18919-6AAA-4BEB-B649-DAB2018EBD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0EC85F-D242-45C2-836E-65BA29090095}" type="datetimeFigureOut">
              <a:rPr lang="ru-RU" smtClean="0"/>
              <a:t>01.01.2012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6D18919-6AAA-4BEB-B649-DAB2018EBD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221088"/>
            <a:ext cx="5760640" cy="2304256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dirty="0" smtClean="0"/>
              <a:t>Автор: О.А. Агафонова,  учитель биологии МАОУ </a:t>
            </a:r>
            <a:r>
              <a:rPr lang="en-US" sz="3600" b="1" dirty="0" smtClean="0"/>
              <a:t>«</a:t>
            </a:r>
            <a:r>
              <a:rPr lang="ru-RU" sz="3600" b="1" dirty="0" smtClean="0"/>
              <a:t>СОШ№1</a:t>
            </a:r>
            <a:r>
              <a:rPr lang="en-US" sz="3600" b="1" dirty="0" smtClean="0"/>
              <a:t>» ,                             </a:t>
            </a:r>
            <a:endParaRPr lang="ru-RU" sz="3600" b="1" dirty="0" smtClean="0"/>
          </a:p>
          <a:p>
            <a:r>
              <a:rPr lang="en-US" sz="3600" b="1" dirty="0" smtClean="0"/>
              <a:t> </a:t>
            </a:r>
            <a:r>
              <a:rPr lang="ru-RU" sz="3600" b="1" dirty="0" smtClean="0"/>
              <a:t>г. Петропавловск-Камчатский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Системно-деятельный подход в обучении биологии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46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Деятельностный</a:t>
            </a:r>
            <a:r>
              <a:rPr lang="ru-RU" dirty="0"/>
              <a:t>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+mj-lt"/>
              </a:rPr>
              <a:t>Метод обучения , при котором ребенок не получает знания в готовом виде, а добывает их сам в процессе собственной учебно-познавательной деятельности называется </a:t>
            </a:r>
            <a:r>
              <a:rPr lang="ru-RU" dirty="0" err="1">
                <a:latin typeface="+mj-lt"/>
              </a:rPr>
              <a:t>деятельностным</a:t>
            </a:r>
            <a:r>
              <a:rPr lang="ru-RU" dirty="0">
                <a:latin typeface="+mj-lt"/>
              </a:rPr>
              <a:t> методом. Он является универсальным.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69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Проблемные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Решение проблемных творческих задач - главный способ изучения </a:t>
            </a:r>
            <a:r>
              <a:rPr lang="ru-RU" b="1" dirty="0" err="1" smtClean="0"/>
              <a:t>премета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основе </a:t>
            </a:r>
            <a:r>
              <a:rPr lang="ru-RU" dirty="0" err="1"/>
              <a:t>деятельностного</a:t>
            </a:r>
            <a:r>
              <a:rPr lang="ru-RU" dirty="0"/>
              <a:t> подхода в обучении биологии лежит задача научить учеников пользоваться знаниями в своей учебной и повседневной </a:t>
            </a:r>
            <a:r>
              <a:rPr lang="ru-RU" dirty="0" smtClean="0"/>
              <a:t>деятельности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27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Системно-</a:t>
            </a:r>
            <a:r>
              <a:rPr lang="ru-RU" dirty="0" err="1"/>
              <a:t>деятельностный</a:t>
            </a:r>
            <a:r>
              <a:rPr lang="ru-RU" dirty="0"/>
              <a:t> подход в обучении биологии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/>
              <a:t>Позиция учителя</a:t>
            </a:r>
            <a:r>
              <a:rPr lang="ru-RU" sz="2000" dirty="0"/>
              <a:t>: к классу не с ответом ( готовые знания, умения, навыки), а с вопросом.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/>
              <a:t>Позиция ученика</a:t>
            </a:r>
            <a:r>
              <a:rPr lang="ru-RU" sz="2000" dirty="0"/>
              <a:t> :  за познание мира, ( в специально организованных для этого условиях). 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/>
              <a:t>Учебная задача</a:t>
            </a:r>
            <a:r>
              <a:rPr lang="ru-RU" sz="2000" dirty="0"/>
              <a:t>- задача, решая которую ребёнок выполняет цели учителя. Она может совпадать с целью урока или не совпадать.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/>
              <a:t>Учебная деятельность </a:t>
            </a:r>
            <a:r>
              <a:rPr lang="ru-RU" sz="2000" dirty="0"/>
              <a:t>- управляемый учебный процесс.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/>
              <a:t>Учебное действие</a:t>
            </a:r>
            <a:r>
              <a:rPr lang="ru-RU" sz="2000" dirty="0"/>
              <a:t>-действие по созданию образа.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/>
              <a:t>Образ</a:t>
            </a:r>
            <a:r>
              <a:rPr lang="ru-RU" sz="2000" dirty="0"/>
              <a:t>-слово, рисунок, схема, план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/>
              <a:t>Оценочное действие </a:t>
            </a:r>
            <a:r>
              <a:rPr lang="ru-RU" sz="2000" dirty="0"/>
              <a:t>- я умею.   У меня получится.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/>
              <a:t>Эмоционально</a:t>
            </a:r>
            <a:r>
              <a:rPr lang="ru-RU" sz="2000" dirty="0"/>
              <a:t>-ценностная оценка – Я считаю так то…...( формирование мировоззрения)</a:t>
            </a:r>
          </a:p>
        </p:txBody>
      </p:sp>
    </p:spTree>
    <p:extLst>
      <p:ext uri="{BB962C8B-B14F-4D97-AF65-F5344CB8AC3E}">
        <p14:creationId xmlns:p14="http://schemas.microsoft.com/office/powerpoint/2010/main" val="3830818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Урок биологии в режиме системно-</a:t>
            </a:r>
            <a:r>
              <a:rPr lang="ru-RU" dirty="0" err="1"/>
              <a:t>деятельностного</a:t>
            </a:r>
            <a:r>
              <a:rPr lang="ru-RU" dirty="0"/>
              <a:t> подхода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/>
              <a:t>Первый этап- постановка проблемы и актуализация знаний, необходимых для изучения новой темы.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Второй этап урока посвящен совместному «открытию» знаний, т.е. изучению правил и</a:t>
            </a:r>
            <a:r>
              <a:rPr lang="ru-RU" b="1" dirty="0"/>
              <a:t> законов, которые вывели ученые, и знакомству с избранными примерами их применения.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Третий этап урока посвящен практикуму по самостоятельному применению и использованию полученных знаний.</a:t>
            </a:r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79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Урок биологии в режиме системно-</a:t>
            </a:r>
            <a:r>
              <a:rPr lang="ru-RU" dirty="0" err="1"/>
              <a:t>деятельностного</a:t>
            </a:r>
            <a:r>
              <a:rPr lang="ru-RU" dirty="0"/>
              <a:t> подхода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b="1" dirty="0"/>
              <a:t>Последний этап урока посвящен подведению итогов работы</a:t>
            </a:r>
          </a:p>
          <a:p>
            <a:pPr>
              <a:buFont typeface="Wingdings" pitchFamily="2" charset="2"/>
              <a:buChar char="q"/>
            </a:pPr>
            <a:r>
              <a:rPr lang="ru-RU" b="1" dirty="0"/>
              <a:t>На дом ребятам может быть задано: чтение текста и подготовка на устные творческие </a:t>
            </a:r>
            <a:r>
              <a:rPr lang="ru-RU" b="1" dirty="0" smtClean="0"/>
              <a:t>вопросы</a:t>
            </a:r>
            <a:endParaRPr lang="ru-RU" b="1" dirty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/>
              <a:t>на уроках используются разнообразные типы </a:t>
            </a:r>
            <a:r>
              <a:rPr lang="ru-RU" dirty="0" smtClean="0"/>
              <a:t>деятельности: исследовательский</a:t>
            </a:r>
            <a:r>
              <a:rPr lang="ru-RU" dirty="0"/>
              <a:t>, проектный, игровой, проблемно-поисковый, метод коллективного решения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2322092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214</TotalTime>
  <Words>299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Системно-деятельный подход в обучении биологии</vt:lpstr>
      <vt:lpstr>Деятельностный метод</vt:lpstr>
      <vt:lpstr>Проблемные задачи</vt:lpstr>
      <vt:lpstr>Системно-деятельностный подход в обучении биологии</vt:lpstr>
      <vt:lpstr>Урок биологии в режиме системно-деятельностного подхода</vt:lpstr>
      <vt:lpstr>Урок биологии в режиме системно-деятельностного подхода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Системно-деятельный подход в обучении биологии</dc:title>
  <dc:creator>user</dc:creator>
  <cp:lastModifiedBy>user</cp:lastModifiedBy>
  <cp:revision>15</cp:revision>
  <dcterms:created xsi:type="dcterms:W3CDTF">2014-03-27T06:01:35Z</dcterms:created>
  <dcterms:modified xsi:type="dcterms:W3CDTF">2012-01-01T19:07:51Z</dcterms:modified>
</cp:coreProperties>
</file>