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7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0D2F-D0F3-4A40-B75D-6787EA6DEA5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2F6D-0C7C-4D3F-8BB2-A69CF9C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3286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апреля в Музее ГБОУ ЦО № 771 прошло мероприятие «История России- история военного подвига». В этом мероприятии принимали участие обучающиеся 8 «А» класса. Ребята не только слушали информацию, но и сами были активными деятелями классного часа.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«А»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Содержимое 15" descr="IMG_94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715304" cy="514927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рассказывают о месте подвига в истории нашей страны.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Содержимое 16" descr="IMG_94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428736"/>
            <a:ext cx="4923727" cy="3286148"/>
          </a:xfrm>
        </p:spPr>
      </p:pic>
      <p:pic>
        <p:nvPicPr>
          <p:cNvPr id="18" name="Содержимое 17" descr="IMG_94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41422" y="3786191"/>
            <a:ext cx="4602578" cy="307181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рассказали о героях Великой Отечественной Войны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IMG_94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571612"/>
            <a:ext cx="4816689" cy="3214710"/>
          </a:xfrm>
        </p:spPr>
      </p:pic>
      <p:pic>
        <p:nvPicPr>
          <p:cNvPr id="13" name="Содержимое 12" descr="IMG_94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5497" y="3929067"/>
            <a:ext cx="4388503" cy="2928934"/>
          </a:xfrm>
        </p:spPr>
      </p:pic>
      <p:pic>
        <p:nvPicPr>
          <p:cNvPr id="14" name="Содержимое 10" descr="IMG_94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595"/>
            <a:ext cx="4038600" cy="2695405"/>
          </a:xfrm>
          <a:prstGeom prst="rect">
            <a:avLst/>
          </a:prstGeom>
        </p:spPr>
      </p:pic>
      <p:pic>
        <p:nvPicPr>
          <p:cNvPr id="15" name="Содержимое 11" descr="IMG_94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357298"/>
            <a:ext cx="4038600" cy="2695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видео фильма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Содержимое 14" descr="IMG_94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7929618" cy="52923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Масленкина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Дарья, активист школьного музея, рассказала ребятам о подвиге 6 роты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MG_9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47116"/>
            <a:ext cx="7358114" cy="49108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Юшина Алла. Рассказала ребятам об этническом составе нашей школы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_94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7000924" cy="46724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942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6280" y="0"/>
            <a:ext cx="9150280" cy="671512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57</TotalTime>
  <Words>91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Тема19</vt:lpstr>
      <vt:lpstr>Слайд 1</vt:lpstr>
      <vt:lpstr>8 «А»</vt:lpstr>
      <vt:lpstr>Ребята рассказывают о месте подвига в истории нашей страны.</vt:lpstr>
      <vt:lpstr>Ребята рассказали о героях Великой Отечественной Войны</vt:lpstr>
      <vt:lpstr>Просмотр видео фильма</vt:lpstr>
      <vt:lpstr>Масленкина Дарья, активист школьного музея, рассказала ребятам о подвиге 6 роты</vt:lpstr>
      <vt:lpstr>Юшина Алла. Рассказала ребятам об этническом составе нашей школы</vt:lpstr>
      <vt:lpstr>Слайд 8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65-летием</dc:title>
  <dc:creator>SEC</dc:creator>
  <cp:lastModifiedBy>Камила</cp:lastModifiedBy>
  <cp:revision>5</cp:revision>
  <dcterms:created xsi:type="dcterms:W3CDTF">2010-04-27T03:55:11Z</dcterms:created>
  <dcterms:modified xsi:type="dcterms:W3CDTF">2013-04-16T04:01:47Z</dcterms:modified>
</cp:coreProperties>
</file>