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093340" cy="4016737"/>
          </a:xfrm>
        </p:spPr>
        <p:txBody>
          <a:bodyPr/>
          <a:lstStyle/>
          <a:p>
            <a:r>
              <a:rPr lang="ru-RU" sz="3600" dirty="0" smtClean="0"/>
              <a:t>У</a:t>
            </a:r>
            <a:r>
              <a:rPr lang="ru-RU" sz="3600" dirty="0" smtClean="0"/>
              <a:t>читель </a:t>
            </a:r>
            <a:r>
              <a:rPr lang="ru-RU" sz="3600" dirty="0" smtClean="0"/>
              <a:t>математики МБОУ «ООШ №13» </a:t>
            </a:r>
            <a:br>
              <a:rPr lang="ru-RU" sz="3600" dirty="0" smtClean="0"/>
            </a:br>
            <a:r>
              <a:rPr lang="ru-RU" sz="3600" dirty="0" smtClean="0"/>
              <a:t>Фомина </a:t>
            </a:r>
            <a:r>
              <a:rPr lang="ru-RU" sz="3600" dirty="0" smtClean="0"/>
              <a:t>Г.В</a:t>
            </a:r>
            <a:r>
              <a:rPr lang="ru-RU" sz="3600" dirty="0" smtClean="0"/>
              <a:t>. </a:t>
            </a:r>
            <a:r>
              <a:rPr lang="ru-RU" sz="3600" dirty="0" smtClean="0"/>
              <a:t>«Работа с таблицами как средство формирования УУД на уроках математики»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431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1916832"/>
            <a:ext cx="7622232" cy="35983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0"/>
            <a:ext cx="6813376" cy="118531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3600" b="1" dirty="0" smtClean="0"/>
              <a:t>Табличная основа для составления уравнения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108236"/>
              </p:ext>
            </p:extLst>
          </p:nvPr>
        </p:nvGraphicFramePr>
        <p:xfrm>
          <a:off x="1" y="1052736"/>
          <a:ext cx="9143998" cy="4623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8"/>
                <a:gridCol w="1828800"/>
                <a:gridCol w="1828800"/>
                <a:gridCol w="1828800"/>
                <a:gridCol w="1828800"/>
              </a:tblGrid>
              <a:tr h="108406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Одна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=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Другая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/>
                    </a:p>
                  </a:txBody>
                  <a:tcPr/>
                </a:tc>
              </a:tr>
              <a:tr h="108406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Одна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+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Другая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=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Сумма величина</a:t>
                      </a:r>
                      <a:endParaRPr lang="ru-RU" sz="2800" b="1" dirty="0"/>
                    </a:p>
                  </a:txBody>
                  <a:tcPr/>
                </a:tc>
              </a:tr>
              <a:tr h="1084064">
                <a:tc>
                  <a:txBody>
                    <a:bodyPr/>
                    <a:lstStyle/>
                    <a:p>
                      <a:r>
                        <a:rPr lang="ru-RU" sz="2800" b="1" smtClean="0"/>
                        <a:t>Одна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_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smtClean="0"/>
                        <a:t>Другая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smtClean="0"/>
                        <a:t>=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Разность величин</a:t>
                      </a:r>
                      <a:endParaRPr lang="ru-RU" sz="2800" b="1" dirty="0"/>
                    </a:p>
                  </a:txBody>
                  <a:tcPr/>
                </a:tc>
              </a:tr>
              <a:tr h="108406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Одна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*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Другая величина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=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Произведение величин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402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15616" y="6525344"/>
            <a:ext cx="7200801" cy="720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464169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 smtClean="0"/>
              <a:t>После анализа таблицы не проводится текстового описания составления математической модели задачи, а составляется и решается уравнение, что ведет к наглядному представлению об алгоритме решения задачи.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033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7920880" cy="4608512"/>
          </a:xfrm>
        </p:spPr>
        <p:txBody>
          <a:bodyPr/>
          <a:lstStyle/>
          <a:p>
            <a:pPr marL="0" indent="0" algn="l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В личностном направлении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/>
              <a:t>Креативность мышления, инициатива, находчивость, активность при решении математических задач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В </a:t>
            </a:r>
            <a:r>
              <a:rPr lang="ru-RU" sz="2400" dirty="0" err="1" smtClean="0">
                <a:solidFill>
                  <a:srgbClr val="FF0000"/>
                </a:solidFill>
              </a:rPr>
              <a:t>метапредметном</a:t>
            </a:r>
            <a:r>
              <a:rPr lang="ru-RU" sz="2400" dirty="0" smtClean="0">
                <a:solidFill>
                  <a:srgbClr val="FF0000"/>
                </a:solidFill>
              </a:rPr>
              <a:t> направлении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Умение понимать и использовать математические средства наглядности (таблицы) для иллюстрации, интерпретации, аргументации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В предметном направлении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Умение применять изученные понятия, результаты для решения практических задач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568952" cy="969288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3600" dirty="0" smtClean="0"/>
              <a:t>Требования к результатам обучения и освоению курса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2524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797152"/>
            <a:ext cx="6326088" cy="718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Требования к результатам обучения сформулированы в виде личностных, </a:t>
            </a:r>
            <a:r>
              <a:rPr lang="ru-RU" sz="2800" b="1" dirty="0" err="1"/>
              <a:t>метапредметных</a:t>
            </a:r>
            <a:r>
              <a:rPr lang="ru-RU" sz="2800" b="1" dirty="0"/>
              <a:t>  и  предметных </a:t>
            </a:r>
            <a:r>
              <a:rPr lang="ru-RU" sz="2800" b="1" dirty="0" err="1"/>
              <a:t>результатов.Неотъемлемой</a:t>
            </a:r>
            <a:r>
              <a:rPr lang="ru-RU" sz="2800" b="1" dirty="0"/>
              <a:t> частью ядра нового стандарта являются универсальные учебные действия (УУД). Под УУД понимают «</a:t>
            </a:r>
            <a:r>
              <a:rPr lang="ru-RU" sz="2800" b="1" dirty="0" err="1"/>
              <a:t>общеучебные</a:t>
            </a:r>
            <a:r>
              <a:rPr lang="ru-RU" sz="2800" b="1" dirty="0"/>
              <a:t> умения», «общие способы деятельности», «</a:t>
            </a:r>
            <a:r>
              <a:rPr lang="ru-RU" sz="2800" b="1" dirty="0" err="1"/>
              <a:t>надпредметные</a:t>
            </a:r>
            <a:r>
              <a:rPr lang="ru-RU" sz="2800" b="1" dirty="0"/>
              <a:t>  действия»</a:t>
            </a:r>
          </a:p>
        </p:txBody>
      </p:sp>
    </p:spTree>
    <p:extLst>
      <p:ext uri="{BB962C8B-B14F-4D97-AF65-F5344CB8AC3E}">
        <p14:creationId xmlns:p14="http://schemas.microsoft.com/office/powerpoint/2010/main" val="93922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715000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461448" cy="4857720"/>
          </a:xfrm>
        </p:spPr>
        <p:txBody>
          <a:bodyPr>
            <a:noAutofit/>
          </a:bodyPr>
          <a:lstStyle/>
          <a:p>
            <a:r>
              <a:rPr lang="ru-RU" sz="2800" b="1" dirty="0" err="1"/>
              <a:t>Общеучебные</a:t>
            </a:r>
            <a:r>
              <a:rPr lang="ru-RU" sz="2800" b="1" dirty="0"/>
              <a:t> универсальные действия:</a:t>
            </a:r>
          </a:p>
          <a:p>
            <a:r>
              <a:rPr lang="ru-RU" sz="2800" b="1" dirty="0"/>
              <a:t> -самостоятельное выделение и формулирование познавательной цели;</a:t>
            </a:r>
          </a:p>
          <a:p>
            <a:r>
              <a:rPr lang="ru-RU" sz="2800" b="1" dirty="0"/>
              <a:t> -поиск и выделение необходимой информации;</a:t>
            </a:r>
          </a:p>
          <a:p>
            <a:r>
              <a:rPr lang="ru-RU" sz="2800" b="1" dirty="0"/>
              <a:t> -структурирование знаний;</a:t>
            </a:r>
          </a:p>
          <a:p>
            <a:r>
              <a:rPr lang="ru-RU" sz="2800" b="1" dirty="0"/>
              <a:t> -осознанное и произвольное построение речевого высказывания;</a:t>
            </a:r>
          </a:p>
          <a:p>
            <a:r>
              <a:rPr lang="ru-RU" sz="2800" b="1" dirty="0"/>
              <a:t> -выбор наиболее эффективных способов решения </a:t>
            </a:r>
            <a:r>
              <a:rPr lang="ru-RU" sz="2800" b="1" dirty="0" smtClean="0"/>
              <a:t>задач.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66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Особую группу </a:t>
            </a:r>
            <a:r>
              <a:rPr lang="ru-RU" sz="2400" b="1" dirty="0" err="1"/>
              <a:t>общеучебных</a:t>
            </a:r>
            <a:r>
              <a:rPr lang="ru-RU" sz="2400" b="1" dirty="0"/>
              <a:t> универсальных действий составляют знаково-символические действия: моделирование – преобразование объекта из чувственной формы в модель; преобразование модели  с целью выявления общих законов</a:t>
            </a:r>
            <a:r>
              <a:rPr lang="ru-RU" sz="2400" b="1" dirty="0" smtClean="0"/>
              <a:t>.</a:t>
            </a:r>
          </a:p>
          <a:p>
            <a:r>
              <a:rPr lang="ru-RU" sz="2400" b="1" dirty="0"/>
              <a:t>В своей практике обучения  широко использую табличный способ представления содержания </a:t>
            </a:r>
            <a:r>
              <a:rPr lang="ru-RU" sz="2400" b="1" dirty="0" smtClean="0"/>
              <a:t>задачи, составление математической модели задачи.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766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145752"/>
          </a:xfrm>
        </p:spPr>
        <p:txBody>
          <a:bodyPr>
            <a:normAutofit/>
          </a:bodyPr>
          <a:lstStyle/>
          <a:p>
            <a:pPr lvl="0"/>
            <a:r>
              <a:rPr lang="ru-RU" sz="3200" b="1" dirty="0"/>
              <a:t>Андрей ехал из станицы в город на автомашине  со скоростью 75 км/ч, одновременно навстречу ему выехал из города в станицу  на велосипеде Сергей со скоростью 28 км/ч. Через какое время встретились Андрей и Сергей, если расстояние между населенными пунктами было 412 км?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38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2878260"/>
              </p:ext>
            </p:extLst>
          </p:nvPr>
        </p:nvGraphicFramePr>
        <p:xfrm>
          <a:off x="179513" y="731838"/>
          <a:ext cx="8784975" cy="521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101"/>
                <a:gridCol w="2008958"/>
                <a:gridCol w="2008958"/>
                <a:gridCol w="2008958"/>
              </a:tblGrid>
              <a:tr h="173914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Участники движения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914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Андрей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(км/ч)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(ч)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75х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(км)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914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Сергей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(км/ч)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(ч)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28х </a:t>
                      </a:r>
                      <a:r>
                        <a:rPr lang="ru-RU" sz="3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(км)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39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1628800"/>
            <a:ext cx="7190184" cy="38863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237312" cy="68125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3600" b="1" dirty="0" smtClean="0"/>
              <a:t>Типы задач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29591"/>
              </p:ext>
            </p:extLst>
          </p:nvPr>
        </p:nvGraphicFramePr>
        <p:xfrm>
          <a:off x="1115616" y="1700808"/>
          <a:ext cx="7200801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9541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Скорость</a:t>
                      </a:r>
                    </a:p>
                    <a:p>
                      <a:pPr algn="ctr"/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Расстояние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Производительность</a:t>
                      </a:r>
                    </a:p>
                    <a:p>
                      <a:pPr algn="ctr"/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работы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Стоимость</a:t>
                      </a:r>
                      <a:endParaRPr lang="ru-RU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Величина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Другая величина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Действия с величинами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35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1628800"/>
            <a:ext cx="7262192" cy="3886368"/>
          </a:xfrm>
        </p:spPr>
        <p:txBody>
          <a:bodyPr/>
          <a:lstStyle/>
          <a:p>
            <a:pPr algn="l"/>
            <a:r>
              <a:rPr lang="ru-RU" sz="2800" dirty="0" smtClean="0"/>
              <a:t>Как правило составление  таблицы используется учителями математики для записи условий задачи, а затем проводится словестное описание математической модели.</a:t>
            </a:r>
            <a:br>
              <a:rPr lang="ru-RU" sz="2800" dirty="0" smtClean="0"/>
            </a:br>
            <a:r>
              <a:rPr lang="ru-RU" sz="2800" dirty="0" smtClean="0"/>
              <a:t>Использую табличную основу для  составления уравнения.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17432" cy="75326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/>
              <a:t>Новизна опыта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7462256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</TotalTime>
  <Words>235</Words>
  <Application>Microsoft Office PowerPoint</Application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Учитель математики МБОУ «ООШ №13»  Фомина Г.В. «Работа с таблицами как средство формирования УУД на уроках математики»</vt:lpstr>
      <vt:lpstr>В личностном направлении Креативность мышления, инициатива, находчивость, активность при решении математических задач В метапредметном направлении Умение понимать и использовать математические средства наглядности (таблицы) для иллюстрации, интерпретации, аргументации В предметном направлении Умение применять изученные понятия, результаты для решения практических задач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правило составление  таблицы используется учителями математики для записи условий задачи, а затем проводится словестное описание математической модели. Использую табличную основу для  составления уравнения.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Обощение опыта учителя математики МБОУ «ООШ №13»  Фоминой Г.В. по теме «Работа с таблицами как средство формирования УУД на уроках математики»</dc:title>
  <dc:creator>Asus</dc:creator>
  <cp:lastModifiedBy>Asus</cp:lastModifiedBy>
  <cp:revision>9</cp:revision>
  <dcterms:created xsi:type="dcterms:W3CDTF">2014-12-10T19:26:36Z</dcterms:created>
  <dcterms:modified xsi:type="dcterms:W3CDTF">2014-12-18T20:15:02Z</dcterms:modified>
</cp:coreProperties>
</file>