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082B3-F7EC-4F1C-9878-BCA70552BA31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43FF-C6F6-4818-B31D-564CDE71D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02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082B3-F7EC-4F1C-9878-BCA70552BA31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43FF-C6F6-4818-B31D-564CDE71D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03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082B3-F7EC-4F1C-9878-BCA70552BA31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43FF-C6F6-4818-B31D-564CDE71D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95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082B3-F7EC-4F1C-9878-BCA70552BA31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43FF-C6F6-4818-B31D-564CDE71D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1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082B3-F7EC-4F1C-9878-BCA70552BA31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43FF-C6F6-4818-B31D-564CDE71D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459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082B3-F7EC-4F1C-9878-BCA70552BA31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43FF-C6F6-4818-B31D-564CDE71D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8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082B3-F7EC-4F1C-9878-BCA70552BA31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43FF-C6F6-4818-B31D-564CDE71D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73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082B3-F7EC-4F1C-9878-BCA70552BA31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43FF-C6F6-4818-B31D-564CDE71D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91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082B3-F7EC-4F1C-9878-BCA70552BA31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43FF-C6F6-4818-B31D-564CDE71D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712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082B3-F7EC-4F1C-9878-BCA70552BA31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43FF-C6F6-4818-B31D-564CDE71D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09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082B3-F7EC-4F1C-9878-BCA70552BA31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43FF-C6F6-4818-B31D-564CDE71D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338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082B3-F7EC-4F1C-9878-BCA70552BA31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643FF-C6F6-4818-B31D-564CDE71D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65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517632" cy="5649491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 smtClean="0">
                <a:latin typeface="Cambria" panose="02040503050406030204" pitchFamily="18" charset="0"/>
                <a:cs typeface="Times New Roman" panose="02020603050405020304" pitchFamily="18" charset="0"/>
              </a:rPr>
              <a:t>Компетентностно</a:t>
            </a:r>
            <a:r>
              <a:rPr lang="ru-RU" b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– ориентированные задания</a:t>
            </a:r>
            <a:r>
              <a:rPr lang="ru-RU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– это задания, которое требует использования знаний в условиях неопределенности, за пределами учебной ситуации, организует деятельность учащегося, а не требует воспроизведения им информации или отдельных действий. </a:t>
            </a:r>
            <a:endParaRPr lang="ru-RU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30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ответов будет использована следующая символика: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означает «ДА»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означает «НЕТ»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не знаю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 задании имеются лишние данные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 задании данных недостаточно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 задании имеются противоречивые данные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задание многовариантное (несколько решений)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975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9</a:t>
            </a:r>
            <a:r>
              <a:rPr lang="ru-RU" dirty="0" smtClean="0"/>
              <a:t> класс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Даны вершины квадрата А(7; -5);   В(4; -9)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правильный ответ: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данного квадрата равна 25.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+;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Б) - ;     В) 0 ;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 ! ;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Д)?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 длину вектора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скалярное произведение векторов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равно 37, вектор а имеет координаты ( -5;  -8)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правильный ответ: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+ ;   Б) - ;   В) 0;   Г)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;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Е) ?; Ж)! 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142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III)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Векторы </a:t>
                </a:r>
                <a:r>
                  <a:rPr lang="ru-RU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а,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b, c </a:t>
                </a:r>
                <a:r>
                  <a:rPr lang="ru-RU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единичные, угол между векторами </a:t>
                </a:r>
                <a:r>
                  <a:rPr lang="ru-RU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равен 30 градусов, угол между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равен 45 градусов, а угол между </a:t>
                </a:r>
                <a:r>
                  <a:rPr lang="ru-RU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:r>
                  <a:rPr lang="ru-RU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равен 60. 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Укажите правильный ответ: 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Площадь треугольника, построенного на векторах </a:t>
                </a:r>
                <a:r>
                  <a:rPr lang="ru-RU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равна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indent="0">
                  <a:buNone/>
                </a:pPr>
                <a:r>
                  <a:rPr lang="ru-RU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 + ;  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Б) - ;   В) 0;   </a:t>
                </a:r>
                <a:r>
                  <a:rPr lang="ru-RU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Г)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</a:t>
                </a:r>
                <a:r>
                  <a:rPr lang="ru-RU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 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Д)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Е) ?; Ж)! 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  <a:blipFill rotWithShape="1">
                <a:blip r:embed="rId2"/>
                <a:stretch>
                  <a:fillRect l="-1852" t="-1550" r="-1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4898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622809"/>
              </p:ext>
            </p:extLst>
          </p:nvPr>
        </p:nvGraphicFramePr>
        <p:xfrm>
          <a:off x="-2" y="0"/>
          <a:ext cx="914400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974903">
                <a:tc gridSpan="6"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                          </a:t>
                      </a:r>
                      <a:r>
                        <a:rPr lang="en-US" dirty="0" smtClean="0"/>
                        <a:t>                              </a:t>
                      </a:r>
                      <a:r>
                        <a:rPr lang="ru-RU" dirty="0" smtClean="0"/>
                        <a:t>   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3910">
                <a:tc gridSpan="6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Даны вершины квадрата А(7; -5);   В(4; -9).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Укажите правильный ответ: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1) </a:t>
                      </a:r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данного квадрата равна 25.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4903">
                <a:tc gridSpan="6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Решение: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6849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А) +;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Б) - ;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В) 0 ;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Г) ! ;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Д)?</a:t>
                      </a:r>
                    </a:p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</a:tr>
              <a:tr h="1157630">
                <a:tc gridSpan="6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Найти длину вектора </a:t>
                      </a:r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если скалярное произведение векторов </a:t>
                      </a:r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равно 37, вектор а имеет координаты ( -5;  -8)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4903">
                <a:tc gridSpan="6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Решение: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74903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А) +;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Б) - ;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В) 0 ;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Г) ! ;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Д)?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1758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358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9 класс 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7</cp:revision>
  <dcterms:created xsi:type="dcterms:W3CDTF">2014-02-23T16:11:14Z</dcterms:created>
  <dcterms:modified xsi:type="dcterms:W3CDTF">2014-02-23T17:44:08Z</dcterms:modified>
</cp:coreProperties>
</file>