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72B37-1394-4221-BD4E-7A7C1D9EA56C}" type="datetimeFigureOut">
              <a:rPr lang="ru-RU" smtClean="0"/>
              <a:pPr/>
              <a:t>01.07.2012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E75DD-02C6-41AB-BAE9-BB1BF9AE8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2A3C-D33E-44F3-9933-EFC8B0264058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369D-2523-47CC-8FBB-AD3CFA3FE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1D64-C4DE-4D4F-9DE5-E8CADBE815B1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09E8C-68F8-495C-9EAF-3FAF68762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B087-9BDC-4B92-A1D4-4FAED9180B4D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1659-448E-4716-B701-C660F8485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77294-3BD3-4025-B06B-AD61F36C2301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E72F-9631-45A1-8372-8C5978294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0624-3E1E-42FC-A0F7-70CF8C7783A4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C85B-68D5-4406-B8A5-0F54AD735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599A-65BC-49F4-B3A4-8BD6D5C455D9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BAF2-1E56-486C-ACD7-D04BD5EDF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B7F7-7ED7-4D8E-9E64-A84A9B80015B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C40A-4EF1-4ACA-BC9A-3E677806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A61F-66A1-4C79-9BD7-B6DE742C6D61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26BB-A15C-497D-BAF9-BEAAE8F0A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F379C-FD22-4C1A-94D4-73222B7B63AA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64F3-498F-4956-B76B-3C34D0804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0322-7EA0-43E2-BBE1-95BBF02AF749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FF41-516C-46DF-9FFF-47AA7E3E8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81735-0D73-4151-92D6-318A41ADD457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00F4-DBC9-4FC9-963C-C57AADF7D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0FA83D-6B5C-41DD-8AE8-BF29CDBDF982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C34A86-4129-4773-B818-C49F912AB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4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_____Microsoft_Office_Excel_97-20038.xls"/><Relationship Id="rId4" Type="http://schemas.openxmlformats.org/officeDocument/2006/relationships/oleObject" Target="../embeddings/_____Microsoft_Office_Excel_97-20037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Один восточный мудрец мечтал, чтобы в </a:t>
            </a:r>
            <a:br>
              <a:rPr lang="ru-RU" sz="4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</a:br>
            <a:r>
              <a:rPr lang="ru-RU" sz="4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школе каждый день преподавались четыре учебных предмета: урок здоровья, урок любви, </a:t>
            </a:r>
            <a:br>
              <a:rPr lang="ru-RU" sz="4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</a:br>
            <a:r>
              <a:rPr lang="ru-RU" sz="4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урок мудрости, урок труда</a:t>
            </a:r>
            <a:endParaRPr lang="ru-RU" sz="4800" b="1" i="1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70C0"/>
                </a:solidFill>
              </a:rPr>
              <a:t>Диагностика здоровья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                         </a:t>
            </a:r>
            <a:r>
              <a:rPr lang="ru-RU" sz="3600" b="1" dirty="0" smtClean="0">
                <a:solidFill>
                  <a:schemeClr val="tx2"/>
                </a:solidFill>
              </a:rPr>
              <a:t>Критерии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</a:t>
            </a:r>
            <a:r>
              <a:rPr lang="ru-RU" b="1" i="1" dirty="0" smtClean="0"/>
              <a:t>1. Физическое здоровье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</a:t>
            </a:r>
            <a:r>
              <a:rPr lang="ru-RU" b="1" i="1" dirty="0" smtClean="0"/>
              <a:t>             * медицинский осмотр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</a:t>
            </a:r>
            <a:r>
              <a:rPr lang="ru-RU" b="1" i="1" dirty="0" smtClean="0"/>
              <a:t>             * паспорт  здоровья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</a:t>
            </a:r>
            <a:r>
              <a:rPr lang="ru-RU" b="1" i="1" dirty="0" smtClean="0"/>
              <a:t>             * мониторинг заболеваний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</a:t>
            </a:r>
            <a:r>
              <a:rPr lang="ru-RU" b="1" i="1" dirty="0" smtClean="0"/>
              <a:t>             * самоконтроль/ дневники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 </a:t>
            </a:r>
            <a:r>
              <a:rPr lang="ru-RU" b="1" i="1" dirty="0" smtClean="0"/>
              <a:t>              здоровья, листки здоровья/</a:t>
            </a:r>
            <a:endParaRPr lang="ru-RU" b="1" i="1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Мониторинг заболеваний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3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2009-2010 уч.год</a:t>
            </a:r>
          </a:p>
        </p:txBody>
      </p:sp>
      <p:sp>
        <p:nvSpPr>
          <p:cNvPr id="5124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2010-11 уч.год</a:t>
            </a:r>
          </a:p>
        </p:txBody>
      </p:sp>
      <p:graphicFrame>
        <p:nvGraphicFramePr>
          <p:cNvPr id="5125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presentationml/2006/ole">
            <p:oleObj spid="_x0000_s5125" r:id="rId3" imgW="4041998" imgH="3950550" progId="Excel.Sheet.8">
              <p:embed/>
            </p:oleObj>
          </a:graphicData>
        </a:graphic>
      </p:graphicFrame>
      <p:graphicFrame>
        <p:nvGraphicFramePr>
          <p:cNvPr id="5126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presentationml/2006/ole">
            <p:oleObj spid="_x0000_s5126" r:id="rId4" imgW="4041998" imgH="39505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Самоконтроль</a:t>
            </a:r>
            <a:endParaRPr lang="ru-RU" dirty="0"/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2009-10уч.год</a:t>
            </a:r>
          </a:p>
        </p:txBody>
      </p:sp>
      <p:sp>
        <p:nvSpPr>
          <p:cNvPr id="614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/>
              <a:t>2010-2010г</a:t>
            </a:r>
          </a:p>
        </p:txBody>
      </p:sp>
      <p:graphicFrame>
        <p:nvGraphicFramePr>
          <p:cNvPr id="6149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presentationml/2006/ole">
            <p:oleObj spid="_x0000_s6149" r:id="rId3" imgW="4041998" imgH="3950550" progId="Excel.Sheet.8">
              <p:embed/>
            </p:oleObj>
          </a:graphicData>
        </a:graphic>
      </p:graphicFrame>
      <p:graphicFrame>
        <p:nvGraphicFramePr>
          <p:cNvPr id="6150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presentationml/2006/ole">
            <p:oleObj spid="_x0000_s6150" r:id="rId4" imgW="4041998" imgH="39505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Уровень здоровья  /2010-11уч.год/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/возраст, вес, рост, артериальное давление, частота сердечных сокращений/</a:t>
            </a:r>
            <a:endParaRPr lang="ru-RU" sz="2000" dirty="0"/>
          </a:p>
        </p:txBody>
      </p:sp>
      <p:graphicFrame>
        <p:nvGraphicFramePr>
          <p:cNvPr id="7171" name="Диаграмма 2"/>
          <p:cNvGraphicFramePr>
            <a:graphicFrameLocks/>
          </p:cNvGraphicFramePr>
          <p:nvPr/>
        </p:nvGraphicFramePr>
        <p:xfrm>
          <a:off x="971550" y="2133600"/>
          <a:ext cx="7848600" cy="4191000"/>
        </p:xfrm>
        <a:graphic>
          <a:graphicData uri="http://schemas.openxmlformats.org/presentationml/2006/ole">
            <p:oleObj spid="_x0000_s7171" r:id="rId3" imgW="7852329" imgH="419441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2. Физическое развитие:</a:t>
            </a:r>
          </a:p>
        </p:txBody>
      </p:sp>
      <p:sp>
        <p:nvSpPr>
          <p:cNvPr id="819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sz="2400" i="1" smtClean="0"/>
              <a:t>уровень физического развития</a:t>
            </a:r>
          </a:p>
          <a:p>
            <a:pPr>
              <a:buFont typeface="Arial" charset="0"/>
              <a:buChar char="•"/>
            </a:pPr>
            <a:r>
              <a:rPr lang="ru-RU" sz="2400" i="1" smtClean="0"/>
              <a:t> уровень развития физических качеств /скоростные, скоростно-силовые, силовые, гибкость/</a:t>
            </a:r>
          </a:p>
          <a:p>
            <a:pPr>
              <a:buFont typeface="Arial" charset="0"/>
              <a:buChar char="•"/>
            </a:pPr>
            <a:r>
              <a:rPr lang="ru-RU" sz="2400" i="1" smtClean="0"/>
              <a:t> уровень гибкости</a:t>
            </a:r>
          </a:p>
          <a:p>
            <a:pPr>
              <a:buFont typeface="Arial" charset="0"/>
              <a:buChar char="•"/>
            </a:pPr>
            <a:r>
              <a:rPr lang="ru-RU" sz="2400" i="1" smtClean="0"/>
              <a:t> функциональные критерии мышц живота</a:t>
            </a:r>
          </a:p>
        </p:txBody>
      </p:sp>
      <p:pic>
        <p:nvPicPr>
          <p:cNvPr id="8196" name="Picture 2" descr="C:\Users\Татьяна\Desktop\100KC813\100_06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00" y="333375"/>
            <a:ext cx="3024188" cy="2447925"/>
          </a:xfrm>
          <a:noFill/>
        </p:spPr>
      </p:pic>
      <p:pic>
        <p:nvPicPr>
          <p:cNvPr id="8197" name="Picture 4" descr="C:\Users\Татьяна\Desktop\100KC813\100_10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822575"/>
            <a:ext cx="28829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C:\Users\Татьяна\Desktop\100KC813\100_08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789363"/>
            <a:ext cx="25908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3008313" cy="11620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2010-11уч.год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*</a:t>
            </a:r>
            <a:r>
              <a:rPr lang="ru-RU" sz="2400" dirty="0" smtClean="0"/>
              <a:t>биоэнергетический потенциал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*темперамент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*мотивация достижений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*диагностика состояния агрессии по </a:t>
            </a:r>
            <a:r>
              <a:rPr lang="ru-RU" sz="2400" dirty="0" err="1" smtClean="0"/>
              <a:t>Баса-Дарки</a:t>
            </a:r>
            <a:r>
              <a:rPr lang="ru-RU" sz="2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*психофизиологическое состояние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endParaRPr lang="ru-RU" sz="2800" dirty="0"/>
          </a:p>
        </p:txBody>
      </p:sp>
      <p:graphicFrame>
        <p:nvGraphicFramePr>
          <p:cNvPr id="10244" name="Содержимое 4"/>
          <p:cNvGraphicFramePr>
            <a:graphicFrameLocks noGrp="1"/>
          </p:cNvGraphicFramePr>
          <p:nvPr>
            <p:ph idx="1"/>
          </p:nvPr>
        </p:nvGraphicFramePr>
        <p:xfrm>
          <a:off x="3419475" y="0"/>
          <a:ext cx="5568950" cy="6858000"/>
        </p:xfrm>
        <a:graphic>
          <a:graphicData uri="http://schemas.openxmlformats.org/presentationml/2006/ole">
            <p:oleObj spid="_x0000_s10244" r:id="rId3" imgW="5572227" imgH="6858594" progId="Excel.Sheet.8">
              <p:embed/>
            </p:oleObj>
          </a:graphicData>
        </a:graphic>
      </p:graphicFrame>
      <p:graphicFrame>
        <p:nvGraphicFramePr>
          <p:cNvPr id="10245" name="Диаграмма 6"/>
          <p:cNvGraphicFramePr>
            <a:graphicFrameLocks/>
          </p:cNvGraphicFramePr>
          <p:nvPr/>
        </p:nvGraphicFramePr>
        <p:xfrm>
          <a:off x="6372225" y="1484313"/>
          <a:ext cx="2592388" cy="2016125"/>
        </p:xfrm>
        <a:graphic>
          <a:graphicData uri="http://schemas.openxmlformats.org/presentationml/2006/ole">
            <p:oleObj spid="_x0000_s10245" r:id="rId4" imgW="2597121" imgH="2011854" progId="Excel.Sheet.8">
              <p:embed/>
            </p:oleObj>
          </a:graphicData>
        </a:graphic>
      </p:graphicFrame>
      <p:graphicFrame>
        <p:nvGraphicFramePr>
          <p:cNvPr id="10246" name="Диаграмма 8"/>
          <p:cNvGraphicFramePr>
            <a:graphicFrameLocks/>
          </p:cNvGraphicFramePr>
          <p:nvPr/>
        </p:nvGraphicFramePr>
        <p:xfrm>
          <a:off x="3419475" y="3429000"/>
          <a:ext cx="3240088" cy="3095625"/>
        </p:xfrm>
        <a:graphic>
          <a:graphicData uri="http://schemas.openxmlformats.org/presentationml/2006/ole">
            <p:oleObj spid="_x0000_s10246" r:id="rId5" imgW="3243353" imgH="30909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Диаграмма 1"/>
          <p:cNvGraphicFramePr>
            <a:graphicFrameLocks/>
          </p:cNvGraphicFramePr>
          <p:nvPr/>
        </p:nvGraphicFramePr>
        <p:xfrm>
          <a:off x="1331913" y="3213100"/>
          <a:ext cx="6985000" cy="3427413"/>
        </p:xfrm>
        <a:graphic>
          <a:graphicData uri="http://schemas.openxmlformats.org/presentationml/2006/ole">
            <p:oleObj spid="_x0000_s11266" r:id="rId3" imgW="6986622" imgH="3426249" progId="Excel.Sheet.8">
              <p:embed/>
            </p:oleObj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03350" y="1557338"/>
            <a:ext cx="6553200" cy="1292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76923C"/>
                </a:solidFill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теппинг</a:t>
            </a:r>
            <a:r>
              <a:rPr lang="ru-RU" sz="14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 тест)</a:t>
            </a: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Графический способ темпа движений. </a:t>
            </a:r>
            <a:r>
              <a:rPr lang="ru-RU" sz="1600" b="1" dirty="0" err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Теппинг-тест</a:t>
            </a:r>
            <a:r>
              <a:rPr lang="ru-RU" sz="16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определяет выносливость нервной системы. Определение силы нервной системы адекватно позволяет дозировать умственные и физические нагрузки, предотвращая развитие утомления и переутомления.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WordArt 2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280400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Сила нервных процессов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Диагностика агрессивности  по </a:t>
            </a:r>
            <a:r>
              <a:rPr lang="ru-RU" dirty="0" err="1" smtClean="0"/>
              <a:t>Баса-Дарки</a:t>
            </a:r>
            <a:endParaRPr lang="ru-RU" dirty="0"/>
          </a:p>
        </p:txBody>
      </p:sp>
      <p:graphicFrame>
        <p:nvGraphicFramePr>
          <p:cNvPr id="12291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12291" r:id="rId3" imgW="8230313" imgH="4523624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143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 Microsoft Office Excel 97-2003</vt:lpstr>
      <vt:lpstr>Один восточный мудрец мечтал, чтобы в  школе каждый день преподавались четыре учебных предмета: урок здоровья, урок любви,  урок мудрости, урок труда</vt:lpstr>
      <vt:lpstr>Диагностика здоровья</vt:lpstr>
      <vt:lpstr>Мониторинг заболеваний</vt:lpstr>
      <vt:lpstr>Самоконтроль</vt:lpstr>
      <vt:lpstr>Уровень здоровья  /2010-11уч.год/ /возраст, вес, рост, артериальное давление, частота сердечных сокращений/</vt:lpstr>
      <vt:lpstr>2. Физическое развитие:</vt:lpstr>
      <vt:lpstr>2010-11уч.год</vt:lpstr>
      <vt:lpstr>Слайд 8</vt:lpstr>
      <vt:lpstr>Диагностика агрессивности  по Баса-Дарки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Елена</cp:lastModifiedBy>
  <cp:revision>27</cp:revision>
  <dcterms:created xsi:type="dcterms:W3CDTF">2010-11-24T09:41:10Z</dcterms:created>
  <dcterms:modified xsi:type="dcterms:W3CDTF">2012-07-01T15:23:15Z</dcterms:modified>
</cp:coreProperties>
</file>