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diagrams/quickStyle3.xml" ContentType="application/vnd.openxmlformats-officedocument.drawingml.diagramStyl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21.xml" ContentType="application/vnd.openxmlformats-officedocument.presentationml.notesSlide+xml"/>
  <Override PartName="/ppt/diagrams/data4.xml" ContentType="application/vnd.openxmlformats-officedocument.drawingml.diagramData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65" r:id="rId3"/>
    <p:sldId id="266" r:id="rId4"/>
    <p:sldId id="257" r:id="rId5"/>
    <p:sldId id="264" r:id="rId6"/>
    <p:sldId id="274" r:id="rId7"/>
    <p:sldId id="268" r:id="rId8"/>
    <p:sldId id="258" r:id="rId9"/>
    <p:sldId id="259" r:id="rId10"/>
    <p:sldId id="260" r:id="rId11"/>
    <p:sldId id="270" r:id="rId12"/>
    <p:sldId id="271" r:id="rId13"/>
    <p:sldId id="272" r:id="rId14"/>
    <p:sldId id="273" r:id="rId15"/>
    <p:sldId id="275" r:id="rId16"/>
    <p:sldId id="276" r:id="rId17"/>
    <p:sldId id="277" r:id="rId18"/>
    <p:sldId id="278" r:id="rId19"/>
    <p:sldId id="279" r:id="rId20"/>
    <p:sldId id="280" r:id="rId21"/>
    <p:sldId id="282" r:id="rId22"/>
    <p:sldId id="283" r:id="rId23"/>
    <p:sldId id="284" r:id="rId24"/>
    <p:sldId id="285" r:id="rId25"/>
    <p:sldId id="261" r:id="rId26"/>
    <p:sldId id="286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7" r:id="rId35"/>
    <p:sldId id="298" r:id="rId36"/>
    <p:sldId id="296" r:id="rId37"/>
    <p:sldId id="299" r:id="rId38"/>
    <p:sldId id="301" r:id="rId39"/>
    <p:sldId id="302" r:id="rId40"/>
    <p:sldId id="303" r:id="rId41"/>
    <p:sldId id="304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93A03F-5C4B-448C-B434-7EBCC51E27AD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/>
      <dgm:spPr/>
      <dgm:t>
        <a:bodyPr/>
        <a:lstStyle/>
        <a:p>
          <a:endParaRPr lang="ru-RU"/>
        </a:p>
      </dgm:t>
    </dgm:pt>
    <dgm:pt modelId="{E22DEF37-660A-460D-801F-C077B5D547D8}">
      <dgm:prSet custT="1"/>
      <dgm:spPr/>
      <dgm:t>
        <a:bodyPr/>
        <a:lstStyle/>
        <a:p>
          <a:pPr rtl="0"/>
          <a:r>
            <a:rPr lang="ru-RU" sz="2000" dirty="0" smtClean="0"/>
            <a:t>игровая деятельность,</a:t>
          </a:r>
          <a:endParaRPr lang="ru-RU" sz="2000" dirty="0"/>
        </a:p>
      </dgm:t>
    </dgm:pt>
    <dgm:pt modelId="{B6F87B5E-633C-4985-AC79-55D6BF31A9F0}" type="parTrans" cxnId="{C6E549D4-7401-45E8-A5FA-4D203B60D572}">
      <dgm:prSet/>
      <dgm:spPr/>
      <dgm:t>
        <a:bodyPr/>
        <a:lstStyle/>
        <a:p>
          <a:endParaRPr lang="ru-RU"/>
        </a:p>
      </dgm:t>
    </dgm:pt>
    <dgm:pt modelId="{F47E9EDB-919C-4766-B8B7-3D870E842875}" type="sibTrans" cxnId="{C6E549D4-7401-45E8-A5FA-4D203B60D572}">
      <dgm:prSet/>
      <dgm:spPr/>
      <dgm:t>
        <a:bodyPr/>
        <a:lstStyle/>
        <a:p>
          <a:endParaRPr lang="ru-RU"/>
        </a:p>
      </dgm:t>
    </dgm:pt>
    <dgm:pt modelId="{A2A198C8-4EDF-4E17-B61A-FF79808AAFD8}">
      <dgm:prSet custT="1"/>
      <dgm:spPr/>
      <dgm:t>
        <a:bodyPr/>
        <a:lstStyle/>
        <a:p>
          <a:pPr rtl="0"/>
          <a:r>
            <a:rPr lang="ru-RU" sz="2000" dirty="0" smtClean="0"/>
            <a:t>познавательная деятельность,</a:t>
          </a:r>
          <a:endParaRPr lang="ru-RU" sz="2000" dirty="0"/>
        </a:p>
      </dgm:t>
    </dgm:pt>
    <dgm:pt modelId="{25829226-1861-4218-B406-52A4CE135956}" type="parTrans" cxnId="{9943FBDD-F959-4363-AF07-13CADE2EF631}">
      <dgm:prSet/>
      <dgm:spPr/>
      <dgm:t>
        <a:bodyPr/>
        <a:lstStyle/>
        <a:p>
          <a:endParaRPr lang="ru-RU"/>
        </a:p>
      </dgm:t>
    </dgm:pt>
    <dgm:pt modelId="{10FDAD96-6A27-481D-9EFA-7399C2CCF65D}" type="sibTrans" cxnId="{9943FBDD-F959-4363-AF07-13CADE2EF631}">
      <dgm:prSet/>
      <dgm:spPr/>
      <dgm:t>
        <a:bodyPr/>
        <a:lstStyle/>
        <a:p>
          <a:endParaRPr lang="ru-RU"/>
        </a:p>
      </dgm:t>
    </dgm:pt>
    <dgm:pt modelId="{C0E7EE80-85C6-4092-81FC-E34D3153079C}">
      <dgm:prSet custT="1"/>
      <dgm:spPr/>
      <dgm:t>
        <a:bodyPr/>
        <a:lstStyle/>
        <a:p>
          <a:pPr rtl="0"/>
          <a:r>
            <a:rPr lang="ru-RU" sz="2000" dirty="0" smtClean="0"/>
            <a:t>проблемно-ценностное общение,</a:t>
          </a:r>
          <a:endParaRPr lang="ru-RU" sz="2000" dirty="0"/>
        </a:p>
      </dgm:t>
    </dgm:pt>
    <dgm:pt modelId="{8247DCFD-2BB9-4BFF-8E42-507F54A28216}" type="parTrans" cxnId="{19068484-73F1-449D-85B7-037A01D7B8AD}">
      <dgm:prSet/>
      <dgm:spPr/>
      <dgm:t>
        <a:bodyPr/>
        <a:lstStyle/>
        <a:p>
          <a:endParaRPr lang="ru-RU"/>
        </a:p>
      </dgm:t>
    </dgm:pt>
    <dgm:pt modelId="{E7F66234-EE8F-4BC7-9ABF-350DAEC165B8}" type="sibTrans" cxnId="{19068484-73F1-449D-85B7-037A01D7B8AD}">
      <dgm:prSet/>
      <dgm:spPr/>
      <dgm:t>
        <a:bodyPr/>
        <a:lstStyle/>
        <a:p>
          <a:endParaRPr lang="ru-RU"/>
        </a:p>
      </dgm:t>
    </dgm:pt>
    <dgm:pt modelId="{310F5FA7-68B3-41A9-8688-E7EE4CCFF2DB}">
      <dgm:prSet custT="1"/>
      <dgm:spPr/>
      <dgm:t>
        <a:bodyPr/>
        <a:lstStyle/>
        <a:p>
          <a:pPr rtl="0"/>
          <a:r>
            <a:rPr lang="ru-RU" sz="1800" dirty="0" err="1" smtClean="0"/>
            <a:t>досугово-развлекательная</a:t>
          </a:r>
          <a:r>
            <a:rPr lang="ru-RU" sz="1800" dirty="0" smtClean="0"/>
            <a:t> деятельность (</a:t>
          </a:r>
          <a:r>
            <a:rPr lang="ru-RU" sz="1800" dirty="0" err="1" smtClean="0"/>
            <a:t>досуговое</a:t>
          </a:r>
          <a:r>
            <a:rPr lang="ru-RU" sz="1800" dirty="0" smtClean="0"/>
            <a:t> общение),</a:t>
          </a:r>
          <a:endParaRPr lang="ru-RU" sz="1800" dirty="0"/>
        </a:p>
      </dgm:t>
    </dgm:pt>
    <dgm:pt modelId="{80D2D186-1418-40F3-95BF-5C52CAAAAD46}" type="parTrans" cxnId="{F736D4A8-13A3-4DBA-81B3-3F1F7E396826}">
      <dgm:prSet/>
      <dgm:spPr/>
      <dgm:t>
        <a:bodyPr/>
        <a:lstStyle/>
        <a:p>
          <a:endParaRPr lang="ru-RU"/>
        </a:p>
      </dgm:t>
    </dgm:pt>
    <dgm:pt modelId="{7E992FDC-0575-4B2C-9E73-90931C6FA834}" type="sibTrans" cxnId="{F736D4A8-13A3-4DBA-81B3-3F1F7E396826}">
      <dgm:prSet/>
      <dgm:spPr/>
      <dgm:t>
        <a:bodyPr/>
        <a:lstStyle/>
        <a:p>
          <a:endParaRPr lang="ru-RU"/>
        </a:p>
      </dgm:t>
    </dgm:pt>
    <dgm:pt modelId="{5A0D77BA-4D9F-4EBD-B5F1-41418F9FC3A8}">
      <dgm:prSet custT="1"/>
      <dgm:spPr/>
      <dgm:t>
        <a:bodyPr/>
        <a:lstStyle/>
        <a:p>
          <a:pPr rtl="0"/>
          <a:r>
            <a:rPr lang="ru-RU" sz="2000" dirty="0" smtClean="0"/>
            <a:t>художественное творчество,</a:t>
          </a:r>
          <a:endParaRPr lang="ru-RU" sz="2000" dirty="0"/>
        </a:p>
      </dgm:t>
    </dgm:pt>
    <dgm:pt modelId="{CC259BCA-DAC1-40EE-8A1F-DAEC04950A3F}" type="parTrans" cxnId="{F86A9F6B-C776-41E8-9B5D-CBEAB984352D}">
      <dgm:prSet/>
      <dgm:spPr/>
      <dgm:t>
        <a:bodyPr/>
        <a:lstStyle/>
        <a:p>
          <a:endParaRPr lang="ru-RU"/>
        </a:p>
      </dgm:t>
    </dgm:pt>
    <dgm:pt modelId="{411414E1-8FFA-4420-BCD0-535EAA663A86}" type="sibTrans" cxnId="{F86A9F6B-C776-41E8-9B5D-CBEAB984352D}">
      <dgm:prSet/>
      <dgm:spPr/>
      <dgm:t>
        <a:bodyPr/>
        <a:lstStyle/>
        <a:p>
          <a:endParaRPr lang="ru-RU"/>
        </a:p>
      </dgm:t>
    </dgm:pt>
    <dgm:pt modelId="{D24B5306-D3C9-421D-8528-C6A32D8DE6D1}">
      <dgm:prSet custT="1"/>
      <dgm:spPr/>
      <dgm:t>
        <a:bodyPr/>
        <a:lstStyle/>
        <a:p>
          <a:pPr rtl="0"/>
          <a:r>
            <a:rPr lang="ru-RU" sz="1800" dirty="0" smtClean="0"/>
            <a:t>социальное творчество (социально значимая волонтерская деятельность),</a:t>
          </a:r>
          <a:endParaRPr lang="ru-RU" sz="1800" dirty="0"/>
        </a:p>
      </dgm:t>
    </dgm:pt>
    <dgm:pt modelId="{74BB7D6B-272A-4078-A2E9-B4BBF42F2E93}" type="parTrans" cxnId="{AB7EC95E-9DCE-41EC-9EF3-396D7BF5E1F3}">
      <dgm:prSet/>
      <dgm:spPr/>
      <dgm:t>
        <a:bodyPr/>
        <a:lstStyle/>
        <a:p>
          <a:endParaRPr lang="ru-RU"/>
        </a:p>
      </dgm:t>
    </dgm:pt>
    <dgm:pt modelId="{62B2DDC1-4F83-4E76-A3C7-1B4327C560F1}" type="sibTrans" cxnId="{AB7EC95E-9DCE-41EC-9EF3-396D7BF5E1F3}">
      <dgm:prSet/>
      <dgm:spPr/>
      <dgm:t>
        <a:bodyPr/>
        <a:lstStyle/>
        <a:p>
          <a:endParaRPr lang="ru-RU"/>
        </a:p>
      </dgm:t>
    </dgm:pt>
    <dgm:pt modelId="{6F0DDB27-D9C1-44D1-9293-71EF8EA00B52}">
      <dgm:prSet custT="1"/>
      <dgm:spPr/>
      <dgm:t>
        <a:bodyPr/>
        <a:lstStyle/>
        <a:p>
          <a:pPr rtl="0"/>
          <a:r>
            <a:rPr lang="ru-RU" sz="2000" dirty="0" smtClean="0"/>
            <a:t>трудовая (производственная) деятельность,</a:t>
          </a:r>
          <a:endParaRPr lang="ru-RU" sz="2000" dirty="0"/>
        </a:p>
      </dgm:t>
    </dgm:pt>
    <dgm:pt modelId="{AEDA15D8-1006-4CA3-AE12-9E9E8F5B0FC4}" type="parTrans" cxnId="{D2461AE0-8FD9-4DE2-BAC9-211975D0BC8F}">
      <dgm:prSet/>
      <dgm:spPr/>
      <dgm:t>
        <a:bodyPr/>
        <a:lstStyle/>
        <a:p>
          <a:endParaRPr lang="ru-RU"/>
        </a:p>
      </dgm:t>
    </dgm:pt>
    <dgm:pt modelId="{5F72674B-3657-426C-A118-1A21FE3CB651}" type="sibTrans" cxnId="{D2461AE0-8FD9-4DE2-BAC9-211975D0BC8F}">
      <dgm:prSet/>
      <dgm:spPr/>
      <dgm:t>
        <a:bodyPr/>
        <a:lstStyle/>
        <a:p>
          <a:endParaRPr lang="ru-RU"/>
        </a:p>
      </dgm:t>
    </dgm:pt>
    <dgm:pt modelId="{74EFB80D-DC74-40E1-B8D0-5AC6BCCE57C7}">
      <dgm:prSet custT="1"/>
      <dgm:spPr/>
      <dgm:t>
        <a:bodyPr/>
        <a:lstStyle/>
        <a:p>
          <a:pPr rtl="0"/>
          <a:r>
            <a:rPr lang="ru-RU" sz="2000" dirty="0" smtClean="0"/>
            <a:t>спортивно-оздоровительная деятельность,</a:t>
          </a:r>
          <a:endParaRPr lang="ru-RU" sz="2000" dirty="0"/>
        </a:p>
      </dgm:t>
    </dgm:pt>
    <dgm:pt modelId="{38226087-97A8-4A08-BD15-F75CE59C61C0}" type="parTrans" cxnId="{D8C1DC56-7C88-4E80-8595-D171A43E86BF}">
      <dgm:prSet/>
      <dgm:spPr/>
      <dgm:t>
        <a:bodyPr/>
        <a:lstStyle/>
        <a:p>
          <a:endParaRPr lang="ru-RU"/>
        </a:p>
      </dgm:t>
    </dgm:pt>
    <dgm:pt modelId="{B6CD2CDA-71ED-48C4-8C88-698F7AE9BA3A}" type="sibTrans" cxnId="{D8C1DC56-7C88-4E80-8595-D171A43E86BF}">
      <dgm:prSet/>
      <dgm:spPr/>
      <dgm:t>
        <a:bodyPr/>
        <a:lstStyle/>
        <a:p>
          <a:endParaRPr lang="ru-RU"/>
        </a:p>
      </dgm:t>
    </dgm:pt>
    <dgm:pt modelId="{77604AE6-D14C-4873-9597-E4D22901355C}">
      <dgm:prSet custT="1"/>
      <dgm:spPr/>
      <dgm:t>
        <a:bodyPr/>
        <a:lstStyle/>
        <a:p>
          <a:pPr rtl="0"/>
          <a:r>
            <a:rPr lang="ru-RU" sz="2000" dirty="0" smtClean="0"/>
            <a:t>туристско-краеведческая деятельность.</a:t>
          </a:r>
          <a:endParaRPr lang="ru-RU" sz="2000" dirty="0"/>
        </a:p>
      </dgm:t>
    </dgm:pt>
    <dgm:pt modelId="{4D193308-22C7-487C-BFAD-A9A1AC5BFDE8}" type="parTrans" cxnId="{E4B0FE79-AABE-4E79-91BE-22B94994CD32}">
      <dgm:prSet/>
      <dgm:spPr/>
      <dgm:t>
        <a:bodyPr/>
        <a:lstStyle/>
        <a:p>
          <a:endParaRPr lang="ru-RU"/>
        </a:p>
      </dgm:t>
    </dgm:pt>
    <dgm:pt modelId="{D278C5CF-CD09-4056-8A58-C5576716790F}" type="sibTrans" cxnId="{E4B0FE79-AABE-4E79-91BE-22B94994CD32}">
      <dgm:prSet/>
      <dgm:spPr/>
      <dgm:t>
        <a:bodyPr/>
        <a:lstStyle/>
        <a:p>
          <a:endParaRPr lang="ru-RU"/>
        </a:p>
      </dgm:t>
    </dgm:pt>
    <dgm:pt modelId="{D9ED9EDD-EC5F-430E-9D17-9D71DC2F6DA6}" type="pres">
      <dgm:prSet presAssocID="{3193A03F-5C4B-448C-B434-7EBCC51E27A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B51288-1F44-4E10-B01F-B0539306D99F}" type="pres">
      <dgm:prSet presAssocID="{E22DEF37-660A-460D-801F-C077B5D547D8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C25227-124D-4362-9557-DB611D593D1B}" type="pres">
      <dgm:prSet presAssocID="{F47E9EDB-919C-4766-B8B7-3D870E842875}" presName="spacer" presStyleCnt="0"/>
      <dgm:spPr/>
    </dgm:pt>
    <dgm:pt modelId="{ABC6E053-9761-4A02-B846-680EDCEC7337}" type="pres">
      <dgm:prSet presAssocID="{A2A198C8-4EDF-4E17-B61A-FF79808AAFD8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BF5B8C-E439-4B88-A6D8-D5A693D541F0}" type="pres">
      <dgm:prSet presAssocID="{10FDAD96-6A27-481D-9EFA-7399C2CCF65D}" presName="spacer" presStyleCnt="0"/>
      <dgm:spPr/>
    </dgm:pt>
    <dgm:pt modelId="{88A8030D-56EF-464B-B152-54F8E0770093}" type="pres">
      <dgm:prSet presAssocID="{C0E7EE80-85C6-4092-81FC-E34D3153079C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07FD86-CF83-4E82-9A6D-83ED9C3AC0C9}" type="pres">
      <dgm:prSet presAssocID="{E7F66234-EE8F-4BC7-9ABF-350DAEC165B8}" presName="spacer" presStyleCnt="0"/>
      <dgm:spPr/>
    </dgm:pt>
    <dgm:pt modelId="{B6AA810B-D1D2-4310-A106-96525B93CD2A}" type="pres">
      <dgm:prSet presAssocID="{310F5FA7-68B3-41A9-8688-E7EE4CCFF2DB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D4E20B-990F-421C-ACDA-9DBA7D816756}" type="pres">
      <dgm:prSet presAssocID="{7E992FDC-0575-4B2C-9E73-90931C6FA834}" presName="spacer" presStyleCnt="0"/>
      <dgm:spPr/>
    </dgm:pt>
    <dgm:pt modelId="{7096A504-0ECC-48D1-B192-ED11181A9BE4}" type="pres">
      <dgm:prSet presAssocID="{5A0D77BA-4D9F-4EBD-B5F1-41418F9FC3A8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B661ED-F427-45B3-BB6F-6C13E13726D9}" type="pres">
      <dgm:prSet presAssocID="{411414E1-8FFA-4420-BCD0-535EAA663A86}" presName="spacer" presStyleCnt="0"/>
      <dgm:spPr/>
    </dgm:pt>
    <dgm:pt modelId="{A4B9E327-565E-45E2-B9B8-4586588ABB68}" type="pres">
      <dgm:prSet presAssocID="{D24B5306-D3C9-421D-8528-C6A32D8DE6D1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106AD3-1FFB-4CE8-B109-14FB3135D21B}" type="pres">
      <dgm:prSet presAssocID="{62B2DDC1-4F83-4E76-A3C7-1B4327C560F1}" presName="spacer" presStyleCnt="0"/>
      <dgm:spPr/>
    </dgm:pt>
    <dgm:pt modelId="{74265A62-2E03-428F-9163-C8C806581AC5}" type="pres">
      <dgm:prSet presAssocID="{6F0DDB27-D9C1-44D1-9293-71EF8EA00B52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4D5DC7-234B-41A6-9322-90C717973974}" type="pres">
      <dgm:prSet presAssocID="{5F72674B-3657-426C-A118-1A21FE3CB651}" presName="spacer" presStyleCnt="0"/>
      <dgm:spPr/>
    </dgm:pt>
    <dgm:pt modelId="{BFB21343-5481-40C1-B1F1-27921A4968DB}" type="pres">
      <dgm:prSet presAssocID="{74EFB80D-DC74-40E1-B8D0-5AC6BCCE57C7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618420-C9D8-4782-84CF-7C8DE94655CE}" type="pres">
      <dgm:prSet presAssocID="{B6CD2CDA-71ED-48C4-8C88-698F7AE9BA3A}" presName="spacer" presStyleCnt="0"/>
      <dgm:spPr/>
    </dgm:pt>
    <dgm:pt modelId="{D33E7517-3E48-4952-AF2B-6913357F8107}" type="pres">
      <dgm:prSet presAssocID="{77604AE6-D14C-4873-9597-E4D22901355C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373C18-BBAC-416C-8FFB-1D6FD38B8B06}" type="presOf" srcId="{C0E7EE80-85C6-4092-81FC-E34D3153079C}" destId="{88A8030D-56EF-464B-B152-54F8E0770093}" srcOrd="0" destOrd="0" presId="urn:microsoft.com/office/officeart/2005/8/layout/vList2"/>
    <dgm:cxn modelId="{E4B0FE79-AABE-4E79-91BE-22B94994CD32}" srcId="{3193A03F-5C4B-448C-B434-7EBCC51E27AD}" destId="{77604AE6-D14C-4873-9597-E4D22901355C}" srcOrd="8" destOrd="0" parTransId="{4D193308-22C7-487C-BFAD-A9A1AC5BFDE8}" sibTransId="{D278C5CF-CD09-4056-8A58-C5576716790F}"/>
    <dgm:cxn modelId="{AB7EC95E-9DCE-41EC-9EF3-396D7BF5E1F3}" srcId="{3193A03F-5C4B-448C-B434-7EBCC51E27AD}" destId="{D24B5306-D3C9-421D-8528-C6A32D8DE6D1}" srcOrd="5" destOrd="0" parTransId="{74BB7D6B-272A-4078-A2E9-B4BBF42F2E93}" sibTransId="{62B2DDC1-4F83-4E76-A3C7-1B4327C560F1}"/>
    <dgm:cxn modelId="{D2461AE0-8FD9-4DE2-BAC9-211975D0BC8F}" srcId="{3193A03F-5C4B-448C-B434-7EBCC51E27AD}" destId="{6F0DDB27-D9C1-44D1-9293-71EF8EA00B52}" srcOrd="6" destOrd="0" parTransId="{AEDA15D8-1006-4CA3-AE12-9E9E8F5B0FC4}" sibTransId="{5F72674B-3657-426C-A118-1A21FE3CB651}"/>
    <dgm:cxn modelId="{225A64DA-1475-4486-8DC3-075F64D9BD4F}" type="presOf" srcId="{D24B5306-D3C9-421D-8528-C6A32D8DE6D1}" destId="{A4B9E327-565E-45E2-B9B8-4586588ABB68}" srcOrd="0" destOrd="0" presId="urn:microsoft.com/office/officeart/2005/8/layout/vList2"/>
    <dgm:cxn modelId="{3B1B9253-D12A-4F81-9E2C-E2B174A9BE91}" type="presOf" srcId="{77604AE6-D14C-4873-9597-E4D22901355C}" destId="{D33E7517-3E48-4952-AF2B-6913357F8107}" srcOrd="0" destOrd="0" presId="urn:microsoft.com/office/officeart/2005/8/layout/vList2"/>
    <dgm:cxn modelId="{C7683E7F-54AA-46AE-AF59-4C577B86FF7D}" type="presOf" srcId="{3193A03F-5C4B-448C-B434-7EBCC51E27AD}" destId="{D9ED9EDD-EC5F-430E-9D17-9D71DC2F6DA6}" srcOrd="0" destOrd="0" presId="urn:microsoft.com/office/officeart/2005/8/layout/vList2"/>
    <dgm:cxn modelId="{37511444-95D2-48DA-84D2-620EA2D0B50E}" type="presOf" srcId="{310F5FA7-68B3-41A9-8688-E7EE4CCFF2DB}" destId="{B6AA810B-D1D2-4310-A106-96525B93CD2A}" srcOrd="0" destOrd="0" presId="urn:microsoft.com/office/officeart/2005/8/layout/vList2"/>
    <dgm:cxn modelId="{F86A9F6B-C776-41E8-9B5D-CBEAB984352D}" srcId="{3193A03F-5C4B-448C-B434-7EBCC51E27AD}" destId="{5A0D77BA-4D9F-4EBD-B5F1-41418F9FC3A8}" srcOrd="4" destOrd="0" parTransId="{CC259BCA-DAC1-40EE-8A1F-DAEC04950A3F}" sibTransId="{411414E1-8FFA-4420-BCD0-535EAA663A86}"/>
    <dgm:cxn modelId="{9943FBDD-F959-4363-AF07-13CADE2EF631}" srcId="{3193A03F-5C4B-448C-B434-7EBCC51E27AD}" destId="{A2A198C8-4EDF-4E17-B61A-FF79808AAFD8}" srcOrd="1" destOrd="0" parTransId="{25829226-1861-4218-B406-52A4CE135956}" sibTransId="{10FDAD96-6A27-481D-9EFA-7399C2CCF65D}"/>
    <dgm:cxn modelId="{68F021EC-9F1F-43FF-ACD7-DE0714FB0782}" type="presOf" srcId="{A2A198C8-4EDF-4E17-B61A-FF79808AAFD8}" destId="{ABC6E053-9761-4A02-B846-680EDCEC7337}" srcOrd="0" destOrd="0" presId="urn:microsoft.com/office/officeart/2005/8/layout/vList2"/>
    <dgm:cxn modelId="{835B9C43-FE33-4BAC-A342-5ACC16EA3EB4}" type="presOf" srcId="{74EFB80D-DC74-40E1-B8D0-5AC6BCCE57C7}" destId="{BFB21343-5481-40C1-B1F1-27921A4968DB}" srcOrd="0" destOrd="0" presId="urn:microsoft.com/office/officeart/2005/8/layout/vList2"/>
    <dgm:cxn modelId="{C7E83D61-2CFB-44EB-971F-CF94EBDD3A8E}" type="presOf" srcId="{6F0DDB27-D9C1-44D1-9293-71EF8EA00B52}" destId="{74265A62-2E03-428F-9163-C8C806581AC5}" srcOrd="0" destOrd="0" presId="urn:microsoft.com/office/officeart/2005/8/layout/vList2"/>
    <dgm:cxn modelId="{D8C1DC56-7C88-4E80-8595-D171A43E86BF}" srcId="{3193A03F-5C4B-448C-B434-7EBCC51E27AD}" destId="{74EFB80D-DC74-40E1-B8D0-5AC6BCCE57C7}" srcOrd="7" destOrd="0" parTransId="{38226087-97A8-4A08-BD15-F75CE59C61C0}" sibTransId="{B6CD2CDA-71ED-48C4-8C88-698F7AE9BA3A}"/>
    <dgm:cxn modelId="{C6E549D4-7401-45E8-A5FA-4D203B60D572}" srcId="{3193A03F-5C4B-448C-B434-7EBCC51E27AD}" destId="{E22DEF37-660A-460D-801F-C077B5D547D8}" srcOrd="0" destOrd="0" parTransId="{B6F87B5E-633C-4985-AC79-55D6BF31A9F0}" sibTransId="{F47E9EDB-919C-4766-B8B7-3D870E842875}"/>
    <dgm:cxn modelId="{19068484-73F1-449D-85B7-037A01D7B8AD}" srcId="{3193A03F-5C4B-448C-B434-7EBCC51E27AD}" destId="{C0E7EE80-85C6-4092-81FC-E34D3153079C}" srcOrd="2" destOrd="0" parTransId="{8247DCFD-2BB9-4BFF-8E42-507F54A28216}" sibTransId="{E7F66234-EE8F-4BC7-9ABF-350DAEC165B8}"/>
    <dgm:cxn modelId="{32E950BA-5CD2-4CC7-AB96-8951F089066C}" type="presOf" srcId="{E22DEF37-660A-460D-801F-C077B5D547D8}" destId="{EEB51288-1F44-4E10-B01F-B0539306D99F}" srcOrd="0" destOrd="0" presId="urn:microsoft.com/office/officeart/2005/8/layout/vList2"/>
    <dgm:cxn modelId="{67769EB1-BFAC-497B-9905-6EDE5BEA23D2}" type="presOf" srcId="{5A0D77BA-4D9F-4EBD-B5F1-41418F9FC3A8}" destId="{7096A504-0ECC-48D1-B192-ED11181A9BE4}" srcOrd="0" destOrd="0" presId="urn:microsoft.com/office/officeart/2005/8/layout/vList2"/>
    <dgm:cxn modelId="{F736D4A8-13A3-4DBA-81B3-3F1F7E396826}" srcId="{3193A03F-5C4B-448C-B434-7EBCC51E27AD}" destId="{310F5FA7-68B3-41A9-8688-E7EE4CCFF2DB}" srcOrd="3" destOrd="0" parTransId="{80D2D186-1418-40F3-95BF-5C52CAAAAD46}" sibTransId="{7E992FDC-0575-4B2C-9E73-90931C6FA834}"/>
    <dgm:cxn modelId="{5C5DAF51-96C2-41FA-9EF1-390814C84D34}" type="presParOf" srcId="{D9ED9EDD-EC5F-430E-9D17-9D71DC2F6DA6}" destId="{EEB51288-1F44-4E10-B01F-B0539306D99F}" srcOrd="0" destOrd="0" presId="urn:microsoft.com/office/officeart/2005/8/layout/vList2"/>
    <dgm:cxn modelId="{EE96CA2F-37C1-42C6-9673-FCFCB5236F4F}" type="presParOf" srcId="{D9ED9EDD-EC5F-430E-9D17-9D71DC2F6DA6}" destId="{7BC25227-124D-4362-9557-DB611D593D1B}" srcOrd="1" destOrd="0" presId="urn:microsoft.com/office/officeart/2005/8/layout/vList2"/>
    <dgm:cxn modelId="{A84DCCA6-C9E6-4552-A6D1-03309167978E}" type="presParOf" srcId="{D9ED9EDD-EC5F-430E-9D17-9D71DC2F6DA6}" destId="{ABC6E053-9761-4A02-B846-680EDCEC7337}" srcOrd="2" destOrd="0" presId="urn:microsoft.com/office/officeart/2005/8/layout/vList2"/>
    <dgm:cxn modelId="{B863D95C-DCA2-47C8-8045-52AF882A5627}" type="presParOf" srcId="{D9ED9EDD-EC5F-430E-9D17-9D71DC2F6DA6}" destId="{84BF5B8C-E439-4B88-A6D8-D5A693D541F0}" srcOrd="3" destOrd="0" presId="urn:microsoft.com/office/officeart/2005/8/layout/vList2"/>
    <dgm:cxn modelId="{F30FC5F8-F94D-4C8F-A00C-B039F533F62E}" type="presParOf" srcId="{D9ED9EDD-EC5F-430E-9D17-9D71DC2F6DA6}" destId="{88A8030D-56EF-464B-B152-54F8E0770093}" srcOrd="4" destOrd="0" presId="urn:microsoft.com/office/officeart/2005/8/layout/vList2"/>
    <dgm:cxn modelId="{42288A08-1D9C-4887-8569-FE91778261C8}" type="presParOf" srcId="{D9ED9EDD-EC5F-430E-9D17-9D71DC2F6DA6}" destId="{6B07FD86-CF83-4E82-9A6D-83ED9C3AC0C9}" srcOrd="5" destOrd="0" presId="urn:microsoft.com/office/officeart/2005/8/layout/vList2"/>
    <dgm:cxn modelId="{947DCF6D-83F0-4751-A3CD-76DF1907076A}" type="presParOf" srcId="{D9ED9EDD-EC5F-430E-9D17-9D71DC2F6DA6}" destId="{B6AA810B-D1D2-4310-A106-96525B93CD2A}" srcOrd="6" destOrd="0" presId="urn:microsoft.com/office/officeart/2005/8/layout/vList2"/>
    <dgm:cxn modelId="{4C4129FA-A543-4C66-A164-9DD254BBB05C}" type="presParOf" srcId="{D9ED9EDD-EC5F-430E-9D17-9D71DC2F6DA6}" destId="{1DD4E20B-990F-421C-ACDA-9DBA7D816756}" srcOrd="7" destOrd="0" presId="urn:microsoft.com/office/officeart/2005/8/layout/vList2"/>
    <dgm:cxn modelId="{594FAD54-C8F6-463D-B9E2-DB9565AEB13F}" type="presParOf" srcId="{D9ED9EDD-EC5F-430E-9D17-9D71DC2F6DA6}" destId="{7096A504-0ECC-48D1-B192-ED11181A9BE4}" srcOrd="8" destOrd="0" presId="urn:microsoft.com/office/officeart/2005/8/layout/vList2"/>
    <dgm:cxn modelId="{0FFC367A-B21E-42AF-8DF1-8148E138414C}" type="presParOf" srcId="{D9ED9EDD-EC5F-430E-9D17-9D71DC2F6DA6}" destId="{EEB661ED-F427-45B3-BB6F-6C13E13726D9}" srcOrd="9" destOrd="0" presId="urn:microsoft.com/office/officeart/2005/8/layout/vList2"/>
    <dgm:cxn modelId="{A3AF1396-4B29-4959-9E30-7D6B3E3A1575}" type="presParOf" srcId="{D9ED9EDD-EC5F-430E-9D17-9D71DC2F6DA6}" destId="{A4B9E327-565E-45E2-B9B8-4586588ABB68}" srcOrd="10" destOrd="0" presId="urn:microsoft.com/office/officeart/2005/8/layout/vList2"/>
    <dgm:cxn modelId="{C985D1A3-81C9-4544-B6B9-DE6DF16ABA3E}" type="presParOf" srcId="{D9ED9EDD-EC5F-430E-9D17-9D71DC2F6DA6}" destId="{E6106AD3-1FFB-4CE8-B109-14FB3135D21B}" srcOrd="11" destOrd="0" presId="urn:microsoft.com/office/officeart/2005/8/layout/vList2"/>
    <dgm:cxn modelId="{5575D452-2DF4-447D-A328-DA5164F62B6D}" type="presParOf" srcId="{D9ED9EDD-EC5F-430E-9D17-9D71DC2F6DA6}" destId="{74265A62-2E03-428F-9163-C8C806581AC5}" srcOrd="12" destOrd="0" presId="urn:microsoft.com/office/officeart/2005/8/layout/vList2"/>
    <dgm:cxn modelId="{CFC562C0-F45C-4C79-B064-5055720E850A}" type="presParOf" srcId="{D9ED9EDD-EC5F-430E-9D17-9D71DC2F6DA6}" destId="{0D4D5DC7-234B-41A6-9322-90C717973974}" srcOrd="13" destOrd="0" presId="urn:microsoft.com/office/officeart/2005/8/layout/vList2"/>
    <dgm:cxn modelId="{2E87D34C-CADA-4248-B6A8-C08B841E498C}" type="presParOf" srcId="{D9ED9EDD-EC5F-430E-9D17-9D71DC2F6DA6}" destId="{BFB21343-5481-40C1-B1F1-27921A4968DB}" srcOrd="14" destOrd="0" presId="urn:microsoft.com/office/officeart/2005/8/layout/vList2"/>
    <dgm:cxn modelId="{FE790683-C608-47B3-BD9F-E4FED112A9D2}" type="presParOf" srcId="{D9ED9EDD-EC5F-430E-9D17-9D71DC2F6DA6}" destId="{DF618420-C9D8-4782-84CF-7C8DE94655CE}" srcOrd="15" destOrd="0" presId="urn:microsoft.com/office/officeart/2005/8/layout/vList2"/>
    <dgm:cxn modelId="{5F35D398-7318-4453-A54E-055B94EE05B8}" type="presParOf" srcId="{D9ED9EDD-EC5F-430E-9D17-9D71DC2F6DA6}" destId="{D33E7517-3E48-4952-AF2B-6913357F8107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31246A-2734-4897-8C07-45219BE4EAE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0B9799-2476-49A1-AD95-A2C7083A6D68}">
      <dgm:prSet custT="1"/>
      <dgm:spPr/>
      <dgm:t>
        <a:bodyPr/>
        <a:lstStyle/>
        <a:p>
          <a:pPr algn="ctr" rtl="0"/>
          <a:r>
            <a:rPr lang="ru-RU" sz="2400" dirty="0" smtClean="0"/>
            <a:t>Технологические особенности:</a:t>
          </a:r>
          <a:endParaRPr lang="ru-RU" sz="2400" dirty="0"/>
        </a:p>
      </dgm:t>
    </dgm:pt>
    <dgm:pt modelId="{C4CD3ED3-110F-44A0-8F34-174A26F2DE27}" type="parTrans" cxnId="{89B4B854-55E4-4E92-9E7A-62425751767D}">
      <dgm:prSet/>
      <dgm:spPr/>
      <dgm:t>
        <a:bodyPr/>
        <a:lstStyle/>
        <a:p>
          <a:endParaRPr lang="ru-RU"/>
        </a:p>
      </dgm:t>
    </dgm:pt>
    <dgm:pt modelId="{4D79167F-1BB8-41C4-AD7C-842164A7D33F}" type="sibTrans" cxnId="{89B4B854-55E4-4E92-9E7A-62425751767D}">
      <dgm:prSet/>
      <dgm:spPr/>
      <dgm:t>
        <a:bodyPr/>
        <a:lstStyle/>
        <a:p>
          <a:endParaRPr lang="ru-RU"/>
        </a:p>
      </dgm:t>
    </dgm:pt>
    <dgm:pt modelId="{FF4F562F-E503-4AD4-A083-8A849DD4B3F6}">
      <dgm:prSet custT="1"/>
      <dgm:spPr/>
      <dgm:t>
        <a:bodyPr/>
        <a:lstStyle/>
        <a:p>
          <a:pPr rtl="0"/>
          <a:r>
            <a:rPr lang="ru-RU" sz="2000" dirty="0" smtClean="0"/>
            <a:t>концентрация учебной деятельности в первой половине дня, прежде всего за счет введения спаренных уроков;</a:t>
          </a:r>
          <a:endParaRPr lang="ru-RU" sz="2000" dirty="0"/>
        </a:p>
      </dgm:t>
    </dgm:pt>
    <dgm:pt modelId="{C9B6AD9D-5C30-4696-B7F2-336BBF1FD5E0}" type="parTrans" cxnId="{8CD57083-2DD9-49E6-8ECC-9050E106217A}">
      <dgm:prSet/>
      <dgm:spPr/>
      <dgm:t>
        <a:bodyPr/>
        <a:lstStyle/>
        <a:p>
          <a:endParaRPr lang="ru-RU"/>
        </a:p>
      </dgm:t>
    </dgm:pt>
    <dgm:pt modelId="{A8DD879D-D67B-4BC8-B1E0-471398F039FA}" type="sibTrans" cxnId="{8CD57083-2DD9-49E6-8ECC-9050E106217A}">
      <dgm:prSet/>
      <dgm:spPr/>
      <dgm:t>
        <a:bodyPr/>
        <a:lstStyle/>
        <a:p>
          <a:endParaRPr lang="ru-RU"/>
        </a:p>
      </dgm:t>
    </dgm:pt>
    <dgm:pt modelId="{6A607F32-75CE-43B4-9E87-46DE1F9738A9}">
      <dgm:prSet custT="1"/>
      <dgm:spPr/>
      <dgm:t>
        <a:bodyPr/>
        <a:lstStyle/>
        <a:p>
          <a:pPr rtl="0"/>
          <a:r>
            <a:rPr lang="ru-RU" sz="1800" dirty="0" smtClean="0"/>
            <a:t>урок и домашняя подготовка координируются одним и тем же учителем-предметником или группой учителей;</a:t>
          </a:r>
          <a:endParaRPr lang="ru-RU" sz="1800" dirty="0"/>
        </a:p>
      </dgm:t>
    </dgm:pt>
    <dgm:pt modelId="{705265F6-5070-4DF2-A197-C1147E126B10}" type="parTrans" cxnId="{789D956D-0B5C-43AA-B30A-AC560F602762}">
      <dgm:prSet/>
      <dgm:spPr/>
      <dgm:t>
        <a:bodyPr/>
        <a:lstStyle/>
        <a:p>
          <a:endParaRPr lang="ru-RU"/>
        </a:p>
      </dgm:t>
    </dgm:pt>
    <dgm:pt modelId="{69DB6BEE-D54B-48CE-BBB0-9EF2BD3CE5DB}" type="sibTrans" cxnId="{789D956D-0B5C-43AA-B30A-AC560F602762}">
      <dgm:prSet/>
      <dgm:spPr/>
      <dgm:t>
        <a:bodyPr/>
        <a:lstStyle/>
        <a:p>
          <a:endParaRPr lang="ru-RU"/>
        </a:p>
      </dgm:t>
    </dgm:pt>
    <dgm:pt modelId="{08EE8B99-C4A5-4AC6-BD33-C6C9852B1EF6}">
      <dgm:prSet custT="1"/>
      <dgm:spPr/>
      <dgm:t>
        <a:bodyPr/>
        <a:lstStyle/>
        <a:p>
          <a:pPr rtl="0"/>
          <a:r>
            <a:rPr lang="ru-RU" sz="2000" dirty="0" smtClean="0"/>
            <a:t>единой системы уроков и внеурочной деятельности по предмету;</a:t>
          </a:r>
          <a:endParaRPr lang="ru-RU" sz="2000" dirty="0"/>
        </a:p>
      </dgm:t>
    </dgm:pt>
    <dgm:pt modelId="{DE69A1A2-865B-4EC5-A6AB-95EED73E5BA4}" type="parTrans" cxnId="{41B04162-5355-4C69-A0DB-1DE44EB02901}">
      <dgm:prSet/>
      <dgm:spPr/>
      <dgm:t>
        <a:bodyPr/>
        <a:lstStyle/>
        <a:p>
          <a:endParaRPr lang="ru-RU"/>
        </a:p>
      </dgm:t>
    </dgm:pt>
    <dgm:pt modelId="{00D99551-A2D7-402F-8A70-F5092EB287C0}" type="sibTrans" cxnId="{41B04162-5355-4C69-A0DB-1DE44EB02901}">
      <dgm:prSet/>
      <dgm:spPr/>
      <dgm:t>
        <a:bodyPr/>
        <a:lstStyle/>
        <a:p>
          <a:endParaRPr lang="ru-RU"/>
        </a:p>
      </dgm:t>
    </dgm:pt>
    <dgm:pt modelId="{18FFCD84-7770-408B-A54F-8D7E050EBBAF}">
      <dgm:prSet custT="1"/>
      <dgm:spPr/>
      <dgm:t>
        <a:bodyPr/>
        <a:lstStyle/>
        <a:p>
          <a:pPr rtl="0"/>
          <a:r>
            <a:rPr lang="ru-RU" sz="2000" dirty="0" smtClean="0"/>
            <a:t>новое место в деятельности школы начинает занимать библиотека.</a:t>
          </a:r>
          <a:endParaRPr lang="ru-RU" sz="2000" dirty="0"/>
        </a:p>
      </dgm:t>
    </dgm:pt>
    <dgm:pt modelId="{0B4608F3-579C-42B3-A62C-0ADE0D261B47}" type="parTrans" cxnId="{C785AC85-A9DB-419E-A604-5E63DB1C8FA6}">
      <dgm:prSet/>
      <dgm:spPr/>
      <dgm:t>
        <a:bodyPr/>
        <a:lstStyle/>
        <a:p>
          <a:endParaRPr lang="ru-RU"/>
        </a:p>
      </dgm:t>
    </dgm:pt>
    <dgm:pt modelId="{768504ED-CF26-4827-A8B4-775331732E92}" type="sibTrans" cxnId="{C785AC85-A9DB-419E-A604-5E63DB1C8FA6}">
      <dgm:prSet/>
      <dgm:spPr/>
      <dgm:t>
        <a:bodyPr/>
        <a:lstStyle/>
        <a:p>
          <a:endParaRPr lang="ru-RU"/>
        </a:p>
      </dgm:t>
    </dgm:pt>
    <dgm:pt modelId="{F6F41E06-0D8D-4C9E-A231-0D57E90CDA9E}" type="pres">
      <dgm:prSet presAssocID="{0831246A-2734-4897-8C07-45219BE4EA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20F377-F117-43C0-BF2B-FEEEFC64171F}" type="pres">
      <dgm:prSet presAssocID="{570B9799-2476-49A1-AD95-A2C7083A6D68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883E8E-183D-4BD0-B7CE-46DC1A2ED26D}" type="pres">
      <dgm:prSet presAssocID="{4D79167F-1BB8-41C4-AD7C-842164A7D33F}" presName="spacer" presStyleCnt="0"/>
      <dgm:spPr/>
    </dgm:pt>
    <dgm:pt modelId="{24B02150-E885-490B-8877-0F8F947110F7}" type="pres">
      <dgm:prSet presAssocID="{FF4F562F-E503-4AD4-A083-8A849DD4B3F6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62A451-B4A0-4BCA-AEA1-6724031B3341}" type="pres">
      <dgm:prSet presAssocID="{A8DD879D-D67B-4BC8-B1E0-471398F039FA}" presName="spacer" presStyleCnt="0"/>
      <dgm:spPr/>
    </dgm:pt>
    <dgm:pt modelId="{7FE0D039-B2D0-4678-A427-9075EE8D01B9}" type="pres">
      <dgm:prSet presAssocID="{6A607F32-75CE-43B4-9E87-46DE1F9738A9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AFEAA6-9ED3-4A6B-9318-3691866667A5}" type="pres">
      <dgm:prSet presAssocID="{69DB6BEE-D54B-48CE-BBB0-9EF2BD3CE5DB}" presName="spacer" presStyleCnt="0"/>
      <dgm:spPr/>
    </dgm:pt>
    <dgm:pt modelId="{7EF885B6-27C6-4120-8989-E36874BECD5B}" type="pres">
      <dgm:prSet presAssocID="{08EE8B99-C4A5-4AC6-BD33-C6C9852B1EF6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8AB007-4FA2-4B15-8D7A-D2D5BF55F07B}" type="pres">
      <dgm:prSet presAssocID="{00D99551-A2D7-402F-8A70-F5092EB287C0}" presName="spacer" presStyleCnt="0"/>
      <dgm:spPr/>
    </dgm:pt>
    <dgm:pt modelId="{F88CCDDC-3188-401C-B12E-2D1E021B0A41}" type="pres">
      <dgm:prSet presAssocID="{18FFCD84-7770-408B-A54F-8D7E050EBBA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D57083-2DD9-49E6-8ECC-9050E106217A}" srcId="{0831246A-2734-4897-8C07-45219BE4EAEC}" destId="{FF4F562F-E503-4AD4-A083-8A849DD4B3F6}" srcOrd="1" destOrd="0" parTransId="{C9B6AD9D-5C30-4696-B7F2-336BBF1FD5E0}" sibTransId="{A8DD879D-D67B-4BC8-B1E0-471398F039FA}"/>
    <dgm:cxn modelId="{55D81252-E101-4AEE-94E9-AE8275A67B23}" type="presOf" srcId="{18FFCD84-7770-408B-A54F-8D7E050EBBAF}" destId="{F88CCDDC-3188-401C-B12E-2D1E021B0A41}" srcOrd="0" destOrd="0" presId="urn:microsoft.com/office/officeart/2005/8/layout/vList2"/>
    <dgm:cxn modelId="{509B6734-3AE3-4D3B-BF74-9F9D86EA99D4}" type="presOf" srcId="{570B9799-2476-49A1-AD95-A2C7083A6D68}" destId="{2120F377-F117-43C0-BF2B-FEEEFC64171F}" srcOrd="0" destOrd="0" presId="urn:microsoft.com/office/officeart/2005/8/layout/vList2"/>
    <dgm:cxn modelId="{20837088-78F8-4EC7-8511-589059F458BB}" type="presOf" srcId="{0831246A-2734-4897-8C07-45219BE4EAEC}" destId="{F6F41E06-0D8D-4C9E-A231-0D57E90CDA9E}" srcOrd="0" destOrd="0" presId="urn:microsoft.com/office/officeart/2005/8/layout/vList2"/>
    <dgm:cxn modelId="{0C8A8897-EA1A-4D45-B8E3-BCD70DC57C5E}" type="presOf" srcId="{FF4F562F-E503-4AD4-A083-8A849DD4B3F6}" destId="{24B02150-E885-490B-8877-0F8F947110F7}" srcOrd="0" destOrd="0" presId="urn:microsoft.com/office/officeart/2005/8/layout/vList2"/>
    <dgm:cxn modelId="{794531FD-0DB1-4F6A-95AD-295677507C91}" type="presOf" srcId="{08EE8B99-C4A5-4AC6-BD33-C6C9852B1EF6}" destId="{7EF885B6-27C6-4120-8989-E36874BECD5B}" srcOrd="0" destOrd="0" presId="urn:microsoft.com/office/officeart/2005/8/layout/vList2"/>
    <dgm:cxn modelId="{789D956D-0B5C-43AA-B30A-AC560F602762}" srcId="{0831246A-2734-4897-8C07-45219BE4EAEC}" destId="{6A607F32-75CE-43B4-9E87-46DE1F9738A9}" srcOrd="2" destOrd="0" parTransId="{705265F6-5070-4DF2-A197-C1147E126B10}" sibTransId="{69DB6BEE-D54B-48CE-BBB0-9EF2BD3CE5DB}"/>
    <dgm:cxn modelId="{A8C0EE5F-CDD0-4074-B6C1-47FF13B7A406}" type="presOf" srcId="{6A607F32-75CE-43B4-9E87-46DE1F9738A9}" destId="{7FE0D039-B2D0-4678-A427-9075EE8D01B9}" srcOrd="0" destOrd="0" presId="urn:microsoft.com/office/officeart/2005/8/layout/vList2"/>
    <dgm:cxn modelId="{C785AC85-A9DB-419E-A604-5E63DB1C8FA6}" srcId="{0831246A-2734-4897-8C07-45219BE4EAEC}" destId="{18FFCD84-7770-408B-A54F-8D7E050EBBAF}" srcOrd="4" destOrd="0" parTransId="{0B4608F3-579C-42B3-A62C-0ADE0D261B47}" sibTransId="{768504ED-CF26-4827-A8B4-775331732E92}"/>
    <dgm:cxn modelId="{89B4B854-55E4-4E92-9E7A-62425751767D}" srcId="{0831246A-2734-4897-8C07-45219BE4EAEC}" destId="{570B9799-2476-49A1-AD95-A2C7083A6D68}" srcOrd="0" destOrd="0" parTransId="{C4CD3ED3-110F-44A0-8F34-174A26F2DE27}" sibTransId="{4D79167F-1BB8-41C4-AD7C-842164A7D33F}"/>
    <dgm:cxn modelId="{41B04162-5355-4C69-A0DB-1DE44EB02901}" srcId="{0831246A-2734-4897-8C07-45219BE4EAEC}" destId="{08EE8B99-C4A5-4AC6-BD33-C6C9852B1EF6}" srcOrd="3" destOrd="0" parTransId="{DE69A1A2-865B-4EC5-A6AB-95EED73E5BA4}" sibTransId="{00D99551-A2D7-402F-8A70-F5092EB287C0}"/>
    <dgm:cxn modelId="{B3558B11-6D7A-470E-B206-E6EA1053D181}" type="presParOf" srcId="{F6F41E06-0D8D-4C9E-A231-0D57E90CDA9E}" destId="{2120F377-F117-43C0-BF2B-FEEEFC64171F}" srcOrd="0" destOrd="0" presId="urn:microsoft.com/office/officeart/2005/8/layout/vList2"/>
    <dgm:cxn modelId="{2333A89B-4ACD-4626-99D6-5333E6F03D69}" type="presParOf" srcId="{F6F41E06-0D8D-4C9E-A231-0D57E90CDA9E}" destId="{63883E8E-183D-4BD0-B7CE-46DC1A2ED26D}" srcOrd="1" destOrd="0" presId="urn:microsoft.com/office/officeart/2005/8/layout/vList2"/>
    <dgm:cxn modelId="{6574539B-6693-411C-B741-21E5040027A8}" type="presParOf" srcId="{F6F41E06-0D8D-4C9E-A231-0D57E90CDA9E}" destId="{24B02150-E885-490B-8877-0F8F947110F7}" srcOrd="2" destOrd="0" presId="urn:microsoft.com/office/officeart/2005/8/layout/vList2"/>
    <dgm:cxn modelId="{C664121E-04E0-49AE-8156-3573F5E49393}" type="presParOf" srcId="{F6F41E06-0D8D-4C9E-A231-0D57E90CDA9E}" destId="{0F62A451-B4A0-4BCA-AEA1-6724031B3341}" srcOrd="3" destOrd="0" presId="urn:microsoft.com/office/officeart/2005/8/layout/vList2"/>
    <dgm:cxn modelId="{D1C44799-E148-420B-BB7D-52A5575E5AF3}" type="presParOf" srcId="{F6F41E06-0D8D-4C9E-A231-0D57E90CDA9E}" destId="{7FE0D039-B2D0-4678-A427-9075EE8D01B9}" srcOrd="4" destOrd="0" presId="urn:microsoft.com/office/officeart/2005/8/layout/vList2"/>
    <dgm:cxn modelId="{48A83C0B-BB34-4BFB-9633-C9327384CEE6}" type="presParOf" srcId="{F6F41E06-0D8D-4C9E-A231-0D57E90CDA9E}" destId="{B6AFEAA6-9ED3-4A6B-9318-3691866667A5}" srcOrd="5" destOrd="0" presId="urn:microsoft.com/office/officeart/2005/8/layout/vList2"/>
    <dgm:cxn modelId="{5D508843-5D91-44FD-A489-5B1068089C32}" type="presParOf" srcId="{F6F41E06-0D8D-4C9E-A231-0D57E90CDA9E}" destId="{7EF885B6-27C6-4120-8989-E36874BECD5B}" srcOrd="6" destOrd="0" presId="urn:microsoft.com/office/officeart/2005/8/layout/vList2"/>
    <dgm:cxn modelId="{F1995064-5B1D-4330-B77E-FD132C7CEFB9}" type="presParOf" srcId="{F6F41E06-0D8D-4C9E-A231-0D57E90CDA9E}" destId="{648AB007-4FA2-4B15-8D7A-D2D5BF55F07B}" srcOrd="7" destOrd="0" presId="urn:microsoft.com/office/officeart/2005/8/layout/vList2"/>
    <dgm:cxn modelId="{CB6496B4-EE54-4F6F-8531-F93E5C737237}" type="presParOf" srcId="{F6F41E06-0D8D-4C9E-A231-0D57E90CDA9E}" destId="{F88CCDDC-3188-401C-B12E-2D1E021B0A4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900E6F-A18D-4F14-8972-F55B8A00133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994FBC-AE39-4FC8-9047-52DF22C6C540}">
      <dgm:prSet phldrT="[Текст]"/>
      <dgm:spPr/>
      <dgm:t>
        <a:bodyPr/>
        <a:lstStyle/>
        <a:p>
          <a:r>
            <a:rPr lang="ru-RU" dirty="0" smtClean="0"/>
            <a:t>1 тип</a:t>
          </a:r>
          <a:endParaRPr lang="ru-RU" dirty="0"/>
        </a:p>
      </dgm:t>
    </dgm:pt>
    <dgm:pt modelId="{F11EC245-B25E-43FA-AD7E-3DA91F97A2FC}" type="parTrans" cxnId="{AFA60E10-4165-416C-BC05-94E6E1A096A8}">
      <dgm:prSet/>
      <dgm:spPr/>
      <dgm:t>
        <a:bodyPr/>
        <a:lstStyle/>
        <a:p>
          <a:endParaRPr lang="ru-RU"/>
        </a:p>
      </dgm:t>
    </dgm:pt>
    <dgm:pt modelId="{3B8BBB40-1307-4FA6-A972-CA848B064F75}" type="sibTrans" cxnId="{AFA60E10-4165-416C-BC05-94E6E1A096A8}">
      <dgm:prSet/>
      <dgm:spPr/>
      <dgm:t>
        <a:bodyPr/>
        <a:lstStyle/>
        <a:p>
          <a:endParaRPr lang="ru-RU"/>
        </a:p>
      </dgm:t>
    </dgm:pt>
    <dgm:pt modelId="{5274C5A8-31E8-47F4-928A-E01EBE934BE7}">
      <dgm:prSet phldrT="[Текст]"/>
      <dgm:spPr/>
      <dgm:t>
        <a:bodyPr/>
        <a:lstStyle/>
        <a:p>
          <a:r>
            <a:rPr lang="ru-RU" dirty="0" smtClean="0"/>
            <a:t>комплексные </a:t>
          </a:r>
          <a:r>
            <a:rPr lang="ru-RU" dirty="0" smtClean="0"/>
            <a:t>программы</a:t>
          </a:r>
          <a:endParaRPr lang="ru-RU" dirty="0"/>
        </a:p>
      </dgm:t>
    </dgm:pt>
    <dgm:pt modelId="{CA63FC25-0176-4C0F-A8BD-C907110BEAD4}" type="parTrans" cxnId="{321569C2-26A3-494D-A389-E903616E6CCD}">
      <dgm:prSet/>
      <dgm:spPr/>
      <dgm:t>
        <a:bodyPr/>
        <a:lstStyle/>
        <a:p>
          <a:endParaRPr lang="ru-RU"/>
        </a:p>
      </dgm:t>
    </dgm:pt>
    <dgm:pt modelId="{B605E329-7A66-4838-AF25-B88A8D7BD66D}" type="sibTrans" cxnId="{321569C2-26A3-494D-A389-E903616E6CCD}">
      <dgm:prSet/>
      <dgm:spPr/>
      <dgm:t>
        <a:bodyPr/>
        <a:lstStyle/>
        <a:p>
          <a:endParaRPr lang="ru-RU"/>
        </a:p>
      </dgm:t>
    </dgm:pt>
    <dgm:pt modelId="{6DAEC478-A8F2-4E8B-BD8E-67B3257CFD21}">
      <dgm:prSet phldrT="[Текст]"/>
      <dgm:spPr/>
      <dgm:t>
        <a:bodyPr/>
        <a:lstStyle/>
        <a:p>
          <a:r>
            <a:rPr lang="ru-RU" dirty="0" smtClean="0"/>
            <a:t>2 тип</a:t>
          </a:r>
          <a:endParaRPr lang="ru-RU" dirty="0"/>
        </a:p>
      </dgm:t>
    </dgm:pt>
    <dgm:pt modelId="{15683AFA-B367-4176-8B56-F291B25779C4}" type="parTrans" cxnId="{695422A2-BAF0-4BC8-BFF6-B4316F493F48}">
      <dgm:prSet/>
      <dgm:spPr/>
      <dgm:t>
        <a:bodyPr/>
        <a:lstStyle/>
        <a:p>
          <a:endParaRPr lang="ru-RU"/>
        </a:p>
      </dgm:t>
    </dgm:pt>
    <dgm:pt modelId="{46C49CAF-0EE7-4768-83AF-476C62ED6626}" type="sibTrans" cxnId="{695422A2-BAF0-4BC8-BFF6-B4316F493F48}">
      <dgm:prSet/>
      <dgm:spPr/>
      <dgm:t>
        <a:bodyPr/>
        <a:lstStyle/>
        <a:p>
          <a:endParaRPr lang="ru-RU"/>
        </a:p>
      </dgm:t>
    </dgm:pt>
    <dgm:pt modelId="{BC3258D6-2FB2-4C5E-868F-EE4257559B43}">
      <dgm:prSet phldrT="[Текст]"/>
      <dgm:spPr/>
      <dgm:t>
        <a:bodyPr/>
        <a:lstStyle/>
        <a:p>
          <a:r>
            <a:rPr lang="ru-RU" dirty="0" smtClean="0"/>
            <a:t>программы</a:t>
          </a:r>
          <a:r>
            <a:rPr lang="ru-RU" dirty="0" smtClean="0"/>
            <a:t>, ориентированные на достижение результатов определённого уровня</a:t>
          </a:r>
          <a:endParaRPr lang="ru-RU" dirty="0"/>
        </a:p>
      </dgm:t>
    </dgm:pt>
    <dgm:pt modelId="{D3D48F8A-8E9B-497F-8599-F60B52915765}" type="parTrans" cxnId="{5EB3B7F9-4EFE-4341-A5EF-DB2955BE93DC}">
      <dgm:prSet/>
      <dgm:spPr/>
      <dgm:t>
        <a:bodyPr/>
        <a:lstStyle/>
        <a:p>
          <a:endParaRPr lang="ru-RU"/>
        </a:p>
      </dgm:t>
    </dgm:pt>
    <dgm:pt modelId="{1CC7F5D1-FFA1-4D26-BD87-30F5FAEB1E19}" type="sibTrans" cxnId="{5EB3B7F9-4EFE-4341-A5EF-DB2955BE93DC}">
      <dgm:prSet/>
      <dgm:spPr/>
      <dgm:t>
        <a:bodyPr/>
        <a:lstStyle/>
        <a:p>
          <a:endParaRPr lang="ru-RU"/>
        </a:p>
      </dgm:t>
    </dgm:pt>
    <dgm:pt modelId="{95C32454-A437-49B1-8E79-AE0A51437F9E}">
      <dgm:prSet phldrT="[Текст]"/>
      <dgm:spPr/>
      <dgm:t>
        <a:bodyPr/>
        <a:lstStyle/>
        <a:p>
          <a:r>
            <a:rPr lang="ru-RU" dirty="0" smtClean="0"/>
            <a:t>3 тип</a:t>
          </a:r>
          <a:endParaRPr lang="ru-RU" dirty="0"/>
        </a:p>
      </dgm:t>
    </dgm:pt>
    <dgm:pt modelId="{2D6AC999-C0E8-4693-842E-2AF6A5889E4C}" type="parTrans" cxnId="{D80C14BF-2BE4-4CE9-8026-119F56A26893}">
      <dgm:prSet/>
      <dgm:spPr/>
      <dgm:t>
        <a:bodyPr/>
        <a:lstStyle/>
        <a:p>
          <a:endParaRPr lang="ru-RU"/>
        </a:p>
      </dgm:t>
    </dgm:pt>
    <dgm:pt modelId="{94C161F8-ECD1-4CDD-8FE0-400D57349096}" type="sibTrans" cxnId="{D80C14BF-2BE4-4CE9-8026-119F56A26893}">
      <dgm:prSet/>
      <dgm:spPr/>
      <dgm:t>
        <a:bodyPr/>
        <a:lstStyle/>
        <a:p>
          <a:endParaRPr lang="ru-RU"/>
        </a:p>
      </dgm:t>
    </dgm:pt>
    <dgm:pt modelId="{30F3136A-EB5F-457B-BD22-54A5EBB2DEB4}">
      <dgm:prSet phldrT="[Текст]"/>
      <dgm:spPr/>
      <dgm:t>
        <a:bodyPr/>
        <a:lstStyle/>
        <a:p>
          <a:r>
            <a:rPr lang="ru-RU" dirty="0" smtClean="0"/>
            <a:t>4 тип</a:t>
          </a:r>
          <a:endParaRPr lang="ru-RU" dirty="0"/>
        </a:p>
      </dgm:t>
    </dgm:pt>
    <dgm:pt modelId="{0D715CD9-39DC-4A8B-BD33-516CB5242861}" type="parTrans" cxnId="{6B8BFFD1-177A-45FE-9D85-41CA41CC6F99}">
      <dgm:prSet/>
      <dgm:spPr/>
      <dgm:t>
        <a:bodyPr/>
        <a:lstStyle/>
        <a:p>
          <a:endParaRPr lang="ru-RU"/>
        </a:p>
      </dgm:t>
    </dgm:pt>
    <dgm:pt modelId="{7DAF7232-4860-4FC7-9815-09A80DBD07CC}" type="sibTrans" cxnId="{6B8BFFD1-177A-45FE-9D85-41CA41CC6F99}">
      <dgm:prSet/>
      <dgm:spPr/>
      <dgm:t>
        <a:bodyPr/>
        <a:lstStyle/>
        <a:p>
          <a:endParaRPr lang="ru-RU"/>
        </a:p>
      </dgm:t>
    </dgm:pt>
    <dgm:pt modelId="{B4EE5240-073C-4AD3-A8F0-5946B6401C1D}">
      <dgm:prSet/>
      <dgm:spPr/>
      <dgm:t>
        <a:bodyPr/>
        <a:lstStyle/>
        <a:p>
          <a:r>
            <a:rPr lang="ru-RU" dirty="0" smtClean="0"/>
            <a:t>программы </a:t>
          </a:r>
          <a:r>
            <a:rPr lang="ru-RU" dirty="0" smtClean="0"/>
            <a:t>по конкретным видам внеурочной деятельности</a:t>
          </a:r>
          <a:endParaRPr lang="ru-RU" dirty="0"/>
        </a:p>
      </dgm:t>
    </dgm:pt>
    <dgm:pt modelId="{B0B21FF7-D4DE-40EC-AD5D-738BD5D8D7CB}" type="parTrans" cxnId="{87FA87F0-35ED-4044-9361-E845B592DFC5}">
      <dgm:prSet/>
      <dgm:spPr/>
      <dgm:t>
        <a:bodyPr/>
        <a:lstStyle/>
        <a:p>
          <a:endParaRPr lang="ru-RU"/>
        </a:p>
      </dgm:t>
    </dgm:pt>
    <dgm:pt modelId="{82A7711E-5EC5-4645-83C7-7D395581AD5A}" type="sibTrans" cxnId="{87FA87F0-35ED-4044-9361-E845B592DFC5}">
      <dgm:prSet/>
      <dgm:spPr/>
      <dgm:t>
        <a:bodyPr/>
        <a:lstStyle/>
        <a:p>
          <a:endParaRPr lang="ru-RU"/>
        </a:p>
      </dgm:t>
    </dgm:pt>
    <dgm:pt modelId="{35ED5110-BC4B-4EA2-BBE7-B5426F2760B0}">
      <dgm:prSet/>
      <dgm:spPr/>
      <dgm:t>
        <a:bodyPr/>
        <a:lstStyle/>
        <a:p>
          <a:endParaRPr lang="ru-RU" dirty="0"/>
        </a:p>
      </dgm:t>
    </dgm:pt>
    <dgm:pt modelId="{E5296B04-8FEA-469A-80DA-7811A83FFA3F}" type="parTrans" cxnId="{96B7CD45-399B-4F3B-9089-13D9D7FB249F}">
      <dgm:prSet/>
      <dgm:spPr/>
      <dgm:t>
        <a:bodyPr/>
        <a:lstStyle/>
        <a:p>
          <a:endParaRPr lang="ru-RU"/>
        </a:p>
      </dgm:t>
    </dgm:pt>
    <dgm:pt modelId="{B34011BF-6265-4BF6-AE82-B04FF3F817A4}" type="sibTrans" cxnId="{96B7CD45-399B-4F3B-9089-13D9D7FB249F}">
      <dgm:prSet/>
      <dgm:spPr/>
      <dgm:t>
        <a:bodyPr/>
        <a:lstStyle/>
        <a:p>
          <a:endParaRPr lang="ru-RU"/>
        </a:p>
      </dgm:t>
    </dgm:pt>
    <dgm:pt modelId="{3435D199-7CE9-42F0-A489-A716B7FE7C4C}">
      <dgm:prSet phldrT="[Текст]"/>
      <dgm:spPr/>
      <dgm:t>
        <a:bodyPr/>
        <a:lstStyle/>
        <a:p>
          <a:r>
            <a:rPr lang="ru-RU" dirty="0" smtClean="0"/>
            <a:t>5 тип</a:t>
          </a:r>
          <a:endParaRPr lang="ru-RU" dirty="0"/>
        </a:p>
      </dgm:t>
    </dgm:pt>
    <dgm:pt modelId="{1B4A9645-BF40-423E-93FE-064E0F474B8F}" type="parTrans" cxnId="{548A9717-6CAB-4BE6-B38A-1699AEE9F659}">
      <dgm:prSet/>
      <dgm:spPr/>
      <dgm:t>
        <a:bodyPr/>
        <a:lstStyle/>
        <a:p>
          <a:endParaRPr lang="ru-RU"/>
        </a:p>
      </dgm:t>
    </dgm:pt>
    <dgm:pt modelId="{9ADFC529-C98A-44F0-8DE2-8CD782D23620}" type="sibTrans" cxnId="{548A9717-6CAB-4BE6-B38A-1699AEE9F659}">
      <dgm:prSet/>
      <dgm:spPr/>
      <dgm:t>
        <a:bodyPr/>
        <a:lstStyle/>
        <a:p>
          <a:endParaRPr lang="ru-RU"/>
        </a:p>
      </dgm:t>
    </dgm:pt>
    <dgm:pt modelId="{4020BC0C-9FBC-458C-80E8-A2721398E509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возрастные образовательные программы</a:t>
          </a:r>
        </a:p>
        <a:p>
          <a:pPr marL="171450" indent="0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9E357256-0CFD-4BCF-A27D-335172D1E066}" type="parTrans" cxnId="{68CCCB07-83E7-4777-9146-EF57E97B7A95}">
      <dgm:prSet/>
      <dgm:spPr/>
      <dgm:t>
        <a:bodyPr/>
        <a:lstStyle/>
        <a:p>
          <a:endParaRPr lang="ru-RU"/>
        </a:p>
      </dgm:t>
    </dgm:pt>
    <dgm:pt modelId="{A0315997-C2E4-478A-B6BA-2A47AC19A804}" type="sibTrans" cxnId="{68CCCB07-83E7-4777-9146-EF57E97B7A95}">
      <dgm:prSet/>
      <dgm:spPr/>
      <dgm:t>
        <a:bodyPr/>
        <a:lstStyle/>
        <a:p>
          <a:endParaRPr lang="ru-RU"/>
        </a:p>
      </dgm:t>
    </dgm:pt>
    <dgm:pt modelId="{EA09A6D1-A78E-4A1F-913E-AA4908B04FE9}">
      <dgm:prSet/>
      <dgm:spPr/>
      <dgm:t>
        <a:bodyPr/>
        <a:lstStyle/>
        <a:p>
          <a:r>
            <a:rPr lang="ru-RU" dirty="0" smtClean="0"/>
            <a:t>индивидуальные образовательные программы </a:t>
          </a:r>
          <a:endParaRPr lang="ru-RU" dirty="0"/>
        </a:p>
      </dgm:t>
    </dgm:pt>
    <dgm:pt modelId="{CCF4FF43-70E8-4999-815F-8311718BBBDB}" type="parTrans" cxnId="{C7AEC8B8-9C3A-400D-8F96-0F2DEBA6A73A}">
      <dgm:prSet/>
      <dgm:spPr/>
      <dgm:t>
        <a:bodyPr/>
        <a:lstStyle/>
        <a:p>
          <a:endParaRPr lang="ru-RU"/>
        </a:p>
      </dgm:t>
    </dgm:pt>
    <dgm:pt modelId="{095DDE0B-9950-4773-9B0C-492351A831F5}" type="sibTrans" cxnId="{C7AEC8B8-9C3A-400D-8F96-0F2DEBA6A73A}">
      <dgm:prSet/>
      <dgm:spPr/>
      <dgm:t>
        <a:bodyPr/>
        <a:lstStyle/>
        <a:p>
          <a:endParaRPr lang="ru-RU"/>
        </a:p>
      </dgm:t>
    </dgm:pt>
    <dgm:pt modelId="{8698781B-B7FC-4D4C-9847-F3E6B0B9A08F}" type="pres">
      <dgm:prSet presAssocID="{F0900E6F-A18D-4F14-8972-F55B8A00133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66AC43-540F-47C4-AA0F-328ACD0AC02F}" type="pres">
      <dgm:prSet presAssocID="{B6994FBC-AE39-4FC8-9047-52DF22C6C540}" presName="composite" presStyleCnt="0"/>
      <dgm:spPr/>
    </dgm:pt>
    <dgm:pt modelId="{7A55AC23-A9A7-4062-A5A3-BA8215264623}" type="pres">
      <dgm:prSet presAssocID="{B6994FBC-AE39-4FC8-9047-52DF22C6C540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F505F2-47F3-4261-BD86-8832C5157DAF}" type="pres">
      <dgm:prSet presAssocID="{B6994FBC-AE39-4FC8-9047-52DF22C6C540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D77DCE-F257-412D-B3DB-6F6E55AC2F04}" type="pres">
      <dgm:prSet presAssocID="{3B8BBB40-1307-4FA6-A972-CA848B064F75}" presName="sp" presStyleCnt="0"/>
      <dgm:spPr/>
    </dgm:pt>
    <dgm:pt modelId="{C4D7D2A1-E3D1-4EB1-B8A4-4A465AA8532C}" type="pres">
      <dgm:prSet presAssocID="{6DAEC478-A8F2-4E8B-BD8E-67B3257CFD21}" presName="composite" presStyleCnt="0"/>
      <dgm:spPr/>
    </dgm:pt>
    <dgm:pt modelId="{FBDB0B46-461B-4D11-ADA8-112EAEA1AFFF}" type="pres">
      <dgm:prSet presAssocID="{6DAEC478-A8F2-4E8B-BD8E-67B3257CFD21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2A7AFB-D5EC-4BF9-9332-FD650C343111}" type="pres">
      <dgm:prSet presAssocID="{6DAEC478-A8F2-4E8B-BD8E-67B3257CFD21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6099CD-5BEC-4660-9CB7-8244279B2213}" type="pres">
      <dgm:prSet presAssocID="{46C49CAF-0EE7-4768-83AF-476C62ED6626}" presName="sp" presStyleCnt="0"/>
      <dgm:spPr/>
    </dgm:pt>
    <dgm:pt modelId="{7815CA21-B448-4BF5-B81A-A8047026ED35}" type="pres">
      <dgm:prSet presAssocID="{95C32454-A437-49B1-8E79-AE0A51437F9E}" presName="composite" presStyleCnt="0"/>
      <dgm:spPr/>
    </dgm:pt>
    <dgm:pt modelId="{03630C12-62E0-48D8-830F-FE38CE13AD55}" type="pres">
      <dgm:prSet presAssocID="{95C32454-A437-49B1-8E79-AE0A51437F9E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AD72FC-4529-4AC5-A87B-06473DC810FC}" type="pres">
      <dgm:prSet presAssocID="{95C32454-A437-49B1-8E79-AE0A51437F9E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9F2029-8D50-4CE9-B3F1-7DBBAF7FA6B9}" type="pres">
      <dgm:prSet presAssocID="{94C161F8-ECD1-4CDD-8FE0-400D57349096}" presName="sp" presStyleCnt="0"/>
      <dgm:spPr/>
    </dgm:pt>
    <dgm:pt modelId="{D4B84ED0-AD1A-4FB6-9C99-7ADD580FF2AA}" type="pres">
      <dgm:prSet presAssocID="{30F3136A-EB5F-457B-BD22-54A5EBB2DEB4}" presName="composite" presStyleCnt="0"/>
      <dgm:spPr/>
    </dgm:pt>
    <dgm:pt modelId="{BE5DA033-7A03-40DB-B644-D38306B34603}" type="pres">
      <dgm:prSet presAssocID="{30F3136A-EB5F-457B-BD22-54A5EBB2DEB4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BC08EA-17CF-464A-94A3-3EA14AE13B87}" type="pres">
      <dgm:prSet presAssocID="{30F3136A-EB5F-457B-BD22-54A5EBB2DEB4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06CF04-A26E-4EA4-8890-9EC972C32CC6}" type="pres">
      <dgm:prSet presAssocID="{7DAF7232-4860-4FC7-9815-09A80DBD07CC}" presName="sp" presStyleCnt="0"/>
      <dgm:spPr/>
    </dgm:pt>
    <dgm:pt modelId="{BFCB8A1B-07AB-4891-B3B7-2A90B762325B}" type="pres">
      <dgm:prSet presAssocID="{3435D199-7CE9-42F0-A489-A716B7FE7C4C}" presName="composite" presStyleCnt="0"/>
      <dgm:spPr/>
    </dgm:pt>
    <dgm:pt modelId="{B1F0E63B-7972-4DD9-B048-39A0B271A88C}" type="pres">
      <dgm:prSet presAssocID="{3435D199-7CE9-42F0-A489-A716B7FE7C4C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FC0EB0-F853-43B0-BCE0-06D6BF52AFD8}" type="pres">
      <dgm:prSet presAssocID="{3435D199-7CE9-42F0-A489-A716B7FE7C4C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8A9717-6CAB-4BE6-B38A-1699AEE9F659}" srcId="{F0900E6F-A18D-4F14-8972-F55B8A001336}" destId="{3435D199-7CE9-42F0-A489-A716B7FE7C4C}" srcOrd="4" destOrd="0" parTransId="{1B4A9645-BF40-423E-93FE-064E0F474B8F}" sibTransId="{9ADFC529-C98A-44F0-8DE2-8CD782D23620}"/>
    <dgm:cxn modelId="{B7F160B1-417C-4592-8E66-82784115F0FA}" type="presOf" srcId="{35ED5110-BC4B-4EA2-BBE7-B5426F2760B0}" destId="{74FC0EB0-F853-43B0-BCE0-06D6BF52AFD8}" srcOrd="0" destOrd="0" presId="urn:microsoft.com/office/officeart/2005/8/layout/chevron2"/>
    <dgm:cxn modelId="{408219BD-0DB7-4346-8E58-EF82FBDDDC79}" type="presOf" srcId="{4020BC0C-9FBC-458C-80E8-A2721398E509}" destId="{20BC08EA-17CF-464A-94A3-3EA14AE13B87}" srcOrd="0" destOrd="0" presId="urn:microsoft.com/office/officeart/2005/8/layout/chevron2"/>
    <dgm:cxn modelId="{5B2B87A2-FA0C-4E2A-B2FD-21D35D4DF8EB}" type="presOf" srcId="{EA09A6D1-A78E-4A1F-913E-AA4908B04FE9}" destId="{74FC0EB0-F853-43B0-BCE0-06D6BF52AFD8}" srcOrd="0" destOrd="1" presId="urn:microsoft.com/office/officeart/2005/8/layout/chevron2"/>
    <dgm:cxn modelId="{5F652851-B575-4A6D-A9E4-A64EEF9DBBE1}" type="presOf" srcId="{30F3136A-EB5F-457B-BD22-54A5EBB2DEB4}" destId="{BE5DA033-7A03-40DB-B644-D38306B34603}" srcOrd="0" destOrd="0" presId="urn:microsoft.com/office/officeart/2005/8/layout/chevron2"/>
    <dgm:cxn modelId="{695422A2-BAF0-4BC8-BFF6-B4316F493F48}" srcId="{F0900E6F-A18D-4F14-8972-F55B8A001336}" destId="{6DAEC478-A8F2-4E8B-BD8E-67B3257CFD21}" srcOrd="1" destOrd="0" parTransId="{15683AFA-B367-4176-8B56-F291B25779C4}" sibTransId="{46C49CAF-0EE7-4768-83AF-476C62ED6626}"/>
    <dgm:cxn modelId="{FCB5DE81-ED57-4DD2-B649-3C77EF92C33C}" type="presOf" srcId="{F0900E6F-A18D-4F14-8972-F55B8A001336}" destId="{8698781B-B7FC-4D4C-9847-F3E6B0B9A08F}" srcOrd="0" destOrd="0" presId="urn:microsoft.com/office/officeart/2005/8/layout/chevron2"/>
    <dgm:cxn modelId="{AFA60E10-4165-416C-BC05-94E6E1A096A8}" srcId="{F0900E6F-A18D-4F14-8972-F55B8A001336}" destId="{B6994FBC-AE39-4FC8-9047-52DF22C6C540}" srcOrd="0" destOrd="0" parTransId="{F11EC245-B25E-43FA-AD7E-3DA91F97A2FC}" sibTransId="{3B8BBB40-1307-4FA6-A972-CA848B064F75}"/>
    <dgm:cxn modelId="{9D791FC2-DAE7-40BB-A41A-5E967275C724}" type="presOf" srcId="{5274C5A8-31E8-47F4-928A-E01EBE934BE7}" destId="{24F505F2-47F3-4261-BD86-8832C5157DAF}" srcOrd="0" destOrd="0" presId="urn:microsoft.com/office/officeart/2005/8/layout/chevron2"/>
    <dgm:cxn modelId="{9746DC23-7D3E-441A-94E3-F987BB6AE6C5}" type="presOf" srcId="{95C32454-A437-49B1-8E79-AE0A51437F9E}" destId="{03630C12-62E0-48D8-830F-FE38CE13AD55}" srcOrd="0" destOrd="0" presId="urn:microsoft.com/office/officeart/2005/8/layout/chevron2"/>
    <dgm:cxn modelId="{96B7CD45-399B-4F3B-9089-13D9D7FB249F}" srcId="{3435D199-7CE9-42F0-A489-A716B7FE7C4C}" destId="{35ED5110-BC4B-4EA2-BBE7-B5426F2760B0}" srcOrd="0" destOrd="0" parTransId="{E5296B04-8FEA-469A-80DA-7811A83FFA3F}" sibTransId="{B34011BF-6265-4BF6-AE82-B04FF3F817A4}"/>
    <dgm:cxn modelId="{BC58A6E9-87C3-44B9-B4F8-28129FEC627B}" type="presOf" srcId="{B4EE5240-073C-4AD3-A8F0-5946B6401C1D}" destId="{8CAD72FC-4529-4AC5-A87B-06473DC810FC}" srcOrd="0" destOrd="0" presId="urn:microsoft.com/office/officeart/2005/8/layout/chevron2"/>
    <dgm:cxn modelId="{2272C470-8450-42CB-994B-E597968DBE50}" type="presOf" srcId="{3435D199-7CE9-42F0-A489-A716B7FE7C4C}" destId="{B1F0E63B-7972-4DD9-B048-39A0B271A88C}" srcOrd="0" destOrd="0" presId="urn:microsoft.com/office/officeart/2005/8/layout/chevron2"/>
    <dgm:cxn modelId="{F260B94C-A49D-43B2-A66F-E3513B35FF75}" type="presOf" srcId="{6DAEC478-A8F2-4E8B-BD8E-67B3257CFD21}" destId="{FBDB0B46-461B-4D11-ADA8-112EAEA1AFFF}" srcOrd="0" destOrd="0" presId="urn:microsoft.com/office/officeart/2005/8/layout/chevron2"/>
    <dgm:cxn modelId="{D80C14BF-2BE4-4CE9-8026-119F56A26893}" srcId="{F0900E6F-A18D-4F14-8972-F55B8A001336}" destId="{95C32454-A437-49B1-8E79-AE0A51437F9E}" srcOrd="2" destOrd="0" parTransId="{2D6AC999-C0E8-4693-842E-2AF6A5889E4C}" sibTransId="{94C161F8-ECD1-4CDD-8FE0-400D57349096}"/>
    <dgm:cxn modelId="{0E392337-642C-43DF-9955-F9697AE3B9C2}" type="presOf" srcId="{B6994FBC-AE39-4FC8-9047-52DF22C6C540}" destId="{7A55AC23-A9A7-4062-A5A3-BA8215264623}" srcOrd="0" destOrd="0" presId="urn:microsoft.com/office/officeart/2005/8/layout/chevron2"/>
    <dgm:cxn modelId="{5EB3B7F9-4EFE-4341-A5EF-DB2955BE93DC}" srcId="{6DAEC478-A8F2-4E8B-BD8E-67B3257CFD21}" destId="{BC3258D6-2FB2-4C5E-868F-EE4257559B43}" srcOrd="0" destOrd="0" parTransId="{D3D48F8A-8E9B-497F-8599-F60B52915765}" sibTransId="{1CC7F5D1-FFA1-4D26-BD87-30F5FAEB1E19}"/>
    <dgm:cxn modelId="{C7AEC8B8-9C3A-400D-8F96-0F2DEBA6A73A}" srcId="{3435D199-7CE9-42F0-A489-A716B7FE7C4C}" destId="{EA09A6D1-A78E-4A1F-913E-AA4908B04FE9}" srcOrd="1" destOrd="0" parTransId="{CCF4FF43-70E8-4999-815F-8311718BBBDB}" sibTransId="{095DDE0B-9950-4773-9B0C-492351A831F5}"/>
    <dgm:cxn modelId="{68CCCB07-83E7-4777-9146-EF57E97B7A95}" srcId="{30F3136A-EB5F-457B-BD22-54A5EBB2DEB4}" destId="{4020BC0C-9FBC-458C-80E8-A2721398E509}" srcOrd="0" destOrd="0" parTransId="{9E357256-0CFD-4BCF-A27D-335172D1E066}" sibTransId="{A0315997-C2E4-478A-B6BA-2A47AC19A804}"/>
    <dgm:cxn modelId="{6B8BFFD1-177A-45FE-9D85-41CA41CC6F99}" srcId="{F0900E6F-A18D-4F14-8972-F55B8A001336}" destId="{30F3136A-EB5F-457B-BD22-54A5EBB2DEB4}" srcOrd="3" destOrd="0" parTransId="{0D715CD9-39DC-4A8B-BD33-516CB5242861}" sibTransId="{7DAF7232-4860-4FC7-9815-09A80DBD07CC}"/>
    <dgm:cxn modelId="{87FA87F0-35ED-4044-9361-E845B592DFC5}" srcId="{95C32454-A437-49B1-8E79-AE0A51437F9E}" destId="{B4EE5240-073C-4AD3-A8F0-5946B6401C1D}" srcOrd="0" destOrd="0" parTransId="{B0B21FF7-D4DE-40EC-AD5D-738BD5D8D7CB}" sibTransId="{82A7711E-5EC5-4645-83C7-7D395581AD5A}"/>
    <dgm:cxn modelId="{432DC75C-C30F-48FE-A11E-9DFE8CAFEC3D}" type="presOf" srcId="{BC3258D6-2FB2-4C5E-868F-EE4257559B43}" destId="{CA2A7AFB-D5EC-4BF9-9332-FD650C343111}" srcOrd="0" destOrd="0" presId="urn:microsoft.com/office/officeart/2005/8/layout/chevron2"/>
    <dgm:cxn modelId="{321569C2-26A3-494D-A389-E903616E6CCD}" srcId="{B6994FBC-AE39-4FC8-9047-52DF22C6C540}" destId="{5274C5A8-31E8-47F4-928A-E01EBE934BE7}" srcOrd="0" destOrd="0" parTransId="{CA63FC25-0176-4C0F-A8BD-C907110BEAD4}" sibTransId="{B605E329-7A66-4838-AF25-B88A8D7BD66D}"/>
    <dgm:cxn modelId="{BA600591-C69D-4919-900F-3783316143A2}" type="presParOf" srcId="{8698781B-B7FC-4D4C-9847-F3E6B0B9A08F}" destId="{0866AC43-540F-47C4-AA0F-328ACD0AC02F}" srcOrd="0" destOrd="0" presId="urn:microsoft.com/office/officeart/2005/8/layout/chevron2"/>
    <dgm:cxn modelId="{2E7BD1C4-7A63-415A-BF83-0BA7FA340484}" type="presParOf" srcId="{0866AC43-540F-47C4-AA0F-328ACD0AC02F}" destId="{7A55AC23-A9A7-4062-A5A3-BA8215264623}" srcOrd="0" destOrd="0" presId="urn:microsoft.com/office/officeart/2005/8/layout/chevron2"/>
    <dgm:cxn modelId="{5AC00213-512D-4C3D-9130-3A81EA1FA5A5}" type="presParOf" srcId="{0866AC43-540F-47C4-AA0F-328ACD0AC02F}" destId="{24F505F2-47F3-4261-BD86-8832C5157DAF}" srcOrd="1" destOrd="0" presId="urn:microsoft.com/office/officeart/2005/8/layout/chevron2"/>
    <dgm:cxn modelId="{ADCC54AC-5D96-43DA-9130-26D23E928F90}" type="presParOf" srcId="{8698781B-B7FC-4D4C-9847-F3E6B0B9A08F}" destId="{A3D77DCE-F257-412D-B3DB-6F6E55AC2F04}" srcOrd="1" destOrd="0" presId="urn:microsoft.com/office/officeart/2005/8/layout/chevron2"/>
    <dgm:cxn modelId="{B0C54EE5-5993-490A-A50D-D92FF764E0AC}" type="presParOf" srcId="{8698781B-B7FC-4D4C-9847-F3E6B0B9A08F}" destId="{C4D7D2A1-E3D1-4EB1-B8A4-4A465AA8532C}" srcOrd="2" destOrd="0" presId="urn:microsoft.com/office/officeart/2005/8/layout/chevron2"/>
    <dgm:cxn modelId="{610B5F5E-E230-4CF9-81EC-8DA2BC2B9101}" type="presParOf" srcId="{C4D7D2A1-E3D1-4EB1-B8A4-4A465AA8532C}" destId="{FBDB0B46-461B-4D11-ADA8-112EAEA1AFFF}" srcOrd="0" destOrd="0" presId="urn:microsoft.com/office/officeart/2005/8/layout/chevron2"/>
    <dgm:cxn modelId="{86343CBD-D84E-4A8A-B72E-A448EA4F0CB9}" type="presParOf" srcId="{C4D7D2A1-E3D1-4EB1-B8A4-4A465AA8532C}" destId="{CA2A7AFB-D5EC-4BF9-9332-FD650C343111}" srcOrd="1" destOrd="0" presId="urn:microsoft.com/office/officeart/2005/8/layout/chevron2"/>
    <dgm:cxn modelId="{FE909100-9873-43EF-9AAD-934D7A70CA4E}" type="presParOf" srcId="{8698781B-B7FC-4D4C-9847-F3E6B0B9A08F}" destId="{E96099CD-5BEC-4660-9CB7-8244279B2213}" srcOrd="3" destOrd="0" presId="urn:microsoft.com/office/officeart/2005/8/layout/chevron2"/>
    <dgm:cxn modelId="{029A1CBB-A577-4BE1-9F07-CC7A4F649022}" type="presParOf" srcId="{8698781B-B7FC-4D4C-9847-F3E6B0B9A08F}" destId="{7815CA21-B448-4BF5-B81A-A8047026ED35}" srcOrd="4" destOrd="0" presId="urn:microsoft.com/office/officeart/2005/8/layout/chevron2"/>
    <dgm:cxn modelId="{6B5409B2-38E7-4FD7-999B-A7FE7C1E69C7}" type="presParOf" srcId="{7815CA21-B448-4BF5-B81A-A8047026ED35}" destId="{03630C12-62E0-48D8-830F-FE38CE13AD55}" srcOrd="0" destOrd="0" presId="urn:microsoft.com/office/officeart/2005/8/layout/chevron2"/>
    <dgm:cxn modelId="{160481BF-55C7-44CC-ADD3-E7C2E6A2AAE1}" type="presParOf" srcId="{7815CA21-B448-4BF5-B81A-A8047026ED35}" destId="{8CAD72FC-4529-4AC5-A87B-06473DC810FC}" srcOrd="1" destOrd="0" presId="urn:microsoft.com/office/officeart/2005/8/layout/chevron2"/>
    <dgm:cxn modelId="{577C9E7B-A37F-4BCA-A053-45D331155F3A}" type="presParOf" srcId="{8698781B-B7FC-4D4C-9847-F3E6B0B9A08F}" destId="{639F2029-8D50-4CE9-B3F1-7DBBAF7FA6B9}" srcOrd="5" destOrd="0" presId="urn:microsoft.com/office/officeart/2005/8/layout/chevron2"/>
    <dgm:cxn modelId="{786F679B-69CD-423F-B77D-A86FE1DFDC5B}" type="presParOf" srcId="{8698781B-B7FC-4D4C-9847-F3E6B0B9A08F}" destId="{D4B84ED0-AD1A-4FB6-9C99-7ADD580FF2AA}" srcOrd="6" destOrd="0" presId="urn:microsoft.com/office/officeart/2005/8/layout/chevron2"/>
    <dgm:cxn modelId="{80999B63-CA54-477B-B42C-2F2C79D8F3FB}" type="presParOf" srcId="{D4B84ED0-AD1A-4FB6-9C99-7ADD580FF2AA}" destId="{BE5DA033-7A03-40DB-B644-D38306B34603}" srcOrd="0" destOrd="0" presId="urn:microsoft.com/office/officeart/2005/8/layout/chevron2"/>
    <dgm:cxn modelId="{2BFA61F2-B500-414C-9E60-60A639555D14}" type="presParOf" srcId="{D4B84ED0-AD1A-4FB6-9C99-7ADD580FF2AA}" destId="{20BC08EA-17CF-464A-94A3-3EA14AE13B87}" srcOrd="1" destOrd="0" presId="urn:microsoft.com/office/officeart/2005/8/layout/chevron2"/>
    <dgm:cxn modelId="{2B7A8564-4FC9-4812-A908-68C96C695A7A}" type="presParOf" srcId="{8698781B-B7FC-4D4C-9847-F3E6B0B9A08F}" destId="{7906CF04-A26E-4EA4-8890-9EC972C32CC6}" srcOrd="7" destOrd="0" presId="urn:microsoft.com/office/officeart/2005/8/layout/chevron2"/>
    <dgm:cxn modelId="{35E61EE3-4043-4D0B-96DC-184D84611DDC}" type="presParOf" srcId="{8698781B-B7FC-4D4C-9847-F3E6B0B9A08F}" destId="{BFCB8A1B-07AB-4891-B3B7-2A90B762325B}" srcOrd="8" destOrd="0" presId="urn:microsoft.com/office/officeart/2005/8/layout/chevron2"/>
    <dgm:cxn modelId="{F7C393A1-D2B0-4EC9-A6A5-6892C015F5D3}" type="presParOf" srcId="{BFCB8A1B-07AB-4891-B3B7-2A90B762325B}" destId="{B1F0E63B-7972-4DD9-B048-39A0B271A88C}" srcOrd="0" destOrd="0" presId="urn:microsoft.com/office/officeart/2005/8/layout/chevron2"/>
    <dgm:cxn modelId="{366091F0-91BB-476A-975A-024153598C52}" type="presParOf" srcId="{BFCB8A1B-07AB-4891-B3B7-2A90B762325B}" destId="{74FC0EB0-F853-43B0-BCE0-06D6BF52AFD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6FD5DB3-66C7-4078-8196-0EB5354188F0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DCD2AB-9583-46B9-B35D-C5FCB2A7023E}">
      <dgm:prSet phldrT="[Текст]"/>
      <dgm:spPr/>
      <dgm:t>
        <a:bodyPr/>
        <a:lstStyle/>
        <a:p>
          <a:r>
            <a:rPr lang="ru-RU" dirty="0" smtClean="0"/>
            <a:t>знать</a:t>
          </a:r>
          <a:endParaRPr lang="ru-RU" dirty="0"/>
        </a:p>
      </dgm:t>
    </dgm:pt>
    <dgm:pt modelId="{22743E79-7149-4275-8AA6-C0854985E474}" type="parTrans" cxnId="{67F7DE50-2BAF-45E9-8756-920ECC0CC758}">
      <dgm:prSet/>
      <dgm:spPr/>
      <dgm:t>
        <a:bodyPr/>
        <a:lstStyle/>
        <a:p>
          <a:endParaRPr lang="ru-RU"/>
        </a:p>
      </dgm:t>
    </dgm:pt>
    <dgm:pt modelId="{4BA369E6-BFA4-4192-ACCC-996C1048F075}" type="sibTrans" cxnId="{67F7DE50-2BAF-45E9-8756-920ECC0CC758}">
      <dgm:prSet/>
      <dgm:spPr/>
      <dgm:t>
        <a:bodyPr/>
        <a:lstStyle/>
        <a:p>
          <a:endParaRPr lang="ru-RU"/>
        </a:p>
      </dgm:t>
    </dgm:pt>
    <dgm:pt modelId="{52C87557-866A-4C99-AE79-148BEC930102}">
      <dgm:prSet phldrT="[Текст]"/>
      <dgm:spPr/>
      <dgm:t>
        <a:bodyPr/>
        <a:lstStyle/>
        <a:p>
          <a:r>
            <a:rPr lang="ru-RU" dirty="0" smtClean="0"/>
            <a:t>уметь</a:t>
          </a:r>
          <a:endParaRPr lang="ru-RU" dirty="0"/>
        </a:p>
      </dgm:t>
    </dgm:pt>
    <dgm:pt modelId="{68E0541C-054B-4767-9EF4-EFC01765A844}" type="parTrans" cxnId="{C78A586B-4D58-4BEB-AE49-711B803F4990}">
      <dgm:prSet/>
      <dgm:spPr/>
      <dgm:t>
        <a:bodyPr/>
        <a:lstStyle/>
        <a:p>
          <a:endParaRPr lang="ru-RU"/>
        </a:p>
      </dgm:t>
    </dgm:pt>
    <dgm:pt modelId="{40363DFE-123E-4713-978F-D8A9F895CC09}" type="sibTrans" cxnId="{C78A586B-4D58-4BEB-AE49-711B803F4990}">
      <dgm:prSet/>
      <dgm:spPr/>
      <dgm:t>
        <a:bodyPr/>
        <a:lstStyle/>
        <a:p>
          <a:endParaRPr lang="ru-RU"/>
        </a:p>
      </dgm:t>
    </dgm:pt>
    <dgm:pt modelId="{C8AA4916-848C-435E-B9AA-6A18AB8FB04C}">
      <dgm:prSet phldrT="[Текст]"/>
      <dgm:spPr/>
      <dgm:t>
        <a:bodyPr/>
        <a:lstStyle/>
        <a:p>
          <a:r>
            <a:rPr lang="ru-RU" dirty="0" smtClean="0"/>
            <a:t>владеть</a:t>
          </a:r>
          <a:endParaRPr lang="ru-RU" dirty="0"/>
        </a:p>
      </dgm:t>
    </dgm:pt>
    <dgm:pt modelId="{38B463EF-476D-4490-92AE-58C7786C1259}" type="parTrans" cxnId="{CA73E9EA-A111-45AB-A252-EBC1A861EA31}">
      <dgm:prSet/>
      <dgm:spPr/>
      <dgm:t>
        <a:bodyPr/>
        <a:lstStyle/>
        <a:p>
          <a:endParaRPr lang="ru-RU"/>
        </a:p>
      </dgm:t>
    </dgm:pt>
    <dgm:pt modelId="{6853F3CD-214A-4D15-AF85-16153F654D02}" type="sibTrans" cxnId="{CA73E9EA-A111-45AB-A252-EBC1A861EA31}">
      <dgm:prSet/>
      <dgm:spPr/>
      <dgm:t>
        <a:bodyPr/>
        <a:lstStyle/>
        <a:p>
          <a:endParaRPr lang="ru-RU"/>
        </a:p>
      </dgm:t>
    </dgm:pt>
    <dgm:pt modelId="{F4202E77-BCA5-4741-962F-90497D424D7F}">
      <dgm:prSet phldrT="[Текст]"/>
      <dgm:spPr/>
      <dgm:t>
        <a:bodyPr/>
        <a:lstStyle/>
        <a:p>
          <a:r>
            <a:rPr lang="ru-RU" dirty="0" smtClean="0"/>
            <a:t>быть </a:t>
          </a:r>
          <a:endParaRPr lang="ru-RU" dirty="0"/>
        </a:p>
      </dgm:t>
    </dgm:pt>
    <dgm:pt modelId="{D8F2329D-B611-4D39-8447-D97E0CFF2DD5}" type="parTrans" cxnId="{129AA633-E96E-4365-8B0C-311DDFB3C589}">
      <dgm:prSet/>
      <dgm:spPr/>
      <dgm:t>
        <a:bodyPr/>
        <a:lstStyle/>
        <a:p>
          <a:endParaRPr lang="ru-RU"/>
        </a:p>
      </dgm:t>
    </dgm:pt>
    <dgm:pt modelId="{C39E3DED-22EE-4360-8115-D5EE50553653}" type="sibTrans" cxnId="{129AA633-E96E-4365-8B0C-311DDFB3C589}">
      <dgm:prSet/>
      <dgm:spPr/>
      <dgm:t>
        <a:bodyPr/>
        <a:lstStyle/>
        <a:p>
          <a:endParaRPr lang="ru-RU"/>
        </a:p>
      </dgm:t>
    </dgm:pt>
    <dgm:pt modelId="{97DEF0C5-55F7-48F3-ACD9-638A105AFEC8}" type="pres">
      <dgm:prSet presAssocID="{06FD5DB3-66C7-4078-8196-0EB5354188F0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CD8A3A-307C-4766-8C9E-0560B49356A8}" type="pres">
      <dgm:prSet presAssocID="{06FD5DB3-66C7-4078-8196-0EB5354188F0}" presName="arrow" presStyleLbl="bgShp" presStyleIdx="0" presStyleCnt="1"/>
      <dgm:spPr/>
    </dgm:pt>
    <dgm:pt modelId="{81DD2BA6-CF2B-40A0-AF5F-1E5CC6AD474A}" type="pres">
      <dgm:prSet presAssocID="{06FD5DB3-66C7-4078-8196-0EB5354188F0}" presName="arrowDiagram4" presStyleCnt="0"/>
      <dgm:spPr/>
    </dgm:pt>
    <dgm:pt modelId="{E3BD5F0E-B459-48CC-8D38-4E631F638BA9}" type="pres">
      <dgm:prSet presAssocID="{20DCD2AB-9583-46B9-B35D-C5FCB2A7023E}" presName="bullet4a" presStyleLbl="node1" presStyleIdx="0" presStyleCnt="4"/>
      <dgm:spPr/>
    </dgm:pt>
    <dgm:pt modelId="{7D04D4DD-7F02-47C9-8958-336BEF730723}" type="pres">
      <dgm:prSet presAssocID="{20DCD2AB-9583-46B9-B35D-C5FCB2A7023E}" presName="textBox4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3B6335-15FC-4279-AAE3-7ABEB879F1B5}" type="pres">
      <dgm:prSet presAssocID="{52C87557-866A-4C99-AE79-148BEC930102}" presName="bullet4b" presStyleLbl="node1" presStyleIdx="1" presStyleCnt="4"/>
      <dgm:spPr/>
    </dgm:pt>
    <dgm:pt modelId="{6BAE40BB-F679-4607-99D9-5833B0B8F2F4}" type="pres">
      <dgm:prSet presAssocID="{52C87557-866A-4C99-AE79-148BEC930102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E57DA6-2071-4D63-A7C4-E5412E09133D}" type="pres">
      <dgm:prSet presAssocID="{C8AA4916-848C-435E-B9AA-6A18AB8FB04C}" presName="bullet4c" presStyleLbl="node1" presStyleIdx="2" presStyleCnt="4"/>
      <dgm:spPr/>
    </dgm:pt>
    <dgm:pt modelId="{86AF642C-877A-4B6B-8A24-AE59152B89D2}" type="pres">
      <dgm:prSet presAssocID="{C8AA4916-848C-435E-B9AA-6A18AB8FB04C}" presName="textBox4c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45489C-600C-44A1-BF71-18C40912B7AE}" type="pres">
      <dgm:prSet presAssocID="{F4202E77-BCA5-4741-962F-90497D424D7F}" presName="bullet4d" presStyleLbl="node1" presStyleIdx="3" presStyleCnt="4"/>
      <dgm:spPr/>
    </dgm:pt>
    <dgm:pt modelId="{50781F7A-73AE-4060-A15E-A4D94B1E1C9D}" type="pres">
      <dgm:prSet presAssocID="{F4202E77-BCA5-4741-962F-90497D424D7F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F7DE50-2BAF-45E9-8756-920ECC0CC758}" srcId="{06FD5DB3-66C7-4078-8196-0EB5354188F0}" destId="{20DCD2AB-9583-46B9-B35D-C5FCB2A7023E}" srcOrd="0" destOrd="0" parTransId="{22743E79-7149-4275-8AA6-C0854985E474}" sibTransId="{4BA369E6-BFA4-4192-ACCC-996C1048F075}"/>
    <dgm:cxn modelId="{970FDB95-A07A-484F-8BF6-FC0075E8A709}" type="presOf" srcId="{20DCD2AB-9583-46B9-B35D-C5FCB2A7023E}" destId="{7D04D4DD-7F02-47C9-8958-336BEF730723}" srcOrd="0" destOrd="0" presId="urn:microsoft.com/office/officeart/2005/8/layout/arrow2"/>
    <dgm:cxn modelId="{4C8286DE-2A37-4641-8A09-28E7E6739E72}" type="presOf" srcId="{C8AA4916-848C-435E-B9AA-6A18AB8FB04C}" destId="{86AF642C-877A-4B6B-8A24-AE59152B89D2}" srcOrd="0" destOrd="0" presId="urn:microsoft.com/office/officeart/2005/8/layout/arrow2"/>
    <dgm:cxn modelId="{F561A0B3-0A15-40A5-8465-34F325E34C96}" type="presOf" srcId="{F4202E77-BCA5-4741-962F-90497D424D7F}" destId="{50781F7A-73AE-4060-A15E-A4D94B1E1C9D}" srcOrd="0" destOrd="0" presId="urn:microsoft.com/office/officeart/2005/8/layout/arrow2"/>
    <dgm:cxn modelId="{129AA633-E96E-4365-8B0C-311DDFB3C589}" srcId="{06FD5DB3-66C7-4078-8196-0EB5354188F0}" destId="{F4202E77-BCA5-4741-962F-90497D424D7F}" srcOrd="3" destOrd="0" parTransId="{D8F2329D-B611-4D39-8447-D97E0CFF2DD5}" sibTransId="{C39E3DED-22EE-4360-8115-D5EE50553653}"/>
    <dgm:cxn modelId="{6D498E07-7385-45C9-97B9-D6A4F5A16A42}" type="presOf" srcId="{06FD5DB3-66C7-4078-8196-0EB5354188F0}" destId="{97DEF0C5-55F7-48F3-ACD9-638A105AFEC8}" srcOrd="0" destOrd="0" presId="urn:microsoft.com/office/officeart/2005/8/layout/arrow2"/>
    <dgm:cxn modelId="{CA73E9EA-A111-45AB-A252-EBC1A861EA31}" srcId="{06FD5DB3-66C7-4078-8196-0EB5354188F0}" destId="{C8AA4916-848C-435E-B9AA-6A18AB8FB04C}" srcOrd="2" destOrd="0" parTransId="{38B463EF-476D-4490-92AE-58C7786C1259}" sibTransId="{6853F3CD-214A-4D15-AF85-16153F654D02}"/>
    <dgm:cxn modelId="{C78A586B-4D58-4BEB-AE49-711B803F4990}" srcId="{06FD5DB3-66C7-4078-8196-0EB5354188F0}" destId="{52C87557-866A-4C99-AE79-148BEC930102}" srcOrd="1" destOrd="0" parTransId="{68E0541C-054B-4767-9EF4-EFC01765A844}" sibTransId="{40363DFE-123E-4713-978F-D8A9F895CC09}"/>
    <dgm:cxn modelId="{2BC232A2-5579-4F0C-80DE-985431E1E60C}" type="presOf" srcId="{52C87557-866A-4C99-AE79-148BEC930102}" destId="{6BAE40BB-F679-4607-99D9-5833B0B8F2F4}" srcOrd="0" destOrd="0" presId="urn:microsoft.com/office/officeart/2005/8/layout/arrow2"/>
    <dgm:cxn modelId="{8F4F7420-7615-4552-A83A-05D8BB86A773}" type="presParOf" srcId="{97DEF0C5-55F7-48F3-ACD9-638A105AFEC8}" destId="{85CD8A3A-307C-4766-8C9E-0560B49356A8}" srcOrd="0" destOrd="0" presId="urn:microsoft.com/office/officeart/2005/8/layout/arrow2"/>
    <dgm:cxn modelId="{568FCE3F-F18D-4A69-A780-B690335AAF41}" type="presParOf" srcId="{97DEF0C5-55F7-48F3-ACD9-638A105AFEC8}" destId="{81DD2BA6-CF2B-40A0-AF5F-1E5CC6AD474A}" srcOrd="1" destOrd="0" presId="urn:microsoft.com/office/officeart/2005/8/layout/arrow2"/>
    <dgm:cxn modelId="{862F1574-F792-4517-A7CB-9E19C21CA2DB}" type="presParOf" srcId="{81DD2BA6-CF2B-40A0-AF5F-1E5CC6AD474A}" destId="{E3BD5F0E-B459-48CC-8D38-4E631F638BA9}" srcOrd="0" destOrd="0" presId="urn:microsoft.com/office/officeart/2005/8/layout/arrow2"/>
    <dgm:cxn modelId="{668678BC-E138-4D8D-B113-CFE76FDC8CC5}" type="presParOf" srcId="{81DD2BA6-CF2B-40A0-AF5F-1E5CC6AD474A}" destId="{7D04D4DD-7F02-47C9-8958-336BEF730723}" srcOrd="1" destOrd="0" presId="urn:microsoft.com/office/officeart/2005/8/layout/arrow2"/>
    <dgm:cxn modelId="{D9645B81-E6EF-41D2-BD65-916C6C4B3D48}" type="presParOf" srcId="{81DD2BA6-CF2B-40A0-AF5F-1E5CC6AD474A}" destId="{1E3B6335-15FC-4279-AAE3-7ABEB879F1B5}" srcOrd="2" destOrd="0" presId="urn:microsoft.com/office/officeart/2005/8/layout/arrow2"/>
    <dgm:cxn modelId="{2B438C35-DA8E-467C-BC31-D8D5B10196B9}" type="presParOf" srcId="{81DD2BA6-CF2B-40A0-AF5F-1E5CC6AD474A}" destId="{6BAE40BB-F679-4607-99D9-5833B0B8F2F4}" srcOrd="3" destOrd="0" presId="urn:microsoft.com/office/officeart/2005/8/layout/arrow2"/>
    <dgm:cxn modelId="{6F8AB893-3EE2-4A29-9812-5E73248BF179}" type="presParOf" srcId="{81DD2BA6-CF2B-40A0-AF5F-1E5CC6AD474A}" destId="{D6E57DA6-2071-4D63-A7C4-E5412E09133D}" srcOrd="4" destOrd="0" presId="urn:microsoft.com/office/officeart/2005/8/layout/arrow2"/>
    <dgm:cxn modelId="{BDD618F1-15E1-4C2D-9489-B344B2F7E3B7}" type="presParOf" srcId="{81DD2BA6-CF2B-40A0-AF5F-1E5CC6AD474A}" destId="{86AF642C-877A-4B6B-8A24-AE59152B89D2}" srcOrd="5" destOrd="0" presId="urn:microsoft.com/office/officeart/2005/8/layout/arrow2"/>
    <dgm:cxn modelId="{1FC723C4-78AB-49B0-B6E7-29D0127B37F4}" type="presParOf" srcId="{81DD2BA6-CF2B-40A0-AF5F-1E5CC6AD474A}" destId="{F745489C-600C-44A1-BF71-18C40912B7AE}" srcOrd="6" destOrd="0" presId="urn:microsoft.com/office/officeart/2005/8/layout/arrow2"/>
    <dgm:cxn modelId="{37D2FB2C-F653-400F-9930-3283955B8826}" type="presParOf" srcId="{81DD2BA6-CF2B-40A0-AF5F-1E5CC6AD474A}" destId="{50781F7A-73AE-4060-A15E-A4D94B1E1C9D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24A838D-608D-4CCA-9440-1B45E99F49EC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3501132E-FE34-45B6-AC96-7EAFE56C0591}">
      <dgm:prSet phldrT="[Текст]" custT="1"/>
      <dgm:spPr/>
      <dgm:t>
        <a:bodyPr/>
        <a:lstStyle/>
        <a:p>
          <a:r>
            <a:rPr lang="ru-RU" sz="2400" dirty="0" err="1" smtClean="0">
              <a:solidFill>
                <a:schemeClr val="tx1"/>
              </a:solidFill>
            </a:rPr>
            <a:t>Завер-шение</a:t>
          </a:r>
          <a:endParaRPr lang="ru-RU" sz="2400" dirty="0">
            <a:solidFill>
              <a:schemeClr val="tx1"/>
            </a:solidFill>
          </a:endParaRPr>
        </a:p>
      </dgm:t>
    </dgm:pt>
    <dgm:pt modelId="{F087904F-C3DB-4439-ACCF-B3221ACF8C89}" type="parTrans" cxnId="{5F38DEDC-4C3C-4A71-B320-EBE1EF202A72}">
      <dgm:prSet/>
      <dgm:spPr/>
      <dgm:t>
        <a:bodyPr/>
        <a:lstStyle/>
        <a:p>
          <a:endParaRPr lang="ru-RU"/>
        </a:p>
      </dgm:t>
    </dgm:pt>
    <dgm:pt modelId="{13F4A35A-DB18-41BA-8D39-131D8EAC03DE}" type="sibTrans" cxnId="{5F38DEDC-4C3C-4A71-B320-EBE1EF202A72}">
      <dgm:prSet/>
      <dgm:spPr/>
      <dgm:t>
        <a:bodyPr/>
        <a:lstStyle/>
        <a:p>
          <a:endParaRPr lang="ru-RU"/>
        </a:p>
      </dgm:t>
    </dgm:pt>
    <dgm:pt modelId="{6D065F0B-0026-4EF4-A40B-9B04004E05E5}">
      <dgm:prSet phldrT="[Текст]" custT="1"/>
      <dgm:spPr/>
      <dgm:t>
        <a:bodyPr/>
        <a:lstStyle/>
        <a:p>
          <a:r>
            <a:rPr lang="ru-RU" sz="3200" b="1" i="1" u="sng" dirty="0" smtClean="0">
              <a:solidFill>
                <a:schemeClr val="tx1"/>
              </a:solidFill>
            </a:rPr>
            <a:t>Начало</a:t>
          </a:r>
          <a:r>
            <a:rPr lang="ru-RU" sz="3200" dirty="0" smtClean="0">
              <a:solidFill>
                <a:schemeClr val="tx1"/>
              </a:solidFill>
            </a:rPr>
            <a:t> </a:t>
          </a:r>
          <a:endParaRPr lang="ru-RU" sz="3200" dirty="0">
            <a:solidFill>
              <a:schemeClr val="tx1"/>
            </a:solidFill>
          </a:endParaRPr>
        </a:p>
      </dgm:t>
    </dgm:pt>
    <dgm:pt modelId="{D7E8698E-4C9E-4C2E-AB78-725266550FAC}" type="parTrans" cxnId="{79D92856-9E46-4B77-939C-BFD46C9FB69C}">
      <dgm:prSet/>
      <dgm:spPr/>
      <dgm:t>
        <a:bodyPr/>
        <a:lstStyle/>
        <a:p>
          <a:endParaRPr lang="ru-RU"/>
        </a:p>
      </dgm:t>
    </dgm:pt>
    <dgm:pt modelId="{25B8A5A0-1FF5-4945-8938-69A794E194A8}" type="sibTrans" cxnId="{79D92856-9E46-4B77-939C-BFD46C9FB69C}">
      <dgm:prSet/>
      <dgm:spPr/>
      <dgm:t>
        <a:bodyPr/>
        <a:lstStyle/>
        <a:p>
          <a:endParaRPr lang="ru-RU"/>
        </a:p>
      </dgm:t>
    </dgm:pt>
    <dgm:pt modelId="{10DC9F99-E269-4B15-8BBA-0E452D5ABDD6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Развитие </a:t>
          </a:r>
          <a:endParaRPr lang="ru-RU" sz="2400" dirty="0">
            <a:solidFill>
              <a:schemeClr val="tx1"/>
            </a:solidFill>
          </a:endParaRPr>
        </a:p>
      </dgm:t>
    </dgm:pt>
    <dgm:pt modelId="{5628D3AB-8242-4EC0-BD21-541261FCBD27}" type="parTrans" cxnId="{223F898A-25A4-49D6-B3E0-04DB8581DA82}">
      <dgm:prSet/>
      <dgm:spPr/>
      <dgm:t>
        <a:bodyPr/>
        <a:lstStyle/>
        <a:p>
          <a:endParaRPr lang="ru-RU"/>
        </a:p>
      </dgm:t>
    </dgm:pt>
    <dgm:pt modelId="{50DE107D-CF4B-4C37-9262-D5B8251BED8A}" type="sibTrans" cxnId="{223F898A-25A4-49D6-B3E0-04DB8581DA82}">
      <dgm:prSet/>
      <dgm:spPr/>
      <dgm:t>
        <a:bodyPr/>
        <a:lstStyle/>
        <a:p>
          <a:endParaRPr lang="ru-RU"/>
        </a:p>
      </dgm:t>
    </dgm:pt>
    <dgm:pt modelId="{898F4B98-2140-4E69-83D6-ED3DAF52341B}" type="pres">
      <dgm:prSet presAssocID="{C24A838D-608D-4CCA-9440-1B45E99F49EC}" presName="compositeShape" presStyleCnt="0">
        <dgm:presLayoutVars>
          <dgm:chMax val="7"/>
          <dgm:dir/>
          <dgm:resizeHandles val="exact"/>
        </dgm:presLayoutVars>
      </dgm:prSet>
      <dgm:spPr/>
    </dgm:pt>
    <dgm:pt modelId="{E8DFE4E1-0427-4C8C-B646-A69AB2FF1E40}" type="pres">
      <dgm:prSet presAssocID="{C24A838D-608D-4CCA-9440-1B45E99F49EC}" presName="wedge1" presStyleLbl="node1" presStyleIdx="0" presStyleCnt="3"/>
      <dgm:spPr/>
      <dgm:t>
        <a:bodyPr/>
        <a:lstStyle/>
        <a:p>
          <a:endParaRPr lang="ru-RU"/>
        </a:p>
      </dgm:t>
    </dgm:pt>
    <dgm:pt modelId="{F9C42B97-883C-4DED-92EF-862D04A313BC}" type="pres">
      <dgm:prSet presAssocID="{C24A838D-608D-4CCA-9440-1B45E99F49EC}" presName="dummy1a" presStyleCnt="0"/>
      <dgm:spPr/>
    </dgm:pt>
    <dgm:pt modelId="{686D7389-8EE0-4977-960F-9E76BD60317E}" type="pres">
      <dgm:prSet presAssocID="{C24A838D-608D-4CCA-9440-1B45E99F49EC}" presName="dummy1b" presStyleCnt="0"/>
      <dgm:spPr/>
    </dgm:pt>
    <dgm:pt modelId="{4657F8DB-C214-4438-A233-C7CC553F90C5}" type="pres">
      <dgm:prSet presAssocID="{C24A838D-608D-4CCA-9440-1B45E99F49EC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69755E-56AA-4C06-B835-E2543DF4DF4B}" type="pres">
      <dgm:prSet presAssocID="{C24A838D-608D-4CCA-9440-1B45E99F49EC}" presName="wedge2" presStyleLbl="node1" presStyleIdx="1" presStyleCnt="3"/>
      <dgm:spPr/>
      <dgm:t>
        <a:bodyPr/>
        <a:lstStyle/>
        <a:p>
          <a:endParaRPr lang="ru-RU"/>
        </a:p>
      </dgm:t>
    </dgm:pt>
    <dgm:pt modelId="{BDF01028-BE1F-41EA-A0EA-49AB906F2D3D}" type="pres">
      <dgm:prSet presAssocID="{C24A838D-608D-4CCA-9440-1B45E99F49EC}" presName="dummy2a" presStyleCnt="0"/>
      <dgm:spPr/>
    </dgm:pt>
    <dgm:pt modelId="{CE271285-1A37-4805-A262-2B31B0068DC3}" type="pres">
      <dgm:prSet presAssocID="{C24A838D-608D-4CCA-9440-1B45E99F49EC}" presName="dummy2b" presStyleCnt="0"/>
      <dgm:spPr/>
    </dgm:pt>
    <dgm:pt modelId="{054E1F1D-EB23-4316-95FF-65AA89136BE5}" type="pres">
      <dgm:prSet presAssocID="{C24A838D-608D-4CCA-9440-1B45E99F49EC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AAABBB-07FB-43EA-A6AF-DA0553464537}" type="pres">
      <dgm:prSet presAssocID="{C24A838D-608D-4CCA-9440-1B45E99F49EC}" presName="wedge3" presStyleLbl="node1" presStyleIdx="2" presStyleCnt="3"/>
      <dgm:spPr/>
      <dgm:t>
        <a:bodyPr/>
        <a:lstStyle/>
        <a:p>
          <a:endParaRPr lang="ru-RU"/>
        </a:p>
      </dgm:t>
    </dgm:pt>
    <dgm:pt modelId="{EDFE810F-08C2-4DF5-8E6F-5CF35AAA9FDE}" type="pres">
      <dgm:prSet presAssocID="{C24A838D-608D-4CCA-9440-1B45E99F49EC}" presName="dummy3a" presStyleCnt="0"/>
      <dgm:spPr/>
    </dgm:pt>
    <dgm:pt modelId="{B7314842-5E12-48BB-A626-A9E5FA8C4FFC}" type="pres">
      <dgm:prSet presAssocID="{C24A838D-608D-4CCA-9440-1B45E99F49EC}" presName="dummy3b" presStyleCnt="0"/>
      <dgm:spPr/>
    </dgm:pt>
    <dgm:pt modelId="{8C48CC57-8CBB-44F9-9F59-3B7CB34059CE}" type="pres">
      <dgm:prSet presAssocID="{C24A838D-608D-4CCA-9440-1B45E99F49EC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4389C4-8ABF-41E6-8433-928E94C65CB1}" type="pres">
      <dgm:prSet presAssocID="{13F4A35A-DB18-41BA-8D39-131D8EAC03DE}" presName="arrowWedge1" presStyleLbl="fgSibTrans2D1" presStyleIdx="0" presStyleCnt="3"/>
      <dgm:spPr/>
    </dgm:pt>
    <dgm:pt modelId="{72F53B27-BCD0-42DB-8E71-AEE4D4BE66EB}" type="pres">
      <dgm:prSet presAssocID="{25B8A5A0-1FF5-4945-8938-69A794E194A8}" presName="arrowWedge2" presStyleLbl="fgSibTrans2D1" presStyleIdx="1" presStyleCnt="3"/>
      <dgm:spPr/>
    </dgm:pt>
    <dgm:pt modelId="{659D9C19-3449-4B79-B3E3-05244C305E67}" type="pres">
      <dgm:prSet presAssocID="{50DE107D-CF4B-4C37-9262-D5B8251BED8A}" presName="arrowWedge3" presStyleLbl="fgSibTrans2D1" presStyleIdx="2" presStyleCnt="3"/>
      <dgm:spPr/>
    </dgm:pt>
  </dgm:ptLst>
  <dgm:cxnLst>
    <dgm:cxn modelId="{11BBFCA1-2022-4B13-8292-AB3894D22215}" type="presOf" srcId="{6D065F0B-0026-4EF4-A40B-9B04004E05E5}" destId="{8769755E-56AA-4C06-B835-E2543DF4DF4B}" srcOrd="0" destOrd="0" presId="urn:microsoft.com/office/officeart/2005/8/layout/cycle8"/>
    <dgm:cxn modelId="{B4002CCF-261A-4F49-9970-CAD6B6EF8C2D}" type="presOf" srcId="{3501132E-FE34-45B6-AC96-7EAFE56C0591}" destId="{4657F8DB-C214-4438-A233-C7CC553F90C5}" srcOrd="1" destOrd="0" presId="urn:microsoft.com/office/officeart/2005/8/layout/cycle8"/>
    <dgm:cxn modelId="{EDA1E45E-5F97-4570-90A9-302268E208BC}" type="presOf" srcId="{6D065F0B-0026-4EF4-A40B-9B04004E05E5}" destId="{054E1F1D-EB23-4316-95FF-65AA89136BE5}" srcOrd="1" destOrd="0" presId="urn:microsoft.com/office/officeart/2005/8/layout/cycle8"/>
    <dgm:cxn modelId="{3CE28DFC-6107-46E8-8D4A-BBC9C050224F}" type="presOf" srcId="{10DC9F99-E269-4B15-8BBA-0E452D5ABDD6}" destId="{F1AAABBB-07FB-43EA-A6AF-DA0553464537}" srcOrd="0" destOrd="0" presId="urn:microsoft.com/office/officeart/2005/8/layout/cycle8"/>
    <dgm:cxn modelId="{223F898A-25A4-49D6-B3E0-04DB8581DA82}" srcId="{C24A838D-608D-4CCA-9440-1B45E99F49EC}" destId="{10DC9F99-E269-4B15-8BBA-0E452D5ABDD6}" srcOrd="2" destOrd="0" parTransId="{5628D3AB-8242-4EC0-BD21-541261FCBD27}" sibTransId="{50DE107D-CF4B-4C37-9262-D5B8251BED8A}"/>
    <dgm:cxn modelId="{34C402AE-56DF-467C-A083-3DF027E946AF}" type="presOf" srcId="{3501132E-FE34-45B6-AC96-7EAFE56C0591}" destId="{E8DFE4E1-0427-4C8C-B646-A69AB2FF1E40}" srcOrd="0" destOrd="0" presId="urn:microsoft.com/office/officeart/2005/8/layout/cycle8"/>
    <dgm:cxn modelId="{7EF46ECE-ACEA-4DC3-A276-87B14C96DFC6}" type="presOf" srcId="{10DC9F99-E269-4B15-8BBA-0E452D5ABDD6}" destId="{8C48CC57-8CBB-44F9-9F59-3B7CB34059CE}" srcOrd="1" destOrd="0" presId="urn:microsoft.com/office/officeart/2005/8/layout/cycle8"/>
    <dgm:cxn modelId="{79D92856-9E46-4B77-939C-BFD46C9FB69C}" srcId="{C24A838D-608D-4CCA-9440-1B45E99F49EC}" destId="{6D065F0B-0026-4EF4-A40B-9B04004E05E5}" srcOrd="1" destOrd="0" parTransId="{D7E8698E-4C9E-4C2E-AB78-725266550FAC}" sibTransId="{25B8A5A0-1FF5-4945-8938-69A794E194A8}"/>
    <dgm:cxn modelId="{3A5B90AB-55C7-4247-A86C-9333435389D5}" type="presOf" srcId="{C24A838D-608D-4CCA-9440-1B45E99F49EC}" destId="{898F4B98-2140-4E69-83D6-ED3DAF52341B}" srcOrd="0" destOrd="0" presId="urn:microsoft.com/office/officeart/2005/8/layout/cycle8"/>
    <dgm:cxn modelId="{5F38DEDC-4C3C-4A71-B320-EBE1EF202A72}" srcId="{C24A838D-608D-4CCA-9440-1B45E99F49EC}" destId="{3501132E-FE34-45B6-AC96-7EAFE56C0591}" srcOrd="0" destOrd="0" parTransId="{F087904F-C3DB-4439-ACCF-B3221ACF8C89}" sibTransId="{13F4A35A-DB18-41BA-8D39-131D8EAC03DE}"/>
    <dgm:cxn modelId="{5CABB7C3-8E03-4F88-8DC4-F0F6A1C3CECA}" type="presParOf" srcId="{898F4B98-2140-4E69-83D6-ED3DAF52341B}" destId="{E8DFE4E1-0427-4C8C-B646-A69AB2FF1E40}" srcOrd="0" destOrd="0" presId="urn:microsoft.com/office/officeart/2005/8/layout/cycle8"/>
    <dgm:cxn modelId="{BED2F7D6-F9B4-43A2-8B15-39AFA70B3D8F}" type="presParOf" srcId="{898F4B98-2140-4E69-83D6-ED3DAF52341B}" destId="{F9C42B97-883C-4DED-92EF-862D04A313BC}" srcOrd="1" destOrd="0" presId="urn:microsoft.com/office/officeart/2005/8/layout/cycle8"/>
    <dgm:cxn modelId="{8C7188AA-7D96-41B9-82DE-83F13325E98E}" type="presParOf" srcId="{898F4B98-2140-4E69-83D6-ED3DAF52341B}" destId="{686D7389-8EE0-4977-960F-9E76BD60317E}" srcOrd="2" destOrd="0" presId="urn:microsoft.com/office/officeart/2005/8/layout/cycle8"/>
    <dgm:cxn modelId="{2E4E5257-ABC7-4E82-82D4-70FB3FEE1DBA}" type="presParOf" srcId="{898F4B98-2140-4E69-83D6-ED3DAF52341B}" destId="{4657F8DB-C214-4438-A233-C7CC553F90C5}" srcOrd="3" destOrd="0" presId="urn:microsoft.com/office/officeart/2005/8/layout/cycle8"/>
    <dgm:cxn modelId="{934DCC9C-E442-427D-9ECE-E755A32BB16E}" type="presParOf" srcId="{898F4B98-2140-4E69-83D6-ED3DAF52341B}" destId="{8769755E-56AA-4C06-B835-E2543DF4DF4B}" srcOrd="4" destOrd="0" presId="urn:microsoft.com/office/officeart/2005/8/layout/cycle8"/>
    <dgm:cxn modelId="{0B17FB9D-302F-4554-A687-C848991E8B84}" type="presParOf" srcId="{898F4B98-2140-4E69-83D6-ED3DAF52341B}" destId="{BDF01028-BE1F-41EA-A0EA-49AB906F2D3D}" srcOrd="5" destOrd="0" presId="urn:microsoft.com/office/officeart/2005/8/layout/cycle8"/>
    <dgm:cxn modelId="{40E02815-5BAC-4430-991A-0A068F36F42B}" type="presParOf" srcId="{898F4B98-2140-4E69-83D6-ED3DAF52341B}" destId="{CE271285-1A37-4805-A262-2B31B0068DC3}" srcOrd="6" destOrd="0" presId="urn:microsoft.com/office/officeart/2005/8/layout/cycle8"/>
    <dgm:cxn modelId="{71BCB32D-BAE8-4D85-B983-FC9ADB6E673F}" type="presParOf" srcId="{898F4B98-2140-4E69-83D6-ED3DAF52341B}" destId="{054E1F1D-EB23-4316-95FF-65AA89136BE5}" srcOrd="7" destOrd="0" presId="urn:microsoft.com/office/officeart/2005/8/layout/cycle8"/>
    <dgm:cxn modelId="{FE86D951-2AB3-4175-A5BD-F311C81CFA56}" type="presParOf" srcId="{898F4B98-2140-4E69-83D6-ED3DAF52341B}" destId="{F1AAABBB-07FB-43EA-A6AF-DA0553464537}" srcOrd="8" destOrd="0" presId="urn:microsoft.com/office/officeart/2005/8/layout/cycle8"/>
    <dgm:cxn modelId="{59C4DED2-31EE-47A6-A6BF-6CBFC0642220}" type="presParOf" srcId="{898F4B98-2140-4E69-83D6-ED3DAF52341B}" destId="{EDFE810F-08C2-4DF5-8E6F-5CF35AAA9FDE}" srcOrd="9" destOrd="0" presId="urn:microsoft.com/office/officeart/2005/8/layout/cycle8"/>
    <dgm:cxn modelId="{4C534969-2393-49DA-8CDB-27F5DD8DDF1B}" type="presParOf" srcId="{898F4B98-2140-4E69-83D6-ED3DAF52341B}" destId="{B7314842-5E12-48BB-A626-A9E5FA8C4FFC}" srcOrd="10" destOrd="0" presId="urn:microsoft.com/office/officeart/2005/8/layout/cycle8"/>
    <dgm:cxn modelId="{AA8470E7-55EF-4280-B8ED-0E2947F190FD}" type="presParOf" srcId="{898F4B98-2140-4E69-83D6-ED3DAF52341B}" destId="{8C48CC57-8CBB-44F9-9F59-3B7CB34059CE}" srcOrd="11" destOrd="0" presId="urn:microsoft.com/office/officeart/2005/8/layout/cycle8"/>
    <dgm:cxn modelId="{998DB79C-BD0D-48AC-8628-6C4335B9BD43}" type="presParOf" srcId="{898F4B98-2140-4E69-83D6-ED3DAF52341B}" destId="{044389C4-8ABF-41E6-8433-928E94C65CB1}" srcOrd="12" destOrd="0" presId="urn:microsoft.com/office/officeart/2005/8/layout/cycle8"/>
    <dgm:cxn modelId="{1F5E3C46-63A8-4F52-9451-3FA05FB9E54F}" type="presParOf" srcId="{898F4B98-2140-4E69-83D6-ED3DAF52341B}" destId="{72F53B27-BCD0-42DB-8E71-AEE4D4BE66EB}" srcOrd="13" destOrd="0" presId="urn:microsoft.com/office/officeart/2005/8/layout/cycle8"/>
    <dgm:cxn modelId="{31DBF611-9B4F-4E72-957C-A36311EDD45A}" type="presParOf" srcId="{898F4B98-2140-4E69-83D6-ED3DAF52341B}" destId="{659D9C19-3449-4B79-B3E3-05244C305E67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F6F74C5-AF84-488F-8CED-44A795E65A27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46B393-BF31-4BAF-A5BA-9FD42C94E2C1}">
      <dgm:prSet phldrT="[Текст]"/>
      <dgm:spPr/>
      <dgm:t>
        <a:bodyPr/>
        <a:lstStyle/>
        <a:p>
          <a:r>
            <a:rPr lang="ru-RU" dirty="0" smtClean="0"/>
            <a:t>Знакомство</a:t>
          </a:r>
        </a:p>
        <a:p>
          <a:r>
            <a:rPr lang="ru-RU" dirty="0" smtClean="0"/>
            <a:t>(вхождение в деятельность)</a:t>
          </a:r>
          <a:endParaRPr lang="ru-RU" dirty="0"/>
        </a:p>
      </dgm:t>
    </dgm:pt>
    <dgm:pt modelId="{BC174CA8-2DD3-4A2D-A8B0-6A2A5AD81F22}" type="parTrans" cxnId="{D449B4EF-CE56-4828-BE69-7F1ADB57E34E}">
      <dgm:prSet/>
      <dgm:spPr/>
      <dgm:t>
        <a:bodyPr/>
        <a:lstStyle/>
        <a:p>
          <a:endParaRPr lang="ru-RU"/>
        </a:p>
      </dgm:t>
    </dgm:pt>
    <dgm:pt modelId="{85871C52-67C0-4703-95D6-44DC66341008}" type="sibTrans" cxnId="{D449B4EF-CE56-4828-BE69-7F1ADB57E34E}">
      <dgm:prSet/>
      <dgm:spPr/>
      <dgm:t>
        <a:bodyPr/>
        <a:lstStyle/>
        <a:p>
          <a:endParaRPr lang="ru-RU"/>
        </a:p>
      </dgm:t>
    </dgm:pt>
    <dgm:pt modelId="{437C764A-1DFC-4F4C-A407-10D0FEA31F7D}">
      <dgm:prSet phldrT="[Текст]"/>
      <dgm:spPr/>
      <dgm:t>
        <a:bodyPr/>
        <a:lstStyle/>
        <a:p>
          <a:r>
            <a:rPr lang="ru-RU" dirty="0" smtClean="0"/>
            <a:t>«Размораживание»</a:t>
          </a:r>
          <a:endParaRPr lang="ru-RU" dirty="0"/>
        </a:p>
      </dgm:t>
    </dgm:pt>
    <dgm:pt modelId="{3DD779AD-1974-49A5-9AD9-98D5AE5C2DF9}" type="parTrans" cxnId="{7200F4D5-06BE-417B-BF97-775313BD57B9}">
      <dgm:prSet/>
      <dgm:spPr/>
      <dgm:t>
        <a:bodyPr/>
        <a:lstStyle/>
        <a:p>
          <a:endParaRPr lang="ru-RU"/>
        </a:p>
      </dgm:t>
    </dgm:pt>
    <dgm:pt modelId="{E0E4B9D6-A179-44B2-A063-B7199565CE0E}" type="sibTrans" cxnId="{7200F4D5-06BE-417B-BF97-775313BD57B9}">
      <dgm:prSet/>
      <dgm:spPr/>
      <dgm:t>
        <a:bodyPr/>
        <a:lstStyle/>
        <a:p>
          <a:endParaRPr lang="ru-RU"/>
        </a:p>
      </dgm:t>
    </dgm:pt>
    <dgm:pt modelId="{72FB68FB-41BD-4293-BB02-FF56117D8647}">
      <dgm:prSet phldrT="[Текст]"/>
      <dgm:spPr/>
      <dgm:t>
        <a:bodyPr/>
        <a:lstStyle/>
        <a:p>
          <a:r>
            <a:rPr lang="ru-RU" dirty="0" smtClean="0"/>
            <a:t>Организация изучения</a:t>
          </a:r>
          <a:endParaRPr lang="ru-RU" dirty="0"/>
        </a:p>
      </dgm:t>
    </dgm:pt>
    <dgm:pt modelId="{5D574AD4-590C-44C7-9AD9-FD576C1C45C1}" type="parTrans" cxnId="{D1E50E7A-9555-4CE6-986F-E945BC935C13}">
      <dgm:prSet/>
      <dgm:spPr/>
      <dgm:t>
        <a:bodyPr/>
        <a:lstStyle/>
        <a:p>
          <a:endParaRPr lang="ru-RU"/>
        </a:p>
      </dgm:t>
    </dgm:pt>
    <dgm:pt modelId="{46E1AC76-AB89-43E2-8C3E-81F597D9FCC9}" type="sibTrans" cxnId="{D1E50E7A-9555-4CE6-986F-E945BC935C13}">
      <dgm:prSet/>
      <dgm:spPr/>
      <dgm:t>
        <a:bodyPr/>
        <a:lstStyle/>
        <a:p>
          <a:endParaRPr lang="ru-RU"/>
        </a:p>
      </dgm:t>
    </dgm:pt>
    <dgm:pt modelId="{1320F0AD-709C-4FAE-A4C1-E634309617FB}">
      <dgm:prSet phldrT="[Текст]"/>
      <dgm:spPr/>
      <dgm:t>
        <a:bodyPr/>
        <a:lstStyle/>
        <a:p>
          <a:r>
            <a:rPr lang="ru-RU" dirty="0" smtClean="0"/>
            <a:t>Организация групповой и индивидуальной работы</a:t>
          </a:r>
          <a:endParaRPr lang="ru-RU" dirty="0"/>
        </a:p>
      </dgm:t>
    </dgm:pt>
    <dgm:pt modelId="{390C80F7-BA57-43AB-B743-9708DCE6C222}" type="parTrans" cxnId="{09D2A4D8-5EF6-4AE7-BFF6-077C0CCAA0E8}">
      <dgm:prSet/>
      <dgm:spPr/>
      <dgm:t>
        <a:bodyPr/>
        <a:lstStyle/>
        <a:p>
          <a:endParaRPr lang="ru-RU"/>
        </a:p>
      </dgm:t>
    </dgm:pt>
    <dgm:pt modelId="{87926B24-9863-44DC-A486-235619C0F424}" type="sibTrans" cxnId="{09D2A4D8-5EF6-4AE7-BFF6-077C0CCAA0E8}">
      <dgm:prSet/>
      <dgm:spPr/>
      <dgm:t>
        <a:bodyPr/>
        <a:lstStyle/>
        <a:p>
          <a:endParaRPr lang="ru-RU"/>
        </a:p>
      </dgm:t>
    </dgm:pt>
    <dgm:pt modelId="{3454343C-52C6-43F5-887B-BE72D026E6A1}">
      <dgm:prSet phldrT="[Текст]"/>
      <dgm:spPr/>
      <dgm:t>
        <a:bodyPr/>
        <a:lstStyle/>
        <a:p>
          <a:r>
            <a:rPr lang="ru-RU" dirty="0" smtClean="0"/>
            <a:t>Организация обратной связи (рефлексия)</a:t>
          </a:r>
          <a:endParaRPr lang="ru-RU" dirty="0"/>
        </a:p>
      </dgm:t>
    </dgm:pt>
    <dgm:pt modelId="{BBF38AC4-550C-4B23-A70C-9C48946B8773}" type="parTrans" cxnId="{FE83FE79-EAA5-448A-9A07-AD6F88BFBAFC}">
      <dgm:prSet/>
      <dgm:spPr/>
      <dgm:t>
        <a:bodyPr/>
        <a:lstStyle/>
        <a:p>
          <a:endParaRPr lang="ru-RU"/>
        </a:p>
      </dgm:t>
    </dgm:pt>
    <dgm:pt modelId="{6A32195A-0DAF-4C87-BC41-05814F27DD59}" type="sibTrans" cxnId="{FE83FE79-EAA5-448A-9A07-AD6F88BFBAFC}">
      <dgm:prSet/>
      <dgm:spPr/>
      <dgm:t>
        <a:bodyPr/>
        <a:lstStyle/>
        <a:p>
          <a:endParaRPr lang="ru-RU"/>
        </a:p>
      </dgm:t>
    </dgm:pt>
    <dgm:pt modelId="{09E676B0-CA61-4B5D-A2EF-BE8E64111B9C}" type="pres">
      <dgm:prSet presAssocID="{6F6F74C5-AF84-488F-8CED-44A795E65A2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EF5C9F-4F36-4F26-8082-009547C9F254}" type="pres">
      <dgm:prSet presAssocID="{6546B393-BF31-4BAF-A5BA-9FD42C94E2C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73CA09-4DAB-4F26-B9BF-8FDEE48AA6D9}" type="pres">
      <dgm:prSet presAssocID="{85871C52-67C0-4703-95D6-44DC66341008}" presName="sibTrans" presStyleLbl="sibTrans2D1" presStyleIdx="0" presStyleCnt="4"/>
      <dgm:spPr/>
      <dgm:t>
        <a:bodyPr/>
        <a:lstStyle/>
        <a:p>
          <a:endParaRPr lang="ru-RU"/>
        </a:p>
      </dgm:t>
    </dgm:pt>
    <dgm:pt modelId="{6C5E845A-59E1-41F1-879A-F11594BFE3BA}" type="pres">
      <dgm:prSet presAssocID="{85871C52-67C0-4703-95D6-44DC66341008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E8904343-714A-42DF-A759-169A75D37355}" type="pres">
      <dgm:prSet presAssocID="{437C764A-1DFC-4F4C-A407-10D0FEA31F7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214FA1-F23A-4BA4-AA75-48F6ADB0CA00}" type="pres">
      <dgm:prSet presAssocID="{E0E4B9D6-A179-44B2-A063-B7199565CE0E}" presName="sibTrans" presStyleLbl="sibTrans2D1" presStyleIdx="1" presStyleCnt="4"/>
      <dgm:spPr/>
      <dgm:t>
        <a:bodyPr/>
        <a:lstStyle/>
        <a:p>
          <a:endParaRPr lang="ru-RU"/>
        </a:p>
      </dgm:t>
    </dgm:pt>
    <dgm:pt modelId="{8A98EAC1-7652-455F-A033-F05F9D54A856}" type="pres">
      <dgm:prSet presAssocID="{E0E4B9D6-A179-44B2-A063-B7199565CE0E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904EAB40-45D7-4712-BFB5-D3CC05776D6C}" type="pres">
      <dgm:prSet presAssocID="{72FB68FB-41BD-4293-BB02-FF56117D864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F31E61-02C1-4893-A44B-9D414267EAAF}" type="pres">
      <dgm:prSet presAssocID="{46E1AC76-AB89-43E2-8C3E-81F597D9FCC9}" presName="sibTrans" presStyleLbl="sibTrans2D1" presStyleIdx="2" presStyleCnt="4"/>
      <dgm:spPr/>
      <dgm:t>
        <a:bodyPr/>
        <a:lstStyle/>
        <a:p>
          <a:endParaRPr lang="ru-RU"/>
        </a:p>
      </dgm:t>
    </dgm:pt>
    <dgm:pt modelId="{983AA845-2146-4313-AA2E-1155EE40D629}" type="pres">
      <dgm:prSet presAssocID="{46E1AC76-AB89-43E2-8C3E-81F597D9FCC9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9BA82AD2-46D6-4A19-90D4-412037955FB5}" type="pres">
      <dgm:prSet presAssocID="{1320F0AD-709C-4FAE-A4C1-E634309617F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8012FF-073F-4C2D-AB09-5979EBA2B382}" type="pres">
      <dgm:prSet presAssocID="{87926B24-9863-44DC-A486-235619C0F424}" presName="sibTrans" presStyleLbl="sibTrans2D1" presStyleIdx="3" presStyleCnt="4"/>
      <dgm:spPr/>
      <dgm:t>
        <a:bodyPr/>
        <a:lstStyle/>
        <a:p>
          <a:endParaRPr lang="ru-RU"/>
        </a:p>
      </dgm:t>
    </dgm:pt>
    <dgm:pt modelId="{BB67C33E-B892-4370-B207-DCC354C56D2F}" type="pres">
      <dgm:prSet presAssocID="{87926B24-9863-44DC-A486-235619C0F424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29782F50-06B1-4384-9251-458E47510182}" type="pres">
      <dgm:prSet presAssocID="{3454343C-52C6-43F5-887B-BE72D026E6A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058E9E-5511-4BA6-B087-35DFCFD80F1C}" type="presOf" srcId="{87926B24-9863-44DC-A486-235619C0F424}" destId="{7B8012FF-073F-4C2D-AB09-5979EBA2B382}" srcOrd="0" destOrd="0" presId="urn:microsoft.com/office/officeart/2005/8/layout/process5"/>
    <dgm:cxn modelId="{4B676E21-73B0-4333-A798-5549AECC3C80}" type="presOf" srcId="{72FB68FB-41BD-4293-BB02-FF56117D8647}" destId="{904EAB40-45D7-4712-BFB5-D3CC05776D6C}" srcOrd="0" destOrd="0" presId="urn:microsoft.com/office/officeart/2005/8/layout/process5"/>
    <dgm:cxn modelId="{1DE6AEB4-F6C2-4070-91CE-721C654E3307}" type="presOf" srcId="{6F6F74C5-AF84-488F-8CED-44A795E65A27}" destId="{09E676B0-CA61-4B5D-A2EF-BE8E64111B9C}" srcOrd="0" destOrd="0" presId="urn:microsoft.com/office/officeart/2005/8/layout/process5"/>
    <dgm:cxn modelId="{7200F4D5-06BE-417B-BF97-775313BD57B9}" srcId="{6F6F74C5-AF84-488F-8CED-44A795E65A27}" destId="{437C764A-1DFC-4F4C-A407-10D0FEA31F7D}" srcOrd="1" destOrd="0" parTransId="{3DD779AD-1974-49A5-9AD9-98D5AE5C2DF9}" sibTransId="{E0E4B9D6-A179-44B2-A063-B7199565CE0E}"/>
    <dgm:cxn modelId="{C216A09E-52F2-46D5-82F8-63942FC27D54}" type="presOf" srcId="{46E1AC76-AB89-43E2-8C3E-81F597D9FCC9}" destId="{983AA845-2146-4313-AA2E-1155EE40D629}" srcOrd="1" destOrd="0" presId="urn:microsoft.com/office/officeart/2005/8/layout/process5"/>
    <dgm:cxn modelId="{C393FA43-D795-41FE-8865-1953E04C784B}" type="presOf" srcId="{46E1AC76-AB89-43E2-8C3E-81F597D9FCC9}" destId="{04F31E61-02C1-4893-A44B-9D414267EAAF}" srcOrd="0" destOrd="0" presId="urn:microsoft.com/office/officeart/2005/8/layout/process5"/>
    <dgm:cxn modelId="{5E31E1FE-3B4B-4C4C-AFC9-008F414ABEB8}" type="presOf" srcId="{437C764A-1DFC-4F4C-A407-10D0FEA31F7D}" destId="{E8904343-714A-42DF-A759-169A75D37355}" srcOrd="0" destOrd="0" presId="urn:microsoft.com/office/officeart/2005/8/layout/process5"/>
    <dgm:cxn modelId="{D1E50E7A-9555-4CE6-986F-E945BC935C13}" srcId="{6F6F74C5-AF84-488F-8CED-44A795E65A27}" destId="{72FB68FB-41BD-4293-BB02-FF56117D8647}" srcOrd="2" destOrd="0" parTransId="{5D574AD4-590C-44C7-9AD9-FD576C1C45C1}" sibTransId="{46E1AC76-AB89-43E2-8C3E-81F597D9FCC9}"/>
    <dgm:cxn modelId="{809B4D98-2973-4029-8B37-0D61C1B59835}" type="presOf" srcId="{E0E4B9D6-A179-44B2-A063-B7199565CE0E}" destId="{BB214FA1-F23A-4BA4-AA75-48F6ADB0CA00}" srcOrd="0" destOrd="0" presId="urn:microsoft.com/office/officeart/2005/8/layout/process5"/>
    <dgm:cxn modelId="{D449B4EF-CE56-4828-BE69-7F1ADB57E34E}" srcId="{6F6F74C5-AF84-488F-8CED-44A795E65A27}" destId="{6546B393-BF31-4BAF-A5BA-9FD42C94E2C1}" srcOrd="0" destOrd="0" parTransId="{BC174CA8-2DD3-4A2D-A8B0-6A2A5AD81F22}" sibTransId="{85871C52-67C0-4703-95D6-44DC66341008}"/>
    <dgm:cxn modelId="{618A4CE4-772B-400F-B673-24245A18723C}" type="presOf" srcId="{E0E4B9D6-A179-44B2-A063-B7199565CE0E}" destId="{8A98EAC1-7652-455F-A033-F05F9D54A856}" srcOrd="1" destOrd="0" presId="urn:microsoft.com/office/officeart/2005/8/layout/process5"/>
    <dgm:cxn modelId="{FE83FE79-EAA5-448A-9A07-AD6F88BFBAFC}" srcId="{6F6F74C5-AF84-488F-8CED-44A795E65A27}" destId="{3454343C-52C6-43F5-887B-BE72D026E6A1}" srcOrd="4" destOrd="0" parTransId="{BBF38AC4-550C-4B23-A70C-9C48946B8773}" sibTransId="{6A32195A-0DAF-4C87-BC41-05814F27DD59}"/>
    <dgm:cxn modelId="{8C12DF6C-90A3-4FA4-9EC4-048B80961775}" type="presOf" srcId="{6546B393-BF31-4BAF-A5BA-9FD42C94E2C1}" destId="{A5EF5C9F-4F36-4F26-8082-009547C9F254}" srcOrd="0" destOrd="0" presId="urn:microsoft.com/office/officeart/2005/8/layout/process5"/>
    <dgm:cxn modelId="{8CC118B6-9330-401E-9675-F1FEA5A8A5A2}" type="presOf" srcId="{3454343C-52C6-43F5-887B-BE72D026E6A1}" destId="{29782F50-06B1-4384-9251-458E47510182}" srcOrd="0" destOrd="0" presId="urn:microsoft.com/office/officeart/2005/8/layout/process5"/>
    <dgm:cxn modelId="{35900EB4-42B4-4885-BF02-472B4CD6898A}" type="presOf" srcId="{87926B24-9863-44DC-A486-235619C0F424}" destId="{BB67C33E-B892-4370-B207-DCC354C56D2F}" srcOrd="1" destOrd="0" presId="urn:microsoft.com/office/officeart/2005/8/layout/process5"/>
    <dgm:cxn modelId="{2F4BA866-819E-4D7D-B780-D8F65AFA88A0}" type="presOf" srcId="{85871C52-67C0-4703-95D6-44DC66341008}" destId="{8773CA09-4DAB-4F26-B9BF-8FDEE48AA6D9}" srcOrd="0" destOrd="0" presId="urn:microsoft.com/office/officeart/2005/8/layout/process5"/>
    <dgm:cxn modelId="{4CCFE094-03A9-4A8A-A5C3-0E7852CE93B8}" type="presOf" srcId="{1320F0AD-709C-4FAE-A4C1-E634309617FB}" destId="{9BA82AD2-46D6-4A19-90D4-412037955FB5}" srcOrd="0" destOrd="0" presId="urn:microsoft.com/office/officeart/2005/8/layout/process5"/>
    <dgm:cxn modelId="{B9E65D56-ABD2-4161-84E5-1A5B0651E820}" type="presOf" srcId="{85871C52-67C0-4703-95D6-44DC66341008}" destId="{6C5E845A-59E1-41F1-879A-F11594BFE3BA}" srcOrd="1" destOrd="0" presId="urn:microsoft.com/office/officeart/2005/8/layout/process5"/>
    <dgm:cxn modelId="{09D2A4D8-5EF6-4AE7-BFF6-077C0CCAA0E8}" srcId="{6F6F74C5-AF84-488F-8CED-44A795E65A27}" destId="{1320F0AD-709C-4FAE-A4C1-E634309617FB}" srcOrd="3" destOrd="0" parTransId="{390C80F7-BA57-43AB-B743-9708DCE6C222}" sibTransId="{87926B24-9863-44DC-A486-235619C0F424}"/>
    <dgm:cxn modelId="{15E93007-0A71-4CA9-ADC3-613A1AC848F3}" type="presParOf" srcId="{09E676B0-CA61-4B5D-A2EF-BE8E64111B9C}" destId="{A5EF5C9F-4F36-4F26-8082-009547C9F254}" srcOrd="0" destOrd="0" presId="urn:microsoft.com/office/officeart/2005/8/layout/process5"/>
    <dgm:cxn modelId="{4B9DB0BD-4D5C-41B6-8C30-7137AB2B4B29}" type="presParOf" srcId="{09E676B0-CA61-4B5D-A2EF-BE8E64111B9C}" destId="{8773CA09-4DAB-4F26-B9BF-8FDEE48AA6D9}" srcOrd="1" destOrd="0" presId="urn:microsoft.com/office/officeart/2005/8/layout/process5"/>
    <dgm:cxn modelId="{30E1C6F6-8873-40D4-B0E5-E38A94FC42AA}" type="presParOf" srcId="{8773CA09-4DAB-4F26-B9BF-8FDEE48AA6D9}" destId="{6C5E845A-59E1-41F1-879A-F11594BFE3BA}" srcOrd="0" destOrd="0" presId="urn:microsoft.com/office/officeart/2005/8/layout/process5"/>
    <dgm:cxn modelId="{BA598934-FD78-4775-927E-167C09C71D75}" type="presParOf" srcId="{09E676B0-CA61-4B5D-A2EF-BE8E64111B9C}" destId="{E8904343-714A-42DF-A759-169A75D37355}" srcOrd="2" destOrd="0" presId="urn:microsoft.com/office/officeart/2005/8/layout/process5"/>
    <dgm:cxn modelId="{81180364-C325-4D59-AEE2-563BC121567D}" type="presParOf" srcId="{09E676B0-CA61-4B5D-A2EF-BE8E64111B9C}" destId="{BB214FA1-F23A-4BA4-AA75-48F6ADB0CA00}" srcOrd="3" destOrd="0" presId="urn:microsoft.com/office/officeart/2005/8/layout/process5"/>
    <dgm:cxn modelId="{F279A79F-B0F9-40E1-AEDF-A178AA87843C}" type="presParOf" srcId="{BB214FA1-F23A-4BA4-AA75-48F6ADB0CA00}" destId="{8A98EAC1-7652-455F-A033-F05F9D54A856}" srcOrd="0" destOrd="0" presId="urn:microsoft.com/office/officeart/2005/8/layout/process5"/>
    <dgm:cxn modelId="{BD9812E2-2357-48D7-BA1C-FDE9C5C9130C}" type="presParOf" srcId="{09E676B0-CA61-4B5D-A2EF-BE8E64111B9C}" destId="{904EAB40-45D7-4712-BFB5-D3CC05776D6C}" srcOrd="4" destOrd="0" presId="urn:microsoft.com/office/officeart/2005/8/layout/process5"/>
    <dgm:cxn modelId="{720DFFAF-39A0-4007-BB37-E48E0CFFE55C}" type="presParOf" srcId="{09E676B0-CA61-4B5D-A2EF-BE8E64111B9C}" destId="{04F31E61-02C1-4893-A44B-9D414267EAAF}" srcOrd="5" destOrd="0" presId="urn:microsoft.com/office/officeart/2005/8/layout/process5"/>
    <dgm:cxn modelId="{7135FACC-40F9-4392-B146-6BFAD4C4A2E6}" type="presParOf" srcId="{04F31E61-02C1-4893-A44B-9D414267EAAF}" destId="{983AA845-2146-4313-AA2E-1155EE40D629}" srcOrd="0" destOrd="0" presId="urn:microsoft.com/office/officeart/2005/8/layout/process5"/>
    <dgm:cxn modelId="{560D69A1-1FE7-48A6-A540-4958E5F80359}" type="presParOf" srcId="{09E676B0-CA61-4B5D-A2EF-BE8E64111B9C}" destId="{9BA82AD2-46D6-4A19-90D4-412037955FB5}" srcOrd="6" destOrd="0" presId="urn:microsoft.com/office/officeart/2005/8/layout/process5"/>
    <dgm:cxn modelId="{530138F3-76B3-452B-85C8-9DE9735CE647}" type="presParOf" srcId="{09E676B0-CA61-4B5D-A2EF-BE8E64111B9C}" destId="{7B8012FF-073F-4C2D-AB09-5979EBA2B382}" srcOrd="7" destOrd="0" presId="urn:microsoft.com/office/officeart/2005/8/layout/process5"/>
    <dgm:cxn modelId="{12ED768A-01BE-4060-BEF8-B4B1CDDAD596}" type="presParOf" srcId="{7B8012FF-073F-4C2D-AB09-5979EBA2B382}" destId="{BB67C33E-B892-4370-B207-DCC354C56D2F}" srcOrd="0" destOrd="0" presId="urn:microsoft.com/office/officeart/2005/8/layout/process5"/>
    <dgm:cxn modelId="{5871F70A-469D-4A38-8847-07A59F8247A8}" type="presParOf" srcId="{09E676B0-CA61-4B5D-A2EF-BE8E64111B9C}" destId="{29782F50-06B1-4384-9251-458E47510182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B51288-1F44-4E10-B01F-B0539306D99F}">
      <dsp:nvSpPr>
        <dsp:cNvPr id="0" name=""/>
        <dsp:cNvSpPr/>
      </dsp:nvSpPr>
      <dsp:spPr>
        <a:xfrm>
          <a:off x="0" y="67714"/>
          <a:ext cx="8258204" cy="486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игровая деятельность,</a:t>
          </a:r>
          <a:endParaRPr lang="ru-RU" sz="2000" kern="1200" dirty="0"/>
        </a:p>
      </dsp:txBody>
      <dsp:txXfrm>
        <a:off x="0" y="67714"/>
        <a:ext cx="8258204" cy="486720"/>
      </dsp:txXfrm>
    </dsp:sp>
    <dsp:sp modelId="{ABC6E053-9761-4A02-B846-680EDCEC7337}">
      <dsp:nvSpPr>
        <dsp:cNvPr id="0" name=""/>
        <dsp:cNvSpPr/>
      </dsp:nvSpPr>
      <dsp:spPr>
        <a:xfrm>
          <a:off x="0" y="629314"/>
          <a:ext cx="8258204" cy="486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познавательная деятельность,</a:t>
          </a:r>
          <a:endParaRPr lang="ru-RU" sz="2000" kern="1200" dirty="0"/>
        </a:p>
      </dsp:txBody>
      <dsp:txXfrm>
        <a:off x="0" y="629314"/>
        <a:ext cx="8258204" cy="486720"/>
      </dsp:txXfrm>
    </dsp:sp>
    <dsp:sp modelId="{88A8030D-56EF-464B-B152-54F8E0770093}">
      <dsp:nvSpPr>
        <dsp:cNvPr id="0" name=""/>
        <dsp:cNvSpPr/>
      </dsp:nvSpPr>
      <dsp:spPr>
        <a:xfrm>
          <a:off x="0" y="1190914"/>
          <a:ext cx="8258204" cy="486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проблемно-ценностное общение,</a:t>
          </a:r>
          <a:endParaRPr lang="ru-RU" sz="2000" kern="1200" dirty="0"/>
        </a:p>
      </dsp:txBody>
      <dsp:txXfrm>
        <a:off x="0" y="1190914"/>
        <a:ext cx="8258204" cy="486720"/>
      </dsp:txXfrm>
    </dsp:sp>
    <dsp:sp modelId="{B6AA810B-D1D2-4310-A106-96525B93CD2A}">
      <dsp:nvSpPr>
        <dsp:cNvPr id="0" name=""/>
        <dsp:cNvSpPr/>
      </dsp:nvSpPr>
      <dsp:spPr>
        <a:xfrm>
          <a:off x="0" y="1752514"/>
          <a:ext cx="8258204" cy="486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досугово-развлекательная</a:t>
          </a:r>
          <a:r>
            <a:rPr lang="ru-RU" sz="1800" kern="1200" dirty="0" smtClean="0"/>
            <a:t> деятельность (</a:t>
          </a:r>
          <a:r>
            <a:rPr lang="ru-RU" sz="1800" kern="1200" dirty="0" err="1" smtClean="0"/>
            <a:t>досуговое</a:t>
          </a:r>
          <a:r>
            <a:rPr lang="ru-RU" sz="1800" kern="1200" dirty="0" smtClean="0"/>
            <a:t> общение),</a:t>
          </a:r>
          <a:endParaRPr lang="ru-RU" sz="1800" kern="1200" dirty="0"/>
        </a:p>
      </dsp:txBody>
      <dsp:txXfrm>
        <a:off x="0" y="1752514"/>
        <a:ext cx="8258204" cy="486720"/>
      </dsp:txXfrm>
    </dsp:sp>
    <dsp:sp modelId="{7096A504-0ECC-48D1-B192-ED11181A9BE4}">
      <dsp:nvSpPr>
        <dsp:cNvPr id="0" name=""/>
        <dsp:cNvSpPr/>
      </dsp:nvSpPr>
      <dsp:spPr>
        <a:xfrm>
          <a:off x="0" y="2314114"/>
          <a:ext cx="8258204" cy="486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художественное творчество,</a:t>
          </a:r>
          <a:endParaRPr lang="ru-RU" sz="2000" kern="1200" dirty="0"/>
        </a:p>
      </dsp:txBody>
      <dsp:txXfrm>
        <a:off x="0" y="2314114"/>
        <a:ext cx="8258204" cy="486720"/>
      </dsp:txXfrm>
    </dsp:sp>
    <dsp:sp modelId="{A4B9E327-565E-45E2-B9B8-4586588ABB68}">
      <dsp:nvSpPr>
        <dsp:cNvPr id="0" name=""/>
        <dsp:cNvSpPr/>
      </dsp:nvSpPr>
      <dsp:spPr>
        <a:xfrm>
          <a:off x="0" y="2875714"/>
          <a:ext cx="8258204" cy="486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социальное творчество (социально значимая волонтерская деятельность),</a:t>
          </a:r>
          <a:endParaRPr lang="ru-RU" sz="1800" kern="1200" dirty="0"/>
        </a:p>
      </dsp:txBody>
      <dsp:txXfrm>
        <a:off x="0" y="2875714"/>
        <a:ext cx="8258204" cy="486720"/>
      </dsp:txXfrm>
    </dsp:sp>
    <dsp:sp modelId="{74265A62-2E03-428F-9163-C8C806581AC5}">
      <dsp:nvSpPr>
        <dsp:cNvPr id="0" name=""/>
        <dsp:cNvSpPr/>
      </dsp:nvSpPr>
      <dsp:spPr>
        <a:xfrm>
          <a:off x="0" y="3437314"/>
          <a:ext cx="8258204" cy="486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трудовая (производственная) деятельность,</a:t>
          </a:r>
          <a:endParaRPr lang="ru-RU" sz="2000" kern="1200" dirty="0"/>
        </a:p>
      </dsp:txBody>
      <dsp:txXfrm>
        <a:off x="0" y="3437314"/>
        <a:ext cx="8258204" cy="486720"/>
      </dsp:txXfrm>
    </dsp:sp>
    <dsp:sp modelId="{BFB21343-5481-40C1-B1F1-27921A4968DB}">
      <dsp:nvSpPr>
        <dsp:cNvPr id="0" name=""/>
        <dsp:cNvSpPr/>
      </dsp:nvSpPr>
      <dsp:spPr>
        <a:xfrm>
          <a:off x="0" y="3998914"/>
          <a:ext cx="8258204" cy="486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спортивно-оздоровительная деятельность,</a:t>
          </a:r>
          <a:endParaRPr lang="ru-RU" sz="2000" kern="1200" dirty="0"/>
        </a:p>
      </dsp:txBody>
      <dsp:txXfrm>
        <a:off x="0" y="3998914"/>
        <a:ext cx="8258204" cy="486720"/>
      </dsp:txXfrm>
    </dsp:sp>
    <dsp:sp modelId="{D33E7517-3E48-4952-AF2B-6913357F8107}">
      <dsp:nvSpPr>
        <dsp:cNvPr id="0" name=""/>
        <dsp:cNvSpPr/>
      </dsp:nvSpPr>
      <dsp:spPr>
        <a:xfrm>
          <a:off x="0" y="4560514"/>
          <a:ext cx="8258204" cy="486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туристско-краеведческая деятельность.</a:t>
          </a:r>
          <a:endParaRPr lang="ru-RU" sz="2000" kern="1200" dirty="0"/>
        </a:p>
      </dsp:txBody>
      <dsp:txXfrm>
        <a:off x="0" y="4560514"/>
        <a:ext cx="8258204" cy="4867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20F377-F117-43C0-BF2B-FEEEFC64171F}">
      <dsp:nvSpPr>
        <dsp:cNvPr id="0" name=""/>
        <dsp:cNvSpPr/>
      </dsp:nvSpPr>
      <dsp:spPr>
        <a:xfrm>
          <a:off x="0" y="6980"/>
          <a:ext cx="8229600" cy="87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Технологические особенности:</a:t>
          </a:r>
          <a:endParaRPr lang="ru-RU" sz="2400" kern="1200" dirty="0"/>
        </a:p>
      </dsp:txBody>
      <dsp:txXfrm>
        <a:off x="0" y="6980"/>
        <a:ext cx="8229600" cy="879840"/>
      </dsp:txXfrm>
    </dsp:sp>
    <dsp:sp modelId="{24B02150-E885-490B-8877-0F8F947110F7}">
      <dsp:nvSpPr>
        <dsp:cNvPr id="0" name=""/>
        <dsp:cNvSpPr/>
      </dsp:nvSpPr>
      <dsp:spPr>
        <a:xfrm>
          <a:off x="0" y="1022180"/>
          <a:ext cx="8229600" cy="87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концентрация учебной деятельности в первой половине дня, прежде всего за счет введения спаренных уроков;</a:t>
          </a:r>
          <a:endParaRPr lang="ru-RU" sz="2000" kern="1200" dirty="0"/>
        </a:p>
      </dsp:txBody>
      <dsp:txXfrm>
        <a:off x="0" y="1022180"/>
        <a:ext cx="8229600" cy="879840"/>
      </dsp:txXfrm>
    </dsp:sp>
    <dsp:sp modelId="{7FE0D039-B2D0-4678-A427-9075EE8D01B9}">
      <dsp:nvSpPr>
        <dsp:cNvPr id="0" name=""/>
        <dsp:cNvSpPr/>
      </dsp:nvSpPr>
      <dsp:spPr>
        <a:xfrm>
          <a:off x="0" y="2037380"/>
          <a:ext cx="8229600" cy="87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урок и домашняя подготовка координируются одним и тем же учителем-предметником или группой учителей;</a:t>
          </a:r>
          <a:endParaRPr lang="ru-RU" sz="1800" kern="1200" dirty="0"/>
        </a:p>
      </dsp:txBody>
      <dsp:txXfrm>
        <a:off x="0" y="2037380"/>
        <a:ext cx="8229600" cy="879840"/>
      </dsp:txXfrm>
    </dsp:sp>
    <dsp:sp modelId="{7EF885B6-27C6-4120-8989-E36874BECD5B}">
      <dsp:nvSpPr>
        <dsp:cNvPr id="0" name=""/>
        <dsp:cNvSpPr/>
      </dsp:nvSpPr>
      <dsp:spPr>
        <a:xfrm>
          <a:off x="0" y="3052580"/>
          <a:ext cx="8229600" cy="87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единой системы уроков и внеурочной деятельности по предмету;</a:t>
          </a:r>
          <a:endParaRPr lang="ru-RU" sz="2000" kern="1200" dirty="0"/>
        </a:p>
      </dsp:txBody>
      <dsp:txXfrm>
        <a:off x="0" y="3052580"/>
        <a:ext cx="8229600" cy="879840"/>
      </dsp:txXfrm>
    </dsp:sp>
    <dsp:sp modelId="{F88CCDDC-3188-401C-B12E-2D1E021B0A41}">
      <dsp:nvSpPr>
        <dsp:cNvPr id="0" name=""/>
        <dsp:cNvSpPr/>
      </dsp:nvSpPr>
      <dsp:spPr>
        <a:xfrm>
          <a:off x="0" y="4067780"/>
          <a:ext cx="8229600" cy="87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новое место в деятельности школы начинает занимать библиотека.</a:t>
          </a:r>
          <a:endParaRPr lang="ru-RU" sz="2000" kern="1200" dirty="0"/>
        </a:p>
      </dsp:txBody>
      <dsp:txXfrm>
        <a:off x="0" y="4067780"/>
        <a:ext cx="8229600" cy="8798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55AC23-A9A7-4062-A5A3-BA8215264623}">
      <dsp:nvSpPr>
        <dsp:cNvPr id="0" name=""/>
        <dsp:cNvSpPr/>
      </dsp:nvSpPr>
      <dsp:spPr>
        <a:xfrm rot="5400000">
          <a:off x="-160272" y="160755"/>
          <a:ext cx="1068485" cy="7479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1 тип</a:t>
          </a:r>
          <a:endParaRPr lang="ru-RU" sz="2100" kern="1200" dirty="0"/>
        </a:p>
      </dsp:txBody>
      <dsp:txXfrm rot="5400000">
        <a:off x="-160272" y="160755"/>
        <a:ext cx="1068485" cy="747939"/>
      </dsp:txXfrm>
    </dsp:sp>
    <dsp:sp modelId="{24F505F2-47F3-4261-BD86-8832C5157DAF}">
      <dsp:nvSpPr>
        <dsp:cNvPr id="0" name=""/>
        <dsp:cNvSpPr/>
      </dsp:nvSpPr>
      <dsp:spPr>
        <a:xfrm rot="5400000">
          <a:off x="3760512" y="-3012089"/>
          <a:ext cx="694515" cy="67196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комплексные </a:t>
          </a:r>
          <a:r>
            <a:rPr lang="ru-RU" sz="1900" kern="1200" dirty="0" smtClean="0"/>
            <a:t>программы</a:t>
          </a:r>
          <a:endParaRPr lang="ru-RU" sz="1900" kern="1200" dirty="0"/>
        </a:p>
      </dsp:txBody>
      <dsp:txXfrm rot="5400000">
        <a:off x="3760512" y="-3012089"/>
        <a:ext cx="694515" cy="6719660"/>
      </dsp:txXfrm>
    </dsp:sp>
    <dsp:sp modelId="{FBDB0B46-461B-4D11-ADA8-112EAEA1AFFF}">
      <dsp:nvSpPr>
        <dsp:cNvPr id="0" name=""/>
        <dsp:cNvSpPr/>
      </dsp:nvSpPr>
      <dsp:spPr>
        <a:xfrm rot="5400000">
          <a:off x="-160272" y="1111799"/>
          <a:ext cx="1068485" cy="7479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2 тип</a:t>
          </a:r>
          <a:endParaRPr lang="ru-RU" sz="2100" kern="1200" dirty="0"/>
        </a:p>
      </dsp:txBody>
      <dsp:txXfrm rot="5400000">
        <a:off x="-160272" y="1111799"/>
        <a:ext cx="1068485" cy="747939"/>
      </dsp:txXfrm>
    </dsp:sp>
    <dsp:sp modelId="{CA2A7AFB-D5EC-4BF9-9332-FD650C343111}">
      <dsp:nvSpPr>
        <dsp:cNvPr id="0" name=""/>
        <dsp:cNvSpPr/>
      </dsp:nvSpPr>
      <dsp:spPr>
        <a:xfrm rot="5400000">
          <a:off x="3760512" y="-2061046"/>
          <a:ext cx="694515" cy="67196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программы</a:t>
          </a:r>
          <a:r>
            <a:rPr lang="ru-RU" sz="1900" kern="1200" dirty="0" smtClean="0"/>
            <a:t>, ориентированные на достижение результатов определённого уровня</a:t>
          </a:r>
          <a:endParaRPr lang="ru-RU" sz="1900" kern="1200" dirty="0"/>
        </a:p>
      </dsp:txBody>
      <dsp:txXfrm rot="5400000">
        <a:off x="3760512" y="-2061046"/>
        <a:ext cx="694515" cy="6719660"/>
      </dsp:txXfrm>
    </dsp:sp>
    <dsp:sp modelId="{03630C12-62E0-48D8-830F-FE38CE13AD55}">
      <dsp:nvSpPr>
        <dsp:cNvPr id="0" name=""/>
        <dsp:cNvSpPr/>
      </dsp:nvSpPr>
      <dsp:spPr>
        <a:xfrm rot="5400000">
          <a:off x="-160272" y="2062842"/>
          <a:ext cx="1068485" cy="7479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3 тип</a:t>
          </a:r>
          <a:endParaRPr lang="ru-RU" sz="2100" kern="1200" dirty="0"/>
        </a:p>
      </dsp:txBody>
      <dsp:txXfrm rot="5400000">
        <a:off x="-160272" y="2062842"/>
        <a:ext cx="1068485" cy="747939"/>
      </dsp:txXfrm>
    </dsp:sp>
    <dsp:sp modelId="{8CAD72FC-4529-4AC5-A87B-06473DC810FC}">
      <dsp:nvSpPr>
        <dsp:cNvPr id="0" name=""/>
        <dsp:cNvSpPr/>
      </dsp:nvSpPr>
      <dsp:spPr>
        <a:xfrm rot="5400000">
          <a:off x="3760512" y="-1110002"/>
          <a:ext cx="694515" cy="67196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программы </a:t>
          </a:r>
          <a:r>
            <a:rPr lang="ru-RU" sz="1900" kern="1200" dirty="0" smtClean="0"/>
            <a:t>по конкретным видам внеурочной деятельности</a:t>
          </a:r>
          <a:endParaRPr lang="ru-RU" sz="1900" kern="1200" dirty="0"/>
        </a:p>
      </dsp:txBody>
      <dsp:txXfrm rot="5400000">
        <a:off x="3760512" y="-1110002"/>
        <a:ext cx="694515" cy="6719660"/>
      </dsp:txXfrm>
    </dsp:sp>
    <dsp:sp modelId="{BE5DA033-7A03-40DB-B644-D38306B34603}">
      <dsp:nvSpPr>
        <dsp:cNvPr id="0" name=""/>
        <dsp:cNvSpPr/>
      </dsp:nvSpPr>
      <dsp:spPr>
        <a:xfrm rot="5400000">
          <a:off x="-160272" y="3013886"/>
          <a:ext cx="1068485" cy="7479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4 тип</a:t>
          </a:r>
          <a:endParaRPr lang="ru-RU" sz="2100" kern="1200" dirty="0"/>
        </a:p>
      </dsp:txBody>
      <dsp:txXfrm rot="5400000">
        <a:off x="-160272" y="3013886"/>
        <a:ext cx="1068485" cy="747939"/>
      </dsp:txXfrm>
    </dsp:sp>
    <dsp:sp modelId="{20BC08EA-17CF-464A-94A3-3EA14AE13B87}">
      <dsp:nvSpPr>
        <dsp:cNvPr id="0" name=""/>
        <dsp:cNvSpPr/>
      </dsp:nvSpPr>
      <dsp:spPr>
        <a:xfrm rot="5400000">
          <a:off x="3760512" y="-158958"/>
          <a:ext cx="694515" cy="67196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900" kern="1200" dirty="0" smtClean="0"/>
            <a:t>возрастные образовательные программы</a:t>
          </a:r>
        </a:p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kern="1200" dirty="0"/>
        </a:p>
      </dsp:txBody>
      <dsp:txXfrm rot="5400000">
        <a:off x="3760512" y="-158958"/>
        <a:ext cx="694515" cy="6719660"/>
      </dsp:txXfrm>
    </dsp:sp>
    <dsp:sp modelId="{B1F0E63B-7972-4DD9-B048-39A0B271A88C}">
      <dsp:nvSpPr>
        <dsp:cNvPr id="0" name=""/>
        <dsp:cNvSpPr/>
      </dsp:nvSpPr>
      <dsp:spPr>
        <a:xfrm rot="5400000">
          <a:off x="-160272" y="3964929"/>
          <a:ext cx="1068485" cy="7479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5 тип</a:t>
          </a:r>
          <a:endParaRPr lang="ru-RU" sz="2100" kern="1200" dirty="0"/>
        </a:p>
      </dsp:txBody>
      <dsp:txXfrm rot="5400000">
        <a:off x="-160272" y="3964929"/>
        <a:ext cx="1068485" cy="747939"/>
      </dsp:txXfrm>
    </dsp:sp>
    <dsp:sp modelId="{74FC0EB0-F853-43B0-BCE0-06D6BF52AFD8}">
      <dsp:nvSpPr>
        <dsp:cNvPr id="0" name=""/>
        <dsp:cNvSpPr/>
      </dsp:nvSpPr>
      <dsp:spPr>
        <a:xfrm rot="5400000">
          <a:off x="3760512" y="792084"/>
          <a:ext cx="694515" cy="67196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индивидуальные образовательные программы </a:t>
          </a:r>
          <a:endParaRPr lang="ru-RU" sz="1900" kern="1200" dirty="0"/>
        </a:p>
      </dsp:txBody>
      <dsp:txXfrm rot="5400000">
        <a:off x="3760512" y="792084"/>
        <a:ext cx="694515" cy="671966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5CD8A3A-307C-4766-8C9E-0560B49356A8}">
      <dsp:nvSpPr>
        <dsp:cNvPr id="0" name=""/>
        <dsp:cNvSpPr/>
      </dsp:nvSpPr>
      <dsp:spPr>
        <a:xfrm>
          <a:off x="0" y="103187"/>
          <a:ext cx="7467600" cy="466724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BD5F0E-B459-48CC-8D38-4E631F638BA9}">
      <dsp:nvSpPr>
        <dsp:cNvPr id="0" name=""/>
        <dsp:cNvSpPr/>
      </dsp:nvSpPr>
      <dsp:spPr>
        <a:xfrm>
          <a:off x="735558" y="3573754"/>
          <a:ext cx="171754" cy="1717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04D4DD-7F02-47C9-8958-336BEF730723}">
      <dsp:nvSpPr>
        <dsp:cNvPr id="0" name=""/>
        <dsp:cNvSpPr/>
      </dsp:nvSpPr>
      <dsp:spPr>
        <a:xfrm>
          <a:off x="821436" y="3659632"/>
          <a:ext cx="1276959" cy="1110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009" tIns="0" rIns="0" bIns="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знать</a:t>
          </a:r>
          <a:endParaRPr lang="ru-RU" sz="3100" kern="1200" dirty="0"/>
        </a:p>
      </dsp:txBody>
      <dsp:txXfrm>
        <a:off x="821436" y="3659632"/>
        <a:ext cx="1276959" cy="1110805"/>
      </dsp:txXfrm>
    </dsp:sp>
    <dsp:sp modelId="{1E3B6335-15FC-4279-AAE3-7ABEB879F1B5}">
      <dsp:nvSpPr>
        <dsp:cNvPr id="0" name=""/>
        <dsp:cNvSpPr/>
      </dsp:nvSpPr>
      <dsp:spPr>
        <a:xfrm>
          <a:off x="1949043" y="2488152"/>
          <a:ext cx="298704" cy="2987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AE40BB-F679-4607-99D9-5833B0B8F2F4}">
      <dsp:nvSpPr>
        <dsp:cNvPr id="0" name=""/>
        <dsp:cNvSpPr/>
      </dsp:nvSpPr>
      <dsp:spPr>
        <a:xfrm>
          <a:off x="2098395" y="2637504"/>
          <a:ext cx="1568196" cy="2132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277" tIns="0" rIns="0" bIns="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уметь</a:t>
          </a:r>
          <a:endParaRPr lang="ru-RU" sz="3100" kern="1200" dirty="0"/>
        </a:p>
      </dsp:txBody>
      <dsp:txXfrm>
        <a:off x="2098395" y="2637504"/>
        <a:ext cx="1568196" cy="2132933"/>
      </dsp:txXfrm>
    </dsp:sp>
    <dsp:sp modelId="{D6E57DA6-2071-4D63-A7C4-E5412E09133D}">
      <dsp:nvSpPr>
        <dsp:cNvPr id="0" name=""/>
        <dsp:cNvSpPr/>
      </dsp:nvSpPr>
      <dsp:spPr>
        <a:xfrm>
          <a:off x="3498570" y="1688185"/>
          <a:ext cx="395782" cy="3957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AF642C-877A-4B6B-8A24-AE59152B89D2}">
      <dsp:nvSpPr>
        <dsp:cNvPr id="0" name=""/>
        <dsp:cNvSpPr/>
      </dsp:nvSpPr>
      <dsp:spPr>
        <a:xfrm>
          <a:off x="3696462" y="1886077"/>
          <a:ext cx="1568196" cy="2884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717" tIns="0" rIns="0" bIns="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владеть</a:t>
          </a:r>
          <a:endParaRPr lang="ru-RU" sz="3100" kern="1200" dirty="0"/>
        </a:p>
      </dsp:txBody>
      <dsp:txXfrm>
        <a:off x="3696462" y="1886077"/>
        <a:ext cx="1568196" cy="2884360"/>
      </dsp:txXfrm>
    </dsp:sp>
    <dsp:sp modelId="{F745489C-600C-44A1-BF71-18C40912B7AE}">
      <dsp:nvSpPr>
        <dsp:cNvPr id="0" name=""/>
        <dsp:cNvSpPr/>
      </dsp:nvSpPr>
      <dsp:spPr>
        <a:xfrm>
          <a:off x="5186248" y="1158919"/>
          <a:ext cx="530199" cy="5301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781F7A-73AE-4060-A15E-A4D94B1E1C9D}">
      <dsp:nvSpPr>
        <dsp:cNvPr id="0" name=""/>
        <dsp:cNvSpPr/>
      </dsp:nvSpPr>
      <dsp:spPr>
        <a:xfrm>
          <a:off x="5451348" y="1424019"/>
          <a:ext cx="1568196" cy="33464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0942" tIns="0" rIns="0" bIns="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быть </a:t>
          </a:r>
          <a:endParaRPr lang="ru-RU" sz="3100" kern="1200" dirty="0"/>
        </a:p>
      </dsp:txBody>
      <dsp:txXfrm>
        <a:off x="5451348" y="1424019"/>
        <a:ext cx="1568196" cy="334641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DFE4E1-0427-4C8C-B646-A69AB2FF1E40}">
      <dsp:nvSpPr>
        <dsp:cNvPr id="0" name=""/>
        <dsp:cNvSpPr/>
      </dsp:nvSpPr>
      <dsp:spPr>
        <a:xfrm>
          <a:off x="1771191" y="316785"/>
          <a:ext cx="4093845" cy="4093845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solidFill>
                <a:schemeClr val="tx1"/>
              </a:solidFill>
            </a:rPr>
            <a:t>Завер-шение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3928745" y="1184290"/>
        <a:ext cx="1462087" cy="1218406"/>
      </dsp:txXfrm>
    </dsp:sp>
    <dsp:sp modelId="{8769755E-56AA-4C06-B835-E2543DF4DF4B}">
      <dsp:nvSpPr>
        <dsp:cNvPr id="0" name=""/>
        <dsp:cNvSpPr/>
      </dsp:nvSpPr>
      <dsp:spPr>
        <a:xfrm>
          <a:off x="1686877" y="462994"/>
          <a:ext cx="4093845" cy="4093845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1" u="sng" kern="1200" dirty="0" smtClean="0">
              <a:solidFill>
                <a:schemeClr val="tx1"/>
              </a:solidFill>
            </a:rPr>
            <a:t>Начало</a:t>
          </a:r>
          <a:r>
            <a:rPr lang="ru-RU" sz="3200" kern="1200" dirty="0" smtClean="0">
              <a:solidFill>
                <a:schemeClr val="tx1"/>
              </a:solidFill>
            </a:rPr>
            <a:t> </a:t>
          </a:r>
          <a:endParaRPr lang="ru-RU" sz="3200" kern="1200" dirty="0">
            <a:solidFill>
              <a:schemeClr val="tx1"/>
            </a:solidFill>
          </a:endParaRPr>
        </a:p>
      </dsp:txBody>
      <dsp:txXfrm>
        <a:off x="2661602" y="3119120"/>
        <a:ext cx="2193131" cy="1072197"/>
      </dsp:txXfrm>
    </dsp:sp>
    <dsp:sp modelId="{F1AAABBB-07FB-43EA-A6AF-DA0553464537}">
      <dsp:nvSpPr>
        <dsp:cNvPr id="0" name=""/>
        <dsp:cNvSpPr/>
      </dsp:nvSpPr>
      <dsp:spPr>
        <a:xfrm>
          <a:off x="1602563" y="316785"/>
          <a:ext cx="4093845" cy="4093845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Развитие 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2076767" y="1184290"/>
        <a:ext cx="1462087" cy="1218406"/>
      </dsp:txXfrm>
    </dsp:sp>
    <dsp:sp modelId="{044389C4-8ABF-41E6-8433-928E94C65CB1}">
      <dsp:nvSpPr>
        <dsp:cNvPr id="0" name=""/>
        <dsp:cNvSpPr/>
      </dsp:nvSpPr>
      <dsp:spPr>
        <a:xfrm>
          <a:off x="1518100" y="63357"/>
          <a:ext cx="4600702" cy="4600702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F53B27-BCD0-42DB-8E71-AEE4D4BE66EB}">
      <dsp:nvSpPr>
        <dsp:cNvPr id="0" name=""/>
        <dsp:cNvSpPr/>
      </dsp:nvSpPr>
      <dsp:spPr>
        <a:xfrm>
          <a:off x="1433448" y="209307"/>
          <a:ext cx="4600702" cy="4600702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9D9C19-3449-4B79-B3E3-05244C305E67}">
      <dsp:nvSpPr>
        <dsp:cNvPr id="0" name=""/>
        <dsp:cNvSpPr/>
      </dsp:nvSpPr>
      <dsp:spPr>
        <a:xfrm>
          <a:off x="1348797" y="63357"/>
          <a:ext cx="4600702" cy="4600702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EF5C9F-4F36-4F26-8082-009547C9F254}">
      <dsp:nvSpPr>
        <dsp:cNvPr id="0" name=""/>
        <dsp:cNvSpPr/>
      </dsp:nvSpPr>
      <dsp:spPr>
        <a:xfrm>
          <a:off x="6563" y="867449"/>
          <a:ext cx="1961703" cy="11770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Знакомство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(вхождение в деятельность)</a:t>
          </a:r>
          <a:endParaRPr lang="ru-RU" sz="1600" kern="1200" dirty="0"/>
        </a:p>
      </dsp:txBody>
      <dsp:txXfrm>
        <a:off x="6563" y="867449"/>
        <a:ext cx="1961703" cy="1177022"/>
      </dsp:txXfrm>
    </dsp:sp>
    <dsp:sp modelId="{8773CA09-4DAB-4F26-B9BF-8FDEE48AA6D9}">
      <dsp:nvSpPr>
        <dsp:cNvPr id="0" name=""/>
        <dsp:cNvSpPr/>
      </dsp:nvSpPr>
      <dsp:spPr>
        <a:xfrm>
          <a:off x="2140896" y="1212709"/>
          <a:ext cx="415881" cy="4865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2140896" y="1212709"/>
        <a:ext cx="415881" cy="486502"/>
      </dsp:txXfrm>
    </dsp:sp>
    <dsp:sp modelId="{E8904343-714A-42DF-A759-169A75D37355}">
      <dsp:nvSpPr>
        <dsp:cNvPr id="0" name=""/>
        <dsp:cNvSpPr/>
      </dsp:nvSpPr>
      <dsp:spPr>
        <a:xfrm>
          <a:off x="2752948" y="867449"/>
          <a:ext cx="1961703" cy="11770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«Размораживание»</a:t>
          </a:r>
          <a:endParaRPr lang="ru-RU" sz="1600" kern="1200" dirty="0"/>
        </a:p>
      </dsp:txBody>
      <dsp:txXfrm>
        <a:off x="2752948" y="867449"/>
        <a:ext cx="1961703" cy="1177022"/>
      </dsp:txXfrm>
    </dsp:sp>
    <dsp:sp modelId="{BB214FA1-F23A-4BA4-AA75-48F6ADB0CA00}">
      <dsp:nvSpPr>
        <dsp:cNvPr id="0" name=""/>
        <dsp:cNvSpPr/>
      </dsp:nvSpPr>
      <dsp:spPr>
        <a:xfrm>
          <a:off x="4887281" y="1212709"/>
          <a:ext cx="415881" cy="4865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4887281" y="1212709"/>
        <a:ext cx="415881" cy="486502"/>
      </dsp:txXfrm>
    </dsp:sp>
    <dsp:sp modelId="{904EAB40-45D7-4712-BFB5-D3CC05776D6C}">
      <dsp:nvSpPr>
        <dsp:cNvPr id="0" name=""/>
        <dsp:cNvSpPr/>
      </dsp:nvSpPr>
      <dsp:spPr>
        <a:xfrm>
          <a:off x="5499333" y="867449"/>
          <a:ext cx="1961703" cy="11770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Организация изучения</a:t>
          </a:r>
          <a:endParaRPr lang="ru-RU" sz="1600" kern="1200" dirty="0"/>
        </a:p>
      </dsp:txBody>
      <dsp:txXfrm>
        <a:off x="5499333" y="867449"/>
        <a:ext cx="1961703" cy="1177022"/>
      </dsp:txXfrm>
    </dsp:sp>
    <dsp:sp modelId="{04F31E61-02C1-4893-A44B-9D414267EAAF}">
      <dsp:nvSpPr>
        <dsp:cNvPr id="0" name=""/>
        <dsp:cNvSpPr/>
      </dsp:nvSpPr>
      <dsp:spPr>
        <a:xfrm rot="5400000">
          <a:off x="6272244" y="2181791"/>
          <a:ext cx="415881" cy="4865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5400000">
        <a:off x="6272244" y="2181791"/>
        <a:ext cx="415881" cy="486502"/>
      </dsp:txXfrm>
    </dsp:sp>
    <dsp:sp modelId="{9BA82AD2-46D6-4A19-90D4-412037955FB5}">
      <dsp:nvSpPr>
        <dsp:cNvPr id="0" name=""/>
        <dsp:cNvSpPr/>
      </dsp:nvSpPr>
      <dsp:spPr>
        <a:xfrm>
          <a:off x="5499333" y="2829153"/>
          <a:ext cx="1961703" cy="11770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Организация групповой и индивидуальной работы</a:t>
          </a:r>
          <a:endParaRPr lang="ru-RU" sz="1600" kern="1200" dirty="0"/>
        </a:p>
      </dsp:txBody>
      <dsp:txXfrm>
        <a:off x="5499333" y="2829153"/>
        <a:ext cx="1961703" cy="1177022"/>
      </dsp:txXfrm>
    </dsp:sp>
    <dsp:sp modelId="{7B8012FF-073F-4C2D-AB09-5979EBA2B382}">
      <dsp:nvSpPr>
        <dsp:cNvPr id="0" name=""/>
        <dsp:cNvSpPr/>
      </dsp:nvSpPr>
      <dsp:spPr>
        <a:xfrm rot="10800000">
          <a:off x="4910822" y="3174413"/>
          <a:ext cx="415881" cy="4865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10800000">
        <a:off x="4910822" y="3174413"/>
        <a:ext cx="415881" cy="486502"/>
      </dsp:txXfrm>
    </dsp:sp>
    <dsp:sp modelId="{29782F50-06B1-4384-9251-458E47510182}">
      <dsp:nvSpPr>
        <dsp:cNvPr id="0" name=""/>
        <dsp:cNvSpPr/>
      </dsp:nvSpPr>
      <dsp:spPr>
        <a:xfrm>
          <a:off x="2752948" y="2829153"/>
          <a:ext cx="1961703" cy="11770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Организация обратной связи (рефлексия)</a:t>
          </a:r>
          <a:endParaRPr lang="ru-RU" sz="1600" kern="1200" dirty="0"/>
        </a:p>
      </dsp:txBody>
      <dsp:txXfrm>
        <a:off x="2752948" y="2829153"/>
        <a:ext cx="1961703" cy="11770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1A19C-1231-4A63-9C5D-185FE15F287C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D85940-583A-4B98-BF01-7AF561C88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85940-583A-4B98-BF01-7AF561C8876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85940-583A-4B98-BF01-7AF561C8876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90987" y="685838"/>
            <a:ext cx="5676028" cy="3886894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xfrm>
            <a:off x="685480" y="4787695"/>
            <a:ext cx="5487041" cy="367046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90987" y="685838"/>
            <a:ext cx="5676028" cy="3886894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 bwMode="auto">
          <a:xfrm>
            <a:off x="685480" y="4787695"/>
            <a:ext cx="5487041" cy="367046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5719" y="685838"/>
            <a:ext cx="5006564" cy="342918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B176DD-6E14-4B6C-AB97-B082E77BEC99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5719" y="685838"/>
            <a:ext cx="5006564" cy="342918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B8A4BC1-E9D3-4F46-B43A-24EF7EAA12F5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8372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D78803E-D4A6-46DF-A785-3DF83809BB30}" type="slidenum">
              <a:rPr lang="ru-RU" sz="1200">
                <a:latin typeface="Arial" charset="0"/>
              </a:rPr>
              <a:pPr algn="r"/>
              <a:t>15</a:t>
            </a:fld>
            <a:endParaRPr lang="ru-RU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593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6537E95-20F7-4121-BDE0-9F56E51C781E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042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BE7529A-DA72-46E1-ABC0-3D9492AADD7A}" type="slidenum">
              <a:rPr lang="ru-RU" sz="1200">
                <a:latin typeface="Arial" charset="0"/>
              </a:rPr>
              <a:pPr algn="r"/>
              <a:t>17</a:t>
            </a:fld>
            <a:endParaRPr lang="ru-RU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144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AFE1A2A-E424-4F95-A90C-654151D85B23}" type="slidenum">
              <a:rPr lang="ru-RU" sz="1200">
                <a:latin typeface="Arial" charset="0"/>
              </a:rPr>
              <a:pPr algn="r"/>
              <a:t>18</a:t>
            </a:fld>
            <a:endParaRPr lang="ru-RU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246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3E828D1-2F38-47F8-BBCD-2C6428C45F4D}" type="slidenum">
              <a:rPr lang="ru-RU" sz="1200">
                <a:latin typeface="Arial" charset="0"/>
              </a:rPr>
              <a:pPr algn="r"/>
              <a:t>19</a:t>
            </a:fld>
            <a:endParaRPr lang="ru-RU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C77F69A-F743-4D76-B2E8-7B8C13E571CF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655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2128B48-8EC6-4905-A26E-9D4019926A21}" type="slidenum">
              <a:rPr lang="ru-RU" smtClean="0"/>
              <a:pPr/>
              <a:t>20</a:t>
            </a:fld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675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6E282E-2674-42C4-AA69-10E70E58622D}" type="slidenum">
              <a:rPr lang="ru-RU" smtClean="0"/>
              <a:pPr/>
              <a:t>21</a:t>
            </a:fld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686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420CC1-5190-489D-A6C1-064BC139DB4A}" type="slidenum">
              <a:rPr lang="ru-RU" smtClean="0"/>
              <a:pPr/>
              <a:t>22</a:t>
            </a:fld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2B8E135-EC57-49CE-9902-A3DECE493535}" type="slidenum">
              <a:rPr lang="ru-RU" smtClean="0"/>
              <a:pPr/>
              <a:t>23</a:t>
            </a:fld>
            <a:endParaRPr 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706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A3B3DF-253E-47A0-896B-E6BDD4E5D923}" type="slidenum">
              <a:rPr lang="ru-RU" smtClean="0"/>
              <a:pPr/>
              <a:t>24</a:t>
            </a:fld>
            <a:endParaRPr lang="ru-R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85940-583A-4B98-BF01-7AF561C88767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CAF1E97-4716-4777-815A-092A3273BAD0}" type="slidenum">
              <a:rPr lang="ru-RU" smtClean="0"/>
              <a:pPr/>
              <a:t>26</a:t>
            </a:fld>
            <a:endParaRPr lang="ru-R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31382-60C0-4A26-980A-507051969F4D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31382-60C0-4A26-980A-507051969F4D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31382-60C0-4A26-980A-507051969F4D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81D92-8064-46E7-9646-83EA03F1FAF7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31382-60C0-4A26-980A-507051969F4D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31382-60C0-4A26-980A-507051969F4D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A83F4-23A5-4CDC-A7A4-095AFF0797DC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A83F4-23A5-4CDC-A7A4-095AFF0797DC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31382-60C0-4A26-980A-507051969F4D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31382-60C0-4A26-980A-507051969F4D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31382-60C0-4A26-980A-507051969F4D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31382-60C0-4A26-980A-507051969F4D}" type="slidenum">
              <a:rPr lang="ru-RU" smtClean="0"/>
              <a:pPr/>
              <a:t>37</a:t>
            </a:fld>
            <a:endParaRPr lang="ru-R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31382-60C0-4A26-980A-507051969F4D}" type="slidenum">
              <a:rPr lang="ru-RU" smtClean="0"/>
              <a:pPr/>
              <a:t>38</a:t>
            </a:fld>
            <a:endParaRPr lang="ru-RU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31382-60C0-4A26-980A-507051969F4D}" type="slidenum">
              <a:rPr lang="ru-RU" smtClean="0"/>
              <a:pPr/>
              <a:t>39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85940-583A-4B98-BF01-7AF561C8876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31382-60C0-4A26-980A-507051969F4D}" type="slidenum">
              <a:rPr lang="ru-RU" smtClean="0"/>
              <a:pPr/>
              <a:t>40</a:t>
            </a:fld>
            <a:endParaRPr lang="ru-RU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157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306C3F-42CA-443F-B8DE-34AF33C97782}" type="slidenum">
              <a:rPr lang="ru-RU" smtClean="0"/>
              <a:pPr/>
              <a:t>41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85940-583A-4B98-BF01-7AF561C8876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407EE9-836F-4ECC-A1A6-02CA6766C9CD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47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AE6C83-3747-407B-8471-0758B11C1B59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85940-583A-4B98-BF01-7AF561C88767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85940-583A-4B98-BF01-7AF561C8876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5C94-D404-46ED-A791-50CABBFE30F8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A120-5981-4D2D-9822-C717DD51BB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5C94-D404-46ED-A791-50CABBFE30F8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A120-5981-4D2D-9822-C717DD51BB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5C94-D404-46ED-A791-50CABBFE30F8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A120-5981-4D2D-9822-C717DD51BB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5C94-D404-46ED-A791-50CABBFE30F8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A120-5981-4D2D-9822-C717DD51BB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5C94-D404-46ED-A791-50CABBFE30F8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A120-5981-4D2D-9822-C717DD51BB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5C94-D404-46ED-A791-50CABBFE30F8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A120-5981-4D2D-9822-C717DD51BB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5C94-D404-46ED-A791-50CABBFE30F8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A120-5981-4D2D-9822-C717DD51BB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5C94-D404-46ED-A791-50CABBFE30F8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A120-5981-4D2D-9822-C717DD51BB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5C94-D404-46ED-A791-50CABBFE30F8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A120-5981-4D2D-9822-C717DD51BB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5C94-D404-46ED-A791-50CABBFE30F8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A120-5981-4D2D-9822-C717DD51BB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5C94-D404-46ED-A791-50CABBFE30F8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A120-5981-4D2D-9822-C717DD51BB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65C94-D404-46ED-A791-50CABBFE30F8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2A120-5981-4D2D-9822-C717DD51BB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Образовательный процесс: роль урочной и внеурочной деятельности в формировании УУД обучающихся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Логинов Дмитрий Александрович, ст.преподаватель кафедры управления образованием ГАОУ ДПО «</a:t>
            </a:r>
            <a:r>
              <a:rPr lang="ru-RU" dirty="0" err="1" smtClean="0"/>
              <a:t>СарИПКиПРО</a:t>
            </a:r>
            <a:r>
              <a:rPr lang="ru-RU" dirty="0" smtClean="0"/>
              <a:t>»</a:t>
            </a:r>
            <a:r>
              <a:rPr lang="en-US" dirty="0" smtClean="0"/>
              <a:t> </a:t>
            </a:r>
          </a:p>
          <a:p>
            <a:r>
              <a:rPr lang="en-US" dirty="0" smtClean="0"/>
              <a:t>energy.lda@gmail.com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Требования ФГОС ООО: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Условия реализации ООП  ООО …</a:t>
            </a:r>
          </a:p>
          <a:p>
            <a:r>
              <a:rPr lang="ru-RU" dirty="0" smtClean="0"/>
              <a:t>…</a:t>
            </a:r>
          </a:p>
          <a:p>
            <a:r>
              <a:rPr lang="ru-RU" dirty="0"/>
              <a:t>развития личности, способностей, удовлетворения познавательных интересов, самореализации обучающихся, в том числе одаренных и талантливых, через организацию учебной и </a:t>
            </a:r>
            <a:r>
              <a:rPr lang="ru-RU" i="1" u="sng" dirty="0">
                <a:solidFill>
                  <a:srgbClr val="FF0000"/>
                </a:solidFill>
              </a:rPr>
              <a:t>внеурочной деятельности</a:t>
            </a:r>
            <a:r>
              <a:rPr lang="ru-RU" dirty="0"/>
              <a:t>, </a:t>
            </a:r>
            <a:r>
              <a:rPr lang="ru-RU" u="sng" dirty="0">
                <a:solidFill>
                  <a:srgbClr val="FF0000"/>
                </a:solidFill>
              </a:rPr>
              <a:t>социальной практики</a:t>
            </a:r>
            <a:r>
              <a:rPr lang="ru-RU" dirty="0"/>
              <a:t>, общественно-полезной деятельности, систему кружков, клубов, секций, </a:t>
            </a:r>
            <a:r>
              <a:rPr lang="ru-RU" u="sng" dirty="0">
                <a:solidFill>
                  <a:srgbClr val="FF0000"/>
                </a:solidFill>
              </a:rPr>
              <a:t>студий</a:t>
            </a:r>
            <a:r>
              <a:rPr lang="ru-RU" dirty="0"/>
              <a:t> с использованием возможностей учреждений дополнительного образования детей, культуры и спорта;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23850" y="260350"/>
            <a:ext cx="8820150" cy="865188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ru-RU" sz="3200" cap="none" smtClean="0">
                <a:latin typeface="Arial" charset="0"/>
              </a:rPr>
              <a:t>Формы организации внеурочной деятельности</a:t>
            </a:r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>
            <a:off x="250825" y="1557338"/>
            <a:ext cx="4392613" cy="2376487"/>
          </a:xfrm>
          <a:prstGeom prst="triangle">
            <a:avLst>
              <a:gd name="adj" fmla="val 50000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FontTx/>
              <a:buChar char="•"/>
            </a:pPr>
            <a:r>
              <a:rPr lang="ru-RU" sz="2000" b="1" i="1"/>
              <a:t>Экскурсии</a:t>
            </a:r>
          </a:p>
          <a:p>
            <a:pPr algn="ctr">
              <a:buFontTx/>
              <a:buChar char="•"/>
            </a:pPr>
            <a:r>
              <a:rPr lang="ru-RU" sz="2000" b="1" i="1">
                <a:solidFill>
                  <a:srgbClr val="FF0000"/>
                </a:solidFill>
              </a:rPr>
              <a:t>Кружки</a:t>
            </a:r>
          </a:p>
          <a:p>
            <a:pPr algn="ctr">
              <a:buFontTx/>
              <a:buChar char="•"/>
            </a:pPr>
            <a:r>
              <a:rPr lang="ru-RU" sz="2000" b="1" i="1">
                <a:solidFill>
                  <a:srgbClr val="FF0000"/>
                </a:solidFill>
              </a:rPr>
              <a:t>Секции</a:t>
            </a:r>
          </a:p>
          <a:p>
            <a:pPr algn="ctr"/>
            <a:endParaRPr lang="ru-RU" sz="2000">
              <a:solidFill>
                <a:srgbClr val="FF0000"/>
              </a:solidFill>
            </a:endParaRPr>
          </a:p>
        </p:txBody>
      </p:sp>
      <p:sp>
        <p:nvSpPr>
          <p:cNvPr id="53255" name="AutoShape 7"/>
          <p:cNvSpPr>
            <a:spLocks noChangeArrowheads="1"/>
          </p:cNvSpPr>
          <p:nvPr/>
        </p:nvSpPr>
        <p:spPr bwMode="auto">
          <a:xfrm>
            <a:off x="4427538" y="1412875"/>
            <a:ext cx="4537075" cy="2520950"/>
          </a:xfrm>
          <a:prstGeom prst="triangle">
            <a:avLst>
              <a:gd name="adj" fmla="val 50000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FontTx/>
              <a:buChar char="•"/>
            </a:pPr>
            <a:r>
              <a:rPr lang="ru-RU" sz="2000" b="1" i="1">
                <a:solidFill>
                  <a:srgbClr val="FF0000"/>
                </a:solidFill>
              </a:rPr>
              <a:t>Круглые столы</a:t>
            </a:r>
          </a:p>
          <a:p>
            <a:pPr algn="ctr">
              <a:buFontTx/>
              <a:buChar char="•"/>
            </a:pPr>
            <a:r>
              <a:rPr lang="ru-RU" sz="2000" b="1" i="1"/>
              <a:t>Конференции</a:t>
            </a:r>
          </a:p>
          <a:p>
            <a:pPr algn="ctr">
              <a:buFontTx/>
              <a:buChar char="•"/>
            </a:pPr>
            <a:r>
              <a:rPr lang="ru-RU" sz="2000" b="1" i="1"/>
              <a:t>Диспуты</a:t>
            </a:r>
          </a:p>
          <a:p>
            <a:pPr algn="ctr"/>
            <a:endParaRPr lang="ru-RU" sz="2000" b="1" i="1"/>
          </a:p>
        </p:txBody>
      </p:sp>
      <p:sp>
        <p:nvSpPr>
          <p:cNvPr id="53256" name="AutoShape 8"/>
          <p:cNvSpPr>
            <a:spLocks noChangeArrowheads="1"/>
          </p:cNvSpPr>
          <p:nvPr/>
        </p:nvSpPr>
        <p:spPr bwMode="auto">
          <a:xfrm>
            <a:off x="1258888" y="3644900"/>
            <a:ext cx="6480175" cy="2781300"/>
          </a:xfrm>
          <a:prstGeom prst="triangle">
            <a:avLst>
              <a:gd name="adj" fmla="val 50000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FontTx/>
              <a:buChar char="•"/>
            </a:pPr>
            <a:r>
              <a:rPr lang="ru-RU" b="1" i="1"/>
              <a:t>Школьные научные</a:t>
            </a:r>
          </a:p>
          <a:p>
            <a:pPr algn="ctr"/>
            <a:r>
              <a:rPr lang="ru-RU" b="1" i="1"/>
              <a:t>общества</a:t>
            </a:r>
          </a:p>
          <a:p>
            <a:pPr algn="ctr">
              <a:buFontTx/>
              <a:buChar char="•"/>
            </a:pPr>
            <a:r>
              <a:rPr lang="ru-RU" b="1" i="1"/>
              <a:t>Олимпиады</a:t>
            </a:r>
          </a:p>
          <a:p>
            <a:pPr algn="ctr">
              <a:buFontTx/>
              <a:buChar char="•"/>
            </a:pPr>
            <a:r>
              <a:rPr lang="ru-RU" b="1" i="1"/>
              <a:t>Исследования</a:t>
            </a:r>
          </a:p>
          <a:p>
            <a:pPr algn="ctr">
              <a:buFontTx/>
              <a:buChar char="•"/>
            </a:pPr>
            <a:r>
              <a:rPr lang="ru-RU" b="1" i="1" u="sng">
                <a:solidFill>
                  <a:srgbClr val="FF0000"/>
                </a:solidFill>
              </a:rPr>
              <a:t>Общественно </a:t>
            </a:r>
          </a:p>
          <a:p>
            <a:pPr algn="ctr"/>
            <a:r>
              <a:rPr lang="ru-RU" b="1" i="1" u="sng">
                <a:solidFill>
                  <a:srgbClr val="FF0000"/>
                </a:solidFill>
              </a:rPr>
              <a:t>полезные практики</a:t>
            </a:r>
          </a:p>
          <a:p>
            <a:pPr algn="ctr"/>
            <a:endParaRPr lang="ru-RU" b="1" i="1" u="sng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4" grpId="0" animBg="1"/>
      <p:bldP spid="53255" grpId="0" animBg="1"/>
      <p:bldP spid="5325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AutoShape 5"/>
          <p:cNvSpPr>
            <a:spLocks noChangeArrowheads="1"/>
          </p:cNvSpPr>
          <p:nvPr/>
        </p:nvSpPr>
        <p:spPr bwMode="black">
          <a:xfrm rot="-5400000">
            <a:off x="2278063" y="2770188"/>
            <a:ext cx="444500" cy="609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377330481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4021 h 21600"/>
              <a:gd name="T14" fmla="*/ 19119 w 21600"/>
              <a:gd name="T15" fmla="*/ 81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4271" y="0"/>
                </a:lnTo>
                <a:lnTo>
                  <a:pt x="14271" y="4021"/>
                </a:lnTo>
                <a:lnTo>
                  <a:pt x="12427" y="4021"/>
                </a:lnTo>
                <a:cubicBezTo>
                  <a:pt x="5564" y="4021"/>
                  <a:pt x="0" y="7664"/>
                  <a:pt x="0" y="12158"/>
                </a:cubicBezTo>
                <a:lnTo>
                  <a:pt x="0" y="21600"/>
                </a:lnTo>
                <a:lnTo>
                  <a:pt x="4207" y="21600"/>
                </a:lnTo>
                <a:lnTo>
                  <a:pt x="4207" y="12158"/>
                </a:lnTo>
                <a:cubicBezTo>
                  <a:pt x="4207" y="9937"/>
                  <a:pt x="7887" y="8137"/>
                  <a:pt x="12427" y="8137"/>
                </a:cubicBezTo>
                <a:lnTo>
                  <a:pt x="14271" y="8137"/>
                </a:lnTo>
                <a:lnTo>
                  <a:pt x="14271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51206" name="AutoShape 6"/>
          <p:cNvSpPr>
            <a:spLocks noChangeArrowheads="1"/>
          </p:cNvSpPr>
          <p:nvPr/>
        </p:nvSpPr>
        <p:spPr bwMode="auto">
          <a:xfrm>
            <a:off x="557213" y="2060575"/>
            <a:ext cx="2525712" cy="501650"/>
          </a:xfrm>
          <a:prstGeom prst="roundRect">
            <a:avLst>
              <a:gd name="adj" fmla="val 16667"/>
            </a:avLst>
          </a:prstGeom>
          <a:solidFill>
            <a:srgbClr val="E28700"/>
          </a:solidFill>
          <a:ln w="9525">
            <a:solidFill>
              <a:srgbClr val="CCECFF"/>
            </a:solidFill>
            <a:round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lIns="36000" tIns="43247" rIns="36000" bIns="43247" anchor="ctr"/>
          <a:lstStyle/>
          <a:p>
            <a:pPr algn="ctr" defTabSz="865188" eaLnBrk="0" hangingPunct="0">
              <a:defRPr/>
            </a:pPr>
            <a:r>
              <a:rPr lang="ru-RU" sz="1400" b="1">
                <a:solidFill>
                  <a:schemeClr val="bg1"/>
                </a:solidFill>
                <a:latin typeface="Verdana" pitchFamily="34" charset="0"/>
              </a:rPr>
              <a:t>Третий уровень</a:t>
            </a:r>
            <a:endParaRPr lang="en-US" sz="14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1207" name="AutoShape 7"/>
          <p:cNvSpPr>
            <a:spLocks noChangeArrowheads="1"/>
          </p:cNvSpPr>
          <p:nvPr/>
        </p:nvSpPr>
        <p:spPr bwMode="auto">
          <a:xfrm>
            <a:off x="3059113" y="3213100"/>
            <a:ext cx="2519362" cy="501650"/>
          </a:xfrm>
          <a:prstGeom prst="roundRect">
            <a:avLst>
              <a:gd name="adj" fmla="val 16667"/>
            </a:avLst>
          </a:prstGeom>
          <a:solidFill>
            <a:srgbClr val="E28700"/>
          </a:solidFill>
          <a:ln w="9525">
            <a:solidFill>
              <a:srgbClr val="CCECFF"/>
            </a:solidFill>
            <a:round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lIns="36000" tIns="43247" rIns="36000" bIns="43247" anchor="ctr"/>
          <a:lstStyle/>
          <a:p>
            <a:pPr algn="ctr" defTabSz="865188" eaLnBrk="0" hangingPunct="0">
              <a:defRPr/>
            </a:pPr>
            <a:r>
              <a:rPr lang="ru-RU" sz="1400" b="1">
                <a:solidFill>
                  <a:schemeClr val="bg1"/>
                </a:solidFill>
                <a:latin typeface="Verdana" pitchFamily="34" charset="0"/>
              </a:rPr>
              <a:t>Второй уровень</a:t>
            </a:r>
            <a:endParaRPr lang="en-US" sz="14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468313" y="5589588"/>
            <a:ext cx="8424862" cy="787400"/>
          </a:xfrm>
          <a:prstGeom prst="rect">
            <a:avLst/>
          </a:prstGeom>
          <a:solidFill>
            <a:srgbClr val="FFC46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40000"/>
              </a:lnSpc>
              <a:spcBef>
                <a:spcPct val="50000"/>
              </a:spcBef>
              <a:defRPr/>
            </a:pPr>
            <a:r>
              <a:rPr lang="ru-RU" sz="1600" b="1"/>
              <a:t>Каждому уровню результатов внеурочной деятельности соответствует своя образовательная форма</a:t>
            </a:r>
          </a:p>
        </p:txBody>
      </p:sp>
      <p:sp>
        <p:nvSpPr>
          <p:cNvPr id="51211" name="AutoShape 11"/>
          <p:cNvSpPr>
            <a:spLocks noChangeArrowheads="1"/>
          </p:cNvSpPr>
          <p:nvPr/>
        </p:nvSpPr>
        <p:spPr bwMode="auto">
          <a:xfrm>
            <a:off x="5867400" y="4149725"/>
            <a:ext cx="2519363" cy="501650"/>
          </a:xfrm>
          <a:prstGeom prst="roundRect">
            <a:avLst>
              <a:gd name="adj" fmla="val 16667"/>
            </a:avLst>
          </a:prstGeom>
          <a:solidFill>
            <a:srgbClr val="E28700"/>
          </a:solidFill>
          <a:ln w="9525">
            <a:solidFill>
              <a:srgbClr val="CCECFF"/>
            </a:solidFill>
            <a:round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lIns="36000" tIns="43247" rIns="36000" bIns="43247" anchor="ctr"/>
          <a:lstStyle/>
          <a:p>
            <a:pPr algn="ctr" defTabSz="865188" eaLnBrk="0" hangingPunct="0">
              <a:defRPr/>
            </a:pPr>
            <a:r>
              <a:rPr lang="ru-RU" sz="1400" b="1">
                <a:solidFill>
                  <a:schemeClr val="bg1"/>
                </a:solidFill>
                <a:latin typeface="Verdana" pitchFamily="34" charset="0"/>
              </a:rPr>
              <a:t>Первый уровень </a:t>
            </a:r>
            <a:endParaRPr lang="en-US" sz="14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2295" name="Text Box 18"/>
          <p:cNvSpPr txBox="1">
            <a:spLocks noChangeArrowheads="1"/>
          </p:cNvSpPr>
          <p:nvPr/>
        </p:nvSpPr>
        <p:spPr bwMode="auto">
          <a:xfrm>
            <a:off x="5940425" y="4724400"/>
            <a:ext cx="2447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Приобретение социальных знаний</a:t>
            </a:r>
          </a:p>
        </p:txBody>
      </p:sp>
      <p:sp>
        <p:nvSpPr>
          <p:cNvPr id="12296" name="Text Box 19"/>
          <p:cNvSpPr txBox="1">
            <a:spLocks noChangeArrowheads="1"/>
          </p:cNvSpPr>
          <p:nvPr/>
        </p:nvSpPr>
        <p:spPr bwMode="auto">
          <a:xfrm>
            <a:off x="2700338" y="3789363"/>
            <a:ext cx="223202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/>
              <a:t>Приобретение опыта переживания и позитивного отношения к базовым ценностям</a:t>
            </a:r>
          </a:p>
        </p:txBody>
      </p:sp>
      <p:sp>
        <p:nvSpPr>
          <p:cNvPr id="12297" name="Text Box 20"/>
          <p:cNvSpPr txBox="1">
            <a:spLocks noChangeArrowheads="1"/>
          </p:cNvSpPr>
          <p:nvPr/>
        </p:nvSpPr>
        <p:spPr bwMode="auto">
          <a:xfrm>
            <a:off x="179388" y="2852738"/>
            <a:ext cx="2232025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Приобретение опыта самостоятельного общественного действия</a:t>
            </a:r>
          </a:p>
        </p:txBody>
      </p:sp>
      <p:sp>
        <p:nvSpPr>
          <p:cNvPr id="12298" name="Rectangle 21"/>
          <p:cNvSpPr>
            <a:spLocks noGrp="1"/>
          </p:cNvSpPr>
          <p:nvPr>
            <p:ph type="title" idx="4294967295"/>
          </p:nvPr>
        </p:nvSpPr>
        <p:spPr bwMode="auto">
          <a:xfrm>
            <a:off x="250825" y="333375"/>
            <a:ext cx="9144000" cy="935038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ru-RU" sz="3600" cap="none" smtClean="0"/>
              <a:t>Классификация результатов внеурочной деятельности</a:t>
            </a: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black">
          <a:xfrm rot="-5400000">
            <a:off x="5083175" y="3917950"/>
            <a:ext cx="444500" cy="609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377330481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4021 h 21600"/>
              <a:gd name="T14" fmla="*/ 19119 w 21600"/>
              <a:gd name="T15" fmla="*/ 81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4271" y="0"/>
                </a:lnTo>
                <a:lnTo>
                  <a:pt x="14271" y="4021"/>
                </a:lnTo>
                <a:lnTo>
                  <a:pt x="12427" y="4021"/>
                </a:lnTo>
                <a:cubicBezTo>
                  <a:pt x="5564" y="4021"/>
                  <a:pt x="0" y="7664"/>
                  <a:pt x="0" y="12158"/>
                </a:cubicBezTo>
                <a:lnTo>
                  <a:pt x="0" y="21600"/>
                </a:lnTo>
                <a:lnTo>
                  <a:pt x="4207" y="21600"/>
                </a:lnTo>
                <a:lnTo>
                  <a:pt x="4207" y="12158"/>
                </a:lnTo>
                <a:cubicBezTo>
                  <a:pt x="4207" y="9937"/>
                  <a:pt x="7887" y="8137"/>
                  <a:pt x="12427" y="8137"/>
                </a:cubicBezTo>
                <a:lnTo>
                  <a:pt x="14271" y="8137"/>
                </a:lnTo>
                <a:lnTo>
                  <a:pt x="14271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 animBg="1"/>
      <p:bldP spid="51206" grpId="0" animBg="1"/>
      <p:bldP spid="51207" grpId="0" animBg="1"/>
      <p:bldP spid="51210" grpId="0" animBg="1"/>
      <p:bldP spid="51211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/>
          </p:cNvSpPr>
          <p:nvPr>
            <p:ph type="title" idx="4294967295"/>
          </p:nvPr>
        </p:nvSpPr>
        <p:spPr bwMode="auto">
          <a:xfrm>
            <a:off x="468313" y="0"/>
            <a:ext cx="8675687" cy="1412875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200" cap="none" smtClean="0">
                <a:latin typeface="Arial" charset="0"/>
              </a:rPr>
              <a:t>Формы организации внеурочной деятельности. Методический конструктор</a:t>
            </a:r>
          </a:p>
        </p:txBody>
      </p:sp>
      <p:pic>
        <p:nvPicPr>
          <p:cNvPr id="1331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0000">
            <a:off x="396875" y="1436688"/>
            <a:ext cx="770572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60000">
            <a:off x="627063" y="2349500"/>
            <a:ext cx="8056562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9"/>
          <p:cNvSpPr>
            <a:spLocks noGrp="1"/>
          </p:cNvSpPr>
          <p:nvPr>
            <p:ph type="title" idx="4294967295"/>
          </p:nvPr>
        </p:nvSpPr>
        <p:spPr bwMode="auto">
          <a:xfrm>
            <a:off x="468313" y="0"/>
            <a:ext cx="8351837" cy="1412875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200" cap="none" smtClean="0">
                <a:latin typeface="Arial" charset="0"/>
              </a:rPr>
              <a:t>Формы организации внеурочной деятельности. Методический конструктор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381844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marL="484188" eaLnBrk="1" hangingPunct="1">
              <a:defRPr/>
            </a:pPr>
            <a:r>
              <a:rPr lang="ru-RU" sz="3600" cap="none" dirty="0" smtClean="0"/>
              <a:t>Организационные формы образовательного процесса в единстве урочной и внеурочной деятельности. Школа полного дня</a:t>
            </a:r>
            <a:r>
              <a:rPr lang="ru-RU" sz="2600" cap="none" dirty="0" smtClean="0">
                <a:solidFill>
                  <a:srgbClr val="6DB2C9"/>
                </a:solidFill>
              </a:rPr>
              <a:t/>
            </a:r>
            <a:br>
              <a:rPr lang="ru-RU" sz="2600" cap="none" dirty="0" smtClean="0">
                <a:solidFill>
                  <a:srgbClr val="6DB2C9"/>
                </a:solidFill>
              </a:rPr>
            </a:br>
            <a:endParaRPr lang="ru-RU" sz="2600" cap="none" dirty="0" smtClean="0">
              <a:solidFill>
                <a:srgbClr val="6DB2C9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57200" y="1500174"/>
          <a:ext cx="8229600" cy="4954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</a:pPr>
            <a:r>
              <a:rPr lang="ru-RU" smtClean="0"/>
              <a:t>1918 г. – открытие первых клубов для детей, трудовые колонии, игровые площадки.</a:t>
            </a:r>
          </a:p>
          <a:p>
            <a:r>
              <a:rPr lang="ru-RU" smtClean="0"/>
              <a:t>1920-е – Петроград – школы-клубы как основная форма образования подростков.</a:t>
            </a:r>
          </a:p>
          <a:p>
            <a:r>
              <a:rPr lang="ru-RU" smtClean="0"/>
              <a:t>1925 г. – первые фабрично-заводские семилетки в крупных промышленных центрах.</a:t>
            </a:r>
          </a:p>
          <a:p>
            <a:r>
              <a:rPr lang="ru-RU" smtClean="0"/>
              <a:t>1956 г. – сентябрь – школы-интернаты как «очаг передового воспитания».</a:t>
            </a:r>
          </a:p>
          <a:p>
            <a:r>
              <a:rPr lang="ru-RU" smtClean="0"/>
              <a:t>1960 г. – организация школ с продленным днем.</a:t>
            </a:r>
          </a:p>
          <a:p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marL="484188" eaLnBrk="1" hangingPunct="1">
              <a:defRPr/>
            </a:pPr>
            <a:r>
              <a:rPr lang="ru-RU" sz="2600" cap="none" smtClean="0"/>
              <a:t>Формы организации образовательного процесса: школа полного дня</a:t>
            </a:r>
            <a:r>
              <a:rPr lang="ru-RU" sz="2600" cap="none" smtClean="0">
                <a:solidFill>
                  <a:srgbClr val="6DB2C9"/>
                </a:solidFill>
              </a:rPr>
              <a:t/>
            </a:r>
            <a:br>
              <a:rPr lang="ru-RU" sz="2600" cap="none" smtClean="0">
                <a:solidFill>
                  <a:srgbClr val="6DB2C9"/>
                </a:solidFill>
              </a:rPr>
            </a:br>
            <a:endParaRPr lang="ru-RU" sz="2600" cap="none" smtClean="0">
              <a:solidFill>
                <a:srgbClr val="6DB2C9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Содержимое 2"/>
          <p:cNvSpPr>
            <a:spLocks noGrp="1"/>
          </p:cNvSpPr>
          <p:nvPr>
            <p:ph sz="quarter" idx="1"/>
          </p:nvPr>
        </p:nvSpPr>
        <p:spPr>
          <a:xfrm>
            <a:off x="107950" y="1484313"/>
            <a:ext cx="8712200" cy="4572000"/>
          </a:xfrm>
        </p:spPr>
        <p:txBody>
          <a:bodyPr>
            <a:normAutofit lnSpcReduction="10000"/>
          </a:bodyPr>
          <a:lstStyle/>
          <a:p>
            <a:pPr marL="447675" indent="-382588" algn="ctr" eaLnBrk="1" hangingPunct="1">
              <a:buFont typeface="Wingdings 2" pitchFamily="18" charset="2"/>
              <a:buNone/>
            </a:pPr>
            <a:r>
              <a:rPr lang="ru-RU" sz="2200" b="1" smtClean="0">
                <a:latin typeface="Times New Roman" pitchFamily="18" charset="0"/>
                <a:cs typeface="Arial" charset="0"/>
              </a:rPr>
              <a:t>Подходы к построению полного дня</a:t>
            </a:r>
          </a:p>
          <a:p>
            <a:pPr marL="447675" indent="-382588" algn="ctr" eaLnBrk="1" hangingPunct="1">
              <a:buFont typeface="Wingdings 2" pitchFamily="18" charset="2"/>
              <a:buNone/>
            </a:pPr>
            <a:endParaRPr lang="ru-RU" sz="2200" b="1" smtClean="0">
              <a:latin typeface="Times New Roman" pitchFamily="18" charset="0"/>
              <a:cs typeface="Arial" charset="0"/>
            </a:endParaRPr>
          </a:p>
          <a:p>
            <a:pPr marL="447675" indent="-382588" eaLnBrk="1" hangingPunct="1">
              <a:buFont typeface="Wingdings 2" pitchFamily="18" charset="2"/>
              <a:buChar char=""/>
            </a:pPr>
            <a:r>
              <a:rPr lang="ru-RU" sz="2200" b="1" smtClean="0">
                <a:latin typeface="Times New Roman" pitchFamily="18" charset="0"/>
                <a:cs typeface="Arial" charset="0"/>
              </a:rPr>
              <a:t>Первый вариант:</a:t>
            </a:r>
            <a:r>
              <a:rPr lang="ru-RU" sz="2200" smtClean="0">
                <a:latin typeface="Times New Roman" pitchFamily="18" charset="0"/>
                <a:cs typeface="Arial" charset="0"/>
              </a:rPr>
              <a:t> традиционный.</a:t>
            </a:r>
          </a:p>
          <a:p>
            <a:pPr marL="447675" indent="-382588" eaLnBrk="1" hangingPunct="1">
              <a:buFont typeface="Wingdings 2" pitchFamily="18" charset="2"/>
              <a:buNone/>
            </a:pPr>
            <a:r>
              <a:rPr lang="ru-RU" sz="2200" smtClean="0">
                <a:latin typeface="Times New Roman" pitchFamily="18" charset="0"/>
                <a:cs typeface="Arial" charset="0"/>
              </a:rPr>
              <a:t>Первая половина дня – уроки, вторая – развивающие занятия.</a:t>
            </a:r>
          </a:p>
          <a:p>
            <a:pPr marL="447675" indent="-382588" eaLnBrk="1" hangingPunct="1">
              <a:buFont typeface="Wingdings 2" pitchFamily="18" charset="2"/>
              <a:buNone/>
            </a:pPr>
            <a:r>
              <a:rPr lang="ru-RU" sz="2200" i="1" u="sng" smtClean="0">
                <a:latin typeface="Times New Roman" pitchFamily="18" charset="0"/>
                <a:cs typeface="Arial" charset="0"/>
              </a:rPr>
              <a:t>МИНУС:</a:t>
            </a:r>
            <a:r>
              <a:rPr lang="ru-RU" sz="2200" smtClean="0">
                <a:latin typeface="Times New Roman" pitchFamily="18" charset="0"/>
                <a:cs typeface="Arial" charset="0"/>
              </a:rPr>
              <a:t> самостоятельная учебная деятельность приходится на время спада работоспособности.</a:t>
            </a:r>
          </a:p>
          <a:p>
            <a:pPr marL="447675" indent="-382588" eaLnBrk="1" hangingPunct="1">
              <a:buFont typeface="Wingdings 2" pitchFamily="18" charset="2"/>
              <a:buChar char=""/>
            </a:pPr>
            <a:r>
              <a:rPr lang="ru-RU" sz="2200" b="1" smtClean="0">
                <a:latin typeface="Times New Roman" pitchFamily="18" charset="0"/>
                <a:cs typeface="Arial" charset="0"/>
              </a:rPr>
              <a:t>Второй вариант: </a:t>
            </a:r>
            <a:r>
              <a:rPr lang="ru-RU" sz="2200" smtClean="0">
                <a:latin typeface="Times New Roman" pitchFamily="18" charset="0"/>
                <a:cs typeface="Arial" charset="0"/>
              </a:rPr>
              <a:t>дробная архитектура.</a:t>
            </a:r>
          </a:p>
          <a:p>
            <a:pPr marL="447675" indent="-382588" eaLnBrk="1" hangingPunct="1">
              <a:buFont typeface="Wingdings 2" pitchFamily="18" charset="2"/>
              <a:buNone/>
            </a:pPr>
            <a:r>
              <a:rPr lang="ru-RU" sz="2200" smtClean="0">
                <a:latin typeface="Times New Roman" pitchFamily="18" charset="0"/>
                <a:cs typeface="Arial" charset="0"/>
              </a:rPr>
              <a:t>До обеда: уроки по основным предметам – отдых – самостоятельная работа.</a:t>
            </a:r>
          </a:p>
          <a:p>
            <a:pPr marL="447675" indent="-382588" eaLnBrk="1" hangingPunct="1">
              <a:buFont typeface="Wingdings 2" pitchFamily="18" charset="2"/>
              <a:buNone/>
            </a:pPr>
            <a:r>
              <a:rPr lang="ru-RU" sz="2200" smtClean="0">
                <a:latin typeface="Times New Roman" pitchFamily="18" charset="0"/>
                <a:cs typeface="Arial" charset="0"/>
              </a:rPr>
              <a:t>После обеда: курсы эстетического воспитания, развивающие кружки, </a:t>
            </a:r>
            <a:r>
              <a:rPr lang="ru-RU" sz="2200" b="1" i="1" u="sng" smtClean="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клубная работа</a:t>
            </a:r>
            <a:r>
              <a:rPr lang="ru-RU" sz="2200" smtClean="0">
                <a:latin typeface="Times New Roman" pitchFamily="18" charset="0"/>
                <a:cs typeface="Arial" charset="0"/>
              </a:rPr>
              <a:t>.</a:t>
            </a:r>
          </a:p>
          <a:p>
            <a:pPr marL="447675" indent="-382588" eaLnBrk="1" hangingPunct="1">
              <a:buFont typeface="Wingdings 2" pitchFamily="18" charset="2"/>
              <a:buNone/>
            </a:pPr>
            <a:r>
              <a:rPr lang="ru-RU" sz="2200" i="1" u="sng" smtClean="0">
                <a:latin typeface="Times New Roman" pitchFamily="18" charset="0"/>
                <a:cs typeface="Arial" charset="0"/>
              </a:rPr>
              <a:t>МИНУС:</a:t>
            </a:r>
            <a:r>
              <a:rPr lang="ru-RU" sz="2200" smtClean="0">
                <a:latin typeface="Times New Roman" pitchFamily="18" charset="0"/>
                <a:cs typeface="Arial" charset="0"/>
              </a:rPr>
              <a:t> затягивается первая половина дня прия 45 минутных уроках</a:t>
            </a:r>
          </a:p>
          <a:p>
            <a:pPr marL="447675" indent="-382588" eaLnBrk="1" hangingPunct="1">
              <a:buFont typeface="Wingdings 2" pitchFamily="18" charset="2"/>
              <a:buNone/>
            </a:pPr>
            <a:endParaRPr lang="ru-RU" smtClean="0">
              <a:latin typeface="Arial" charset="0"/>
              <a:cs typeface="Arial" charset="0"/>
            </a:endParaRPr>
          </a:p>
          <a:p>
            <a:pPr marL="447675" indent="-382588" eaLnBrk="1" hangingPunct="1">
              <a:buFont typeface="Wingdings 2" pitchFamily="18" charset="2"/>
              <a:buChar char=""/>
            </a:pPr>
            <a:endParaRPr lang="ru-RU" smtClean="0"/>
          </a:p>
        </p:txBody>
      </p:sp>
      <p:sp>
        <p:nvSpPr>
          <p:cNvPr id="27651" name="Прямоугольник 3"/>
          <p:cNvSpPr>
            <a:spLocks noChangeArrowheads="1"/>
          </p:cNvSpPr>
          <p:nvPr/>
        </p:nvSpPr>
        <p:spPr bwMode="auto">
          <a:xfrm>
            <a:off x="571500" y="357188"/>
            <a:ext cx="77152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>
                <a:solidFill>
                  <a:schemeClr val="tx2"/>
                </a:solidFill>
                <a:latin typeface="Century Schoolbook" pitchFamily="18" charset="0"/>
              </a:rPr>
              <a:t>Формы организации образовательного процесса: школа полного дня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8675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5041999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endParaRPr lang="ru-RU" sz="2200" dirty="0" smtClean="0"/>
          </a:p>
          <a:p>
            <a:pPr eaLnBrk="1" hangingPunct="1"/>
            <a:r>
              <a:rPr lang="ru-RU" sz="2800" dirty="0" smtClean="0"/>
              <a:t>Противоречие между желаниями детей, их родителей и возможностями образовательного учреждения. </a:t>
            </a:r>
          </a:p>
          <a:p>
            <a:pPr eaLnBrk="1" hangingPunct="1"/>
            <a:endParaRPr lang="ru-RU" sz="2800" dirty="0" smtClean="0"/>
          </a:p>
          <a:p>
            <a:pPr eaLnBrk="1" hangingPunct="1"/>
            <a:r>
              <a:rPr lang="ru-RU" sz="2800" dirty="0" smtClean="0"/>
              <a:t>Сложности в составлении расписания. </a:t>
            </a:r>
          </a:p>
          <a:p>
            <a:pPr eaLnBrk="1" hangingPunct="1"/>
            <a:endParaRPr lang="ru-RU" sz="2800" dirty="0" smtClean="0"/>
          </a:p>
          <a:p>
            <a:pPr eaLnBrk="1" hangingPunct="1"/>
            <a:r>
              <a:rPr lang="ru-RU" sz="2800" dirty="0" smtClean="0"/>
              <a:t>Решение вопросов оплаты труда.</a:t>
            </a:r>
          </a:p>
          <a:p>
            <a:pPr eaLnBrk="1" hangingPunct="1"/>
            <a:endParaRPr lang="ru-RU" sz="2800" dirty="0" smtClean="0"/>
          </a:p>
          <a:p>
            <a:pPr eaLnBrk="1" hangingPunct="1"/>
            <a:r>
              <a:rPr lang="ru-RU" sz="2800" dirty="0" smtClean="0"/>
              <a:t>Материально-техническое оснащение ОУ. </a:t>
            </a:r>
          </a:p>
          <a:p>
            <a:pPr eaLnBrk="1" hangingPunct="1"/>
            <a:endParaRPr lang="ru-RU" sz="2200" dirty="0" smtClean="0"/>
          </a:p>
        </p:txBody>
      </p:sp>
      <p:sp>
        <p:nvSpPr>
          <p:cNvPr id="28676" name="Прямоугольник 4"/>
          <p:cNvSpPr>
            <a:spLocks noChangeArrowheads="1"/>
          </p:cNvSpPr>
          <p:nvPr/>
        </p:nvSpPr>
        <p:spPr bwMode="auto">
          <a:xfrm>
            <a:off x="571500" y="357188"/>
            <a:ext cx="77152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 smtClean="0">
                <a:solidFill>
                  <a:schemeClr val="tx2"/>
                </a:solidFill>
                <a:latin typeface="Century Schoolbook" pitchFamily="18" charset="0"/>
              </a:rPr>
              <a:t>Организационные затруднения Школы полного дня</a:t>
            </a:r>
            <a:endParaRPr lang="ru-RU" sz="3200" dirty="0">
              <a:solidFill>
                <a:schemeClr val="tx2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3"/>
          <p:cNvSpPr>
            <a:spLocks noGrp="1"/>
          </p:cNvSpPr>
          <p:nvPr>
            <p:ph type="title"/>
          </p:nvPr>
        </p:nvSpPr>
        <p:spPr bwMode="auto">
          <a:xfrm>
            <a:off x="457200" y="-64103"/>
            <a:ext cx="7467600" cy="156966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ru-RU" sz="3200" dirty="0" smtClean="0">
                <a:solidFill>
                  <a:schemeClr val="tx2"/>
                </a:solidFill>
                <a:latin typeface="Century Schoolbook" pitchFamily="18" charset="0"/>
                <a:ea typeface="+mn-ea"/>
                <a:cs typeface="+mn-cs"/>
              </a:rPr>
              <a:t>Возможные пути решения организационных затруднений Школы полного дня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82774"/>
            <a:ext cx="8686800" cy="4975225"/>
          </a:xfrm>
        </p:spPr>
        <p:txBody>
          <a:bodyPr>
            <a:normAutofit fontScale="62500" lnSpcReduction="2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800" dirty="0" smtClean="0"/>
              <a:t>Использование ресурсов </a:t>
            </a:r>
            <a:r>
              <a:rPr lang="ru-RU" sz="3800" dirty="0"/>
              <a:t>общественно-активных родителей. </a:t>
            </a:r>
            <a:endParaRPr lang="ru-RU" sz="3800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sz="3800" dirty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800" dirty="0" smtClean="0"/>
              <a:t>Социальное проектирование </a:t>
            </a:r>
            <a:r>
              <a:rPr lang="ru-RU" sz="3800" dirty="0"/>
              <a:t>и привлечение ресурсов под социальные </a:t>
            </a:r>
            <a:r>
              <a:rPr lang="ru-RU" sz="3800" dirty="0" smtClean="0"/>
              <a:t>проекты</a:t>
            </a:r>
            <a:r>
              <a:rPr lang="ru-RU" sz="3800" dirty="0"/>
              <a:t> </a:t>
            </a:r>
            <a:r>
              <a:rPr lang="ru-RU" sz="3800" dirty="0" smtClean="0"/>
              <a:t>– </a:t>
            </a:r>
            <a:r>
              <a:rPr lang="ru-RU" sz="3800" dirty="0" err="1" smtClean="0"/>
              <a:t>фандрайзинг</a:t>
            </a:r>
            <a:r>
              <a:rPr lang="ru-RU" sz="3800" dirty="0" smtClean="0"/>
              <a:t>. Развитие </a:t>
            </a:r>
            <a:r>
              <a:rPr lang="ru-RU" sz="3800" dirty="0" err="1" smtClean="0"/>
              <a:t>грантовой</a:t>
            </a:r>
            <a:r>
              <a:rPr lang="ru-RU" sz="3800" dirty="0" smtClean="0"/>
              <a:t> культуры ОУ.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sz="3800" dirty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800" dirty="0" smtClean="0"/>
              <a:t>Создание реально </a:t>
            </a:r>
            <a:r>
              <a:rPr lang="ru-RU" sz="3800" dirty="0"/>
              <a:t>работающей индивидуальной образовательной траектории </a:t>
            </a:r>
            <a:r>
              <a:rPr lang="ru-RU" sz="3800" dirty="0" smtClean="0"/>
              <a:t>обучающегося.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sz="3800" dirty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800" dirty="0" smtClean="0"/>
              <a:t>Мониторинг потребностей родителей </a:t>
            </a:r>
            <a:r>
              <a:rPr lang="ru-RU" sz="3800" dirty="0"/>
              <a:t>в дополнительных образовательных услугах и их платежеспособности, разработка соответствующих пакетов дополнительных платных образовательных </a:t>
            </a:r>
            <a:r>
              <a:rPr lang="ru-RU" sz="3800" dirty="0" smtClean="0"/>
              <a:t>услуг</a:t>
            </a:r>
            <a:endParaRPr lang="ru-RU" sz="3800" dirty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00063"/>
            <a:ext cx="8915400" cy="990600"/>
          </a:xfrm>
        </p:spPr>
        <p:txBody>
          <a:bodyPr/>
          <a:lstStyle/>
          <a:p>
            <a:pPr eaLnBrk="1" hangingPunct="1"/>
            <a:r>
              <a:rPr lang="ru-RU" sz="2800" b="1" smtClean="0"/>
              <a:t>Требования к структуре основной образовательной программы ступени общего образования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9154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2000" smtClean="0"/>
          </a:p>
          <a:p>
            <a:pPr eaLnBrk="1" hangingPunct="1">
              <a:lnSpc>
                <a:spcPct val="80000"/>
              </a:lnSpc>
            </a:pPr>
            <a:r>
              <a:rPr lang="ru-RU" sz="2000" b="1" smtClean="0"/>
              <a:t>Зафиксировано наличие частей,  обязательной и формируемой участниками образовательного процесса, а также  их соотношение: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     ФГОС НОО: 80% и 20%;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     ФГОС ООО: 70% и 30%;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     Проект ФГОС С(П)ОО: 40% и 60%.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800" smtClean="0"/>
          </a:p>
          <a:p>
            <a:pPr eaLnBrk="1" hangingPunct="1">
              <a:lnSpc>
                <a:spcPct val="80000"/>
              </a:lnSpc>
            </a:pPr>
            <a:r>
              <a:rPr lang="ru-RU" sz="2000" b="1" smtClean="0"/>
              <a:t>Часть, формируемая участниками образовательного процесса </a:t>
            </a:r>
            <a:r>
              <a:rPr lang="ru-RU" sz="2000" b="1" u="sng" smtClean="0">
                <a:solidFill>
                  <a:srgbClr val="FF0000"/>
                </a:solidFill>
              </a:rPr>
              <a:t>предусматривает</a:t>
            </a:r>
            <a:r>
              <a:rPr lang="ru-RU" sz="2000" b="1" smtClean="0">
                <a:solidFill>
                  <a:srgbClr val="FF0000"/>
                </a:solidFill>
              </a:rPr>
              <a:t>*</a:t>
            </a:r>
            <a:r>
              <a:rPr lang="ru-RU" sz="2000" b="1" smtClean="0"/>
              <a:t>:</a:t>
            </a:r>
          </a:p>
          <a:p>
            <a:pPr>
              <a:buFont typeface="Wingdings 3" pitchFamily="18" charset="2"/>
              <a:buNone/>
            </a:pPr>
            <a:r>
              <a:rPr lang="ru-RU" sz="2000" smtClean="0"/>
              <a:t>      учебные занятия для углубленного изучения отдельных обязательных учебных предметов;</a:t>
            </a:r>
          </a:p>
          <a:p>
            <a:pPr>
              <a:buFont typeface="Wingdings 3" pitchFamily="18" charset="2"/>
              <a:buNone/>
            </a:pPr>
            <a:r>
              <a:rPr lang="ru-RU" sz="2000" smtClean="0"/>
              <a:t>      учебные занятия, обеспечивающие различные интересы обучающихся, в том числе этнокультурные.</a:t>
            </a:r>
          </a:p>
          <a:p>
            <a:pPr>
              <a:buFont typeface="Wingdings 3" pitchFamily="18" charset="2"/>
              <a:buNone/>
            </a:pPr>
            <a:r>
              <a:rPr lang="ru-RU" sz="2000" b="1" smtClean="0">
                <a:solidFill>
                  <a:srgbClr val="FF0000"/>
                </a:solidFill>
              </a:rPr>
              <a:t>     (реализацию индивидуальных проектов и </a:t>
            </a:r>
            <a:r>
              <a:rPr lang="ru-RU" sz="2000" b="1" u="sng" smtClean="0">
                <a:solidFill>
                  <a:srgbClr val="FF0000"/>
                </a:solidFill>
              </a:rPr>
              <a:t>внеурочную деятельность</a:t>
            </a:r>
            <a:r>
              <a:rPr lang="ru-RU" sz="2000" b="1" smtClean="0">
                <a:solidFill>
                  <a:srgbClr val="FF0000"/>
                </a:solidFill>
              </a:rPr>
              <a:t>*)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800" smtClean="0"/>
          </a:p>
          <a:p>
            <a:pPr eaLnBrk="1" hangingPunct="1">
              <a:lnSpc>
                <a:spcPct val="80000"/>
              </a:lnSpc>
            </a:pPr>
            <a:r>
              <a:rPr lang="ru-RU" sz="2000" b="1" smtClean="0"/>
              <a:t>Определены разделы ООП  и представлены их характеристики.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800" b="1" smtClean="0"/>
          </a:p>
          <a:p>
            <a:pPr eaLnBrk="1" hangingPunct="1">
              <a:lnSpc>
                <a:spcPct val="80000"/>
              </a:lnSpc>
            </a:pPr>
            <a:r>
              <a:rPr lang="ru-RU" sz="2000" b="1" smtClean="0"/>
              <a:t>Осуществлена </a:t>
            </a:r>
            <a:r>
              <a:rPr lang="ru-RU" sz="2000" b="1" u="sng" smtClean="0">
                <a:solidFill>
                  <a:srgbClr val="FF0000"/>
                </a:solidFill>
              </a:rPr>
              <a:t>интеграция</a:t>
            </a:r>
            <a:r>
              <a:rPr lang="ru-RU" sz="2000" b="1" smtClean="0">
                <a:solidFill>
                  <a:srgbClr val="FF0000"/>
                </a:solidFill>
              </a:rPr>
              <a:t>*</a:t>
            </a:r>
            <a:r>
              <a:rPr lang="ru-RU" sz="2000" smtClean="0"/>
              <a:t> учебной и внеурочной деятельности при реализации ООП.</a:t>
            </a:r>
            <a:endParaRPr lang="ru-RU" sz="18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51765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2771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357188"/>
            <a:ext cx="8964613" cy="98425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ru-RU" sz="3600" cap="none" dirty="0" smtClean="0"/>
              <a:t>Программы внеурочной деятельности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1" name="AutoShape 3"/>
          <p:cNvSpPr>
            <a:spLocks noChangeArrowheads="1"/>
          </p:cNvSpPr>
          <p:nvPr/>
        </p:nvSpPr>
        <p:spPr bwMode="auto">
          <a:xfrm>
            <a:off x="609600" y="2057400"/>
            <a:ext cx="75438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0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355332" name="AutoShape 4"/>
          <p:cNvSpPr>
            <a:spLocks noChangeArrowheads="1"/>
          </p:cNvSpPr>
          <p:nvPr/>
        </p:nvSpPr>
        <p:spPr bwMode="auto">
          <a:xfrm>
            <a:off x="609600" y="3133725"/>
            <a:ext cx="75438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соответствующему уровню образования</a:t>
            </a:r>
          </a:p>
        </p:txBody>
      </p:sp>
      <p:sp>
        <p:nvSpPr>
          <p:cNvPr id="355333" name="AutoShape 5"/>
          <p:cNvSpPr>
            <a:spLocks noChangeArrowheads="1"/>
          </p:cNvSpPr>
          <p:nvPr/>
        </p:nvSpPr>
        <p:spPr bwMode="auto">
          <a:xfrm>
            <a:off x="609600" y="4124325"/>
            <a:ext cx="75438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направленностям дополнительных образовательных программ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355334" name="AutoShape 6"/>
          <p:cNvSpPr>
            <a:spLocks noChangeArrowheads="1"/>
          </p:cNvSpPr>
          <p:nvPr/>
        </p:nvSpPr>
        <p:spPr bwMode="auto">
          <a:xfrm>
            <a:off x="609600" y="5114925"/>
            <a:ext cx="75438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современным образовательным технологиям </a:t>
            </a:r>
          </a:p>
        </p:txBody>
      </p:sp>
      <p:sp>
        <p:nvSpPr>
          <p:cNvPr id="355335" name="Text Box 7"/>
          <p:cNvSpPr txBox="1">
            <a:spLocks noChangeArrowheads="1"/>
          </p:cNvSpPr>
          <p:nvPr/>
        </p:nvSpPr>
        <p:spPr bwMode="auto">
          <a:xfrm>
            <a:off x="762000" y="2133600"/>
            <a:ext cx="6950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достижениям мировой культуры, российским традициям, культурно-национальным особенностям регионов</a:t>
            </a:r>
          </a:p>
        </p:txBody>
      </p:sp>
      <p:sp>
        <p:nvSpPr>
          <p:cNvPr id="355336" name="Text Box 8"/>
          <p:cNvSpPr txBox="1">
            <a:spLocks noChangeArrowheads="1"/>
          </p:cNvSpPr>
          <p:nvPr/>
        </p:nvSpPr>
        <p:spPr bwMode="auto">
          <a:xfrm>
            <a:off x="304800" y="0"/>
            <a:ext cx="8839200" cy="587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90000"/>
              </a:lnSpc>
              <a:defRPr/>
            </a:pPr>
            <a:r>
              <a:rPr lang="ru-RU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825" name="Заголовок 1"/>
          <p:cNvSpPr txBox="1">
            <a:spLocks/>
          </p:cNvSpPr>
          <p:nvPr/>
        </p:nvSpPr>
        <p:spPr bwMode="auto">
          <a:xfrm>
            <a:off x="0" y="260350"/>
            <a:ext cx="903605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70000"/>
              </a:lnSpc>
              <a:spcBef>
                <a:spcPct val="0"/>
              </a:spcBef>
            </a:pPr>
            <a:r>
              <a:rPr lang="ru-RU" sz="3600" dirty="0" smtClean="0">
                <a:latin typeface="+mj-lt"/>
                <a:ea typeface="+mj-ea"/>
                <a:cs typeface="+mj-cs"/>
              </a:rPr>
              <a:t>Содержание программ внеурочной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7050" y="1772816"/>
            <a:ext cx="8293422" cy="468052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ru-RU" sz="3600" dirty="0" smtClean="0">
                <a:latin typeface="Times New Roman" pitchFamily="18" charset="0"/>
              </a:rPr>
              <a:t>создание условий для развития личности ребёнка;</a:t>
            </a:r>
          </a:p>
          <a:p>
            <a:pPr eaLnBrk="1" hangingPunct="1"/>
            <a:endParaRPr lang="ru-RU" sz="3600" dirty="0" smtClean="0">
              <a:latin typeface="Times New Roman" pitchFamily="18" charset="0"/>
            </a:endParaRPr>
          </a:p>
          <a:p>
            <a:pPr eaLnBrk="1" hangingPunct="1"/>
            <a:r>
              <a:rPr lang="ru-RU" sz="3600" dirty="0" smtClean="0">
                <a:latin typeface="Times New Roman" pitchFamily="18" charset="0"/>
              </a:rPr>
              <a:t>развитие мотивации личности ребёнка к познанию и творчеству;</a:t>
            </a:r>
          </a:p>
          <a:p>
            <a:pPr eaLnBrk="1" hangingPunct="1"/>
            <a:endParaRPr lang="ru-RU" sz="3600" dirty="0" smtClean="0">
              <a:latin typeface="Times New Roman" pitchFamily="18" charset="0"/>
            </a:endParaRPr>
          </a:p>
          <a:p>
            <a:pPr eaLnBrk="1" hangingPunct="1"/>
            <a:r>
              <a:rPr lang="ru-RU" sz="3600" dirty="0" smtClean="0">
                <a:latin typeface="Times New Roman" pitchFamily="18" charset="0"/>
              </a:rPr>
              <a:t>обеспечение эмоционального благополучия ребёнка;</a:t>
            </a:r>
          </a:p>
          <a:p>
            <a:pPr eaLnBrk="1" hangingPunct="1"/>
            <a:endParaRPr lang="ru-RU" sz="3600" dirty="0" smtClean="0">
              <a:latin typeface="Times New Roman" pitchFamily="18" charset="0"/>
            </a:endParaRPr>
          </a:p>
          <a:p>
            <a:pPr eaLnBrk="1" hangingPunct="1"/>
            <a:r>
              <a:rPr lang="ru-RU" sz="3600" dirty="0" smtClean="0">
                <a:latin typeface="Times New Roman" pitchFamily="18" charset="0"/>
              </a:rPr>
              <a:t>приобщение обучающихся к общечеловеческим ценностям.</a:t>
            </a:r>
          </a:p>
          <a:p>
            <a:pPr eaLnBrk="1" hangingPunct="1"/>
            <a:endParaRPr lang="ru-RU" sz="2200" dirty="0" smtClean="0">
              <a:latin typeface="Times New Roman" pitchFamily="18" charset="0"/>
            </a:endParaRPr>
          </a:p>
        </p:txBody>
      </p:sp>
      <p:sp>
        <p:nvSpPr>
          <p:cNvPr id="356356" name="Text Box 4"/>
          <p:cNvSpPr txBox="1">
            <a:spLocks noChangeArrowheads="1"/>
          </p:cNvSpPr>
          <p:nvPr/>
        </p:nvSpPr>
        <p:spPr bwMode="auto">
          <a:xfrm>
            <a:off x="304800" y="0"/>
            <a:ext cx="8839200" cy="587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90000"/>
              </a:lnSpc>
              <a:defRPr/>
            </a:pPr>
            <a:r>
              <a:rPr lang="ru-RU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845" name="Заголовок 1"/>
          <p:cNvSpPr txBox="1">
            <a:spLocks/>
          </p:cNvSpPr>
          <p:nvPr/>
        </p:nvSpPr>
        <p:spPr bwMode="auto">
          <a:xfrm>
            <a:off x="214313" y="260350"/>
            <a:ext cx="8821737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lvl="0" algn="ctr">
              <a:lnSpc>
                <a:spcPct val="70000"/>
              </a:lnSpc>
              <a:spcBef>
                <a:spcPct val="0"/>
              </a:spcBef>
            </a:pPr>
            <a:r>
              <a:rPr lang="ru-RU" sz="3600" dirty="0" smtClean="0">
                <a:solidFill>
                  <a:prstClr val="black"/>
                </a:solidFill>
              </a:rPr>
              <a:t>Направленность содержания программ внеурочной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63272" cy="487362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buClr>
                <a:srgbClr val="0F6FC6"/>
              </a:buClr>
            </a:pPr>
            <a:r>
              <a:rPr lang="ru-RU" sz="3000" dirty="0" smtClean="0">
                <a:solidFill>
                  <a:srgbClr val="000000"/>
                </a:solidFill>
                <a:latin typeface="Times New Roman" pitchFamily="18" charset="0"/>
              </a:rPr>
              <a:t>профилактику асоциального поведения;</a:t>
            </a:r>
          </a:p>
          <a:p>
            <a:pPr eaLnBrk="1" hangingPunct="1">
              <a:lnSpc>
                <a:spcPct val="90000"/>
              </a:lnSpc>
              <a:buClr>
                <a:srgbClr val="0F6FC6"/>
              </a:buClr>
            </a:pPr>
            <a:endParaRPr lang="ru-RU" sz="30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rgbClr val="0F6FC6"/>
              </a:buClr>
            </a:pPr>
            <a:r>
              <a:rPr lang="ru-RU" sz="3000" dirty="0" smtClean="0">
                <a:solidFill>
                  <a:srgbClr val="000000"/>
                </a:solidFill>
                <a:latin typeface="Times New Roman" pitchFamily="18" charset="0"/>
              </a:rPr>
              <a:t>создание условий для социального, культурного и профессионального самоопределения, творческой самореализации личности ребёнка, его интеграции в системе мировой и отечественной культур;</a:t>
            </a:r>
          </a:p>
          <a:p>
            <a:pPr eaLnBrk="1" hangingPunct="1">
              <a:lnSpc>
                <a:spcPct val="90000"/>
              </a:lnSpc>
              <a:buClr>
                <a:srgbClr val="0F6FC6"/>
              </a:buClr>
            </a:pPr>
            <a:endParaRPr lang="ru-RU" sz="30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rgbClr val="0F6FC6"/>
              </a:buClr>
            </a:pPr>
            <a:r>
              <a:rPr lang="ru-RU" sz="3000" dirty="0" smtClean="0">
                <a:solidFill>
                  <a:srgbClr val="000000"/>
                </a:solidFill>
                <a:latin typeface="Times New Roman" pitchFamily="18" charset="0"/>
              </a:rPr>
              <a:t>целостность процесса психического и физического, умственного, духовного развития личности ребёнка;</a:t>
            </a:r>
          </a:p>
          <a:p>
            <a:pPr eaLnBrk="1" hangingPunct="1">
              <a:lnSpc>
                <a:spcPct val="90000"/>
              </a:lnSpc>
              <a:buClr>
                <a:srgbClr val="0F6FC6"/>
              </a:buClr>
            </a:pPr>
            <a:endParaRPr lang="ru-RU" sz="30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rgbClr val="0F6FC6"/>
              </a:buClr>
            </a:pPr>
            <a:r>
              <a:rPr lang="ru-RU" sz="3000" dirty="0" smtClean="0">
                <a:solidFill>
                  <a:srgbClr val="000000"/>
                </a:solidFill>
                <a:latin typeface="Times New Roman" pitchFamily="18" charset="0"/>
              </a:rPr>
              <a:t>укрепление психического и физического здоровья детей;</a:t>
            </a:r>
          </a:p>
          <a:p>
            <a:pPr eaLnBrk="1" hangingPunct="1">
              <a:lnSpc>
                <a:spcPct val="90000"/>
              </a:lnSpc>
              <a:buClr>
                <a:srgbClr val="0F6FC6"/>
              </a:buClr>
            </a:pPr>
            <a:r>
              <a:rPr lang="ru-RU" sz="3000" dirty="0" smtClean="0">
                <a:solidFill>
                  <a:srgbClr val="000000"/>
                </a:solidFill>
                <a:latin typeface="Times New Roman" pitchFamily="18" charset="0"/>
              </a:rPr>
              <a:t>взаимодействие педагога дополнительного образования с семьёй.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200" dirty="0" smtClean="0">
              <a:solidFill>
                <a:srgbClr val="00B0F0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14313" y="260350"/>
            <a:ext cx="8821737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lvl="0" algn="ctr">
              <a:lnSpc>
                <a:spcPct val="70000"/>
              </a:lnSpc>
              <a:spcBef>
                <a:spcPct val="0"/>
              </a:spcBef>
            </a:pPr>
            <a:r>
              <a:rPr lang="ru-RU" sz="3600" dirty="0" smtClean="0">
                <a:solidFill>
                  <a:prstClr val="black"/>
                </a:solidFill>
              </a:rPr>
              <a:t>Направленность содержания программ внеурочной деятельности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ru-RU" sz="2000" dirty="0" smtClean="0">
                <a:latin typeface="Times New Roman" pitchFamily="18" charset="0"/>
              </a:rPr>
              <a:t>1. Титульный лист;</a:t>
            </a: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endParaRPr lang="ru-RU" sz="2000" dirty="0" smtClean="0">
              <a:latin typeface="Times New Roman" pitchFamily="18" charset="0"/>
            </a:endParaRP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ru-RU" sz="2000" dirty="0" smtClean="0">
                <a:latin typeface="Times New Roman" pitchFamily="18" charset="0"/>
              </a:rPr>
              <a:t>2.  Пояснительная записка;</a:t>
            </a: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endParaRPr lang="ru-RU" sz="2000" dirty="0" smtClean="0">
              <a:latin typeface="Times New Roman" pitchFamily="18" charset="0"/>
            </a:endParaRP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ru-RU" sz="2000" dirty="0" smtClean="0">
                <a:latin typeface="Times New Roman" pitchFamily="18" charset="0"/>
              </a:rPr>
              <a:t>3. Учебно-тематический план;</a:t>
            </a: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endParaRPr lang="ru-RU" sz="2000" dirty="0" smtClean="0">
              <a:latin typeface="Times New Roman" pitchFamily="18" charset="0"/>
            </a:endParaRP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ru-RU" sz="2000" dirty="0" smtClean="0">
                <a:latin typeface="Times New Roman" pitchFamily="18" charset="0"/>
              </a:rPr>
              <a:t>4. Содержание изучаемого курса;</a:t>
            </a: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endParaRPr lang="ru-RU" sz="2000" dirty="0" smtClean="0">
              <a:latin typeface="Times New Roman" pitchFamily="18" charset="0"/>
            </a:endParaRP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ru-RU" sz="2000" dirty="0" smtClean="0">
                <a:latin typeface="Times New Roman" pitchFamily="18" charset="0"/>
              </a:rPr>
              <a:t>5. Методическое обеспечение программы;</a:t>
            </a: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endParaRPr lang="ru-RU" sz="2000" dirty="0" smtClean="0">
              <a:latin typeface="Times New Roman" pitchFamily="18" charset="0"/>
            </a:endParaRP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ru-RU" sz="2000" dirty="0" smtClean="0">
                <a:latin typeface="Times New Roman" pitchFamily="18" charset="0"/>
              </a:rPr>
              <a:t>6. Список литературы.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 smtClean="0"/>
          </a:p>
        </p:txBody>
      </p:sp>
      <p:sp>
        <p:nvSpPr>
          <p:cNvPr id="37891" name="Заголовок 1"/>
          <p:cNvSpPr txBox="1">
            <a:spLocks/>
          </p:cNvSpPr>
          <p:nvPr/>
        </p:nvSpPr>
        <p:spPr bwMode="auto">
          <a:xfrm>
            <a:off x="285750" y="260350"/>
            <a:ext cx="8358188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70000"/>
              </a:lnSpc>
              <a:spcBef>
                <a:spcPct val="0"/>
              </a:spcBef>
            </a:pPr>
            <a:r>
              <a:rPr lang="ru-RU" sz="3600" dirty="0" smtClean="0">
                <a:solidFill>
                  <a:prstClr val="black"/>
                </a:solidFill>
              </a:rPr>
              <a:t>Структура программ внеурочной деятельности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ФГОС ООО: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Условия реализации ООП  ООО …</a:t>
            </a:r>
          </a:p>
          <a:p>
            <a:r>
              <a:rPr lang="ru-RU" dirty="0" smtClean="0"/>
              <a:t>…</a:t>
            </a:r>
          </a:p>
          <a:p>
            <a:r>
              <a:rPr lang="ru-RU" dirty="0" smtClean="0"/>
              <a:t>индивидуализации </a:t>
            </a:r>
            <a:r>
              <a:rPr lang="ru-RU" dirty="0"/>
              <a:t>процесса образования посредством проектирования и реализации </a:t>
            </a:r>
            <a:r>
              <a:rPr lang="ru-RU" i="1" u="sng" dirty="0">
                <a:solidFill>
                  <a:srgbClr val="FF0000"/>
                </a:solidFill>
              </a:rPr>
              <a:t>индивидуальных образовательных планов обучающихся</a:t>
            </a:r>
            <a:r>
              <a:rPr lang="ru-RU" dirty="0"/>
              <a:t>, обеспечения их эффективной самостоятельной работы </a:t>
            </a:r>
            <a:r>
              <a:rPr lang="ru-RU" i="1" u="sng" dirty="0">
                <a:solidFill>
                  <a:srgbClr val="FF0000"/>
                </a:solidFill>
              </a:rPr>
              <a:t>при поддержке педагогических работников и </a:t>
            </a:r>
            <a:r>
              <a:rPr lang="ru-RU" b="1" i="1" u="sng" dirty="0" err="1">
                <a:solidFill>
                  <a:srgbClr val="FF0000"/>
                </a:solidFill>
              </a:rPr>
              <a:t>тьюторов</a:t>
            </a:r>
            <a:r>
              <a:rPr lang="ru-RU" dirty="0"/>
              <a:t>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476672"/>
            <a:ext cx="8229600" cy="115212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000" dirty="0" smtClean="0"/>
              <a:t>НОРМАТИВНО-ПРАВОВОЙ ОСНОВОЙ ОБУЧЕНИЯ ПО ИНДИВИДУАЛЬНЫМ УЧЕБНЫМ ПЛАНАМ ЯВЛЯЮТСЯ:</a:t>
            </a:r>
            <a:endParaRPr lang="ru-RU" sz="2000" dirty="0" smtClean="0">
              <a:latin typeface="Arial" charset="0"/>
            </a:endParaRPr>
          </a:p>
        </p:txBody>
      </p:sp>
      <p:sp>
        <p:nvSpPr>
          <p:cNvPr id="22531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ru-RU" sz="1900" b="1" dirty="0" smtClean="0">
              <a:solidFill>
                <a:srgbClr val="FF0000"/>
              </a:solidFill>
              <a:latin typeface="Arial" charset="0"/>
            </a:endParaRPr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sz="1900" b="1" dirty="0" smtClean="0">
                <a:solidFill>
                  <a:srgbClr val="FF0000"/>
                </a:solidFill>
              </a:rPr>
              <a:t>Закон «Об образовании»</a:t>
            </a:r>
            <a:r>
              <a:rPr lang="ru-RU" sz="1900" b="1" dirty="0" smtClean="0"/>
              <a:t>,</a:t>
            </a:r>
            <a:r>
              <a:rPr lang="ru-RU" sz="1900" dirty="0" smtClean="0"/>
              <a:t> который указывает, </a:t>
            </a:r>
            <a:r>
              <a:rPr lang="ru-RU" sz="1900" b="1" dirty="0" smtClean="0"/>
              <a:t>что «…обучающиеся всех образовательных учреждений имеют право</a:t>
            </a:r>
            <a:r>
              <a:rPr lang="ru-RU" sz="1900" dirty="0" smtClean="0"/>
              <a:t> </a:t>
            </a:r>
            <a:r>
              <a:rPr lang="ru-RU" sz="1900" b="1" dirty="0" smtClean="0"/>
              <a:t>на получение образования</a:t>
            </a:r>
            <a:r>
              <a:rPr lang="ru-RU" sz="1900" dirty="0" smtClean="0"/>
              <a:t> в соответствии с государственными образовательными стандартами, на обучение в пределах этих стандартов </a:t>
            </a:r>
            <a:r>
              <a:rPr lang="ru-RU" sz="1900" b="1" dirty="0" smtClean="0"/>
              <a:t>по индивидуальным учебным планам</a:t>
            </a:r>
            <a:r>
              <a:rPr lang="ru-RU" sz="1900" dirty="0" smtClean="0"/>
              <a:t>, на ускоренный курс обучения. Обучение граждан по индивидуальным учебным планам в пределах государственного образовательного стандарта &lt;…&gt; регламентируется уставом данного образовательного учреждения» (п.1 ст. 50);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</a:pPr>
            <a:endParaRPr lang="ru-RU" sz="1900" dirty="0" smtClean="0"/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sz="1900" b="1" dirty="0" smtClean="0">
                <a:solidFill>
                  <a:srgbClr val="FF0000"/>
                </a:solidFill>
                <a:latin typeface="Arial" charset="0"/>
              </a:rPr>
              <a:t> ООП ООО</a:t>
            </a:r>
            <a:r>
              <a:rPr lang="ru-RU" sz="1900" dirty="0" smtClean="0"/>
              <a:t>;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</a:pPr>
            <a:endParaRPr lang="ru-RU" sz="1900" dirty="0" smtClean="0"/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sz="1900" b="1" dirty="0" smtClean="0">
                <a:solidFill>
                  <a:srgbClr val="FF0000"/>
                </a:solidFill>
                <a:latin typeface="Arial" charset="0"/>
              </a:rPr>
              <a:t>У</a:t>
            </a:r>
            <a:r>
              <a:rPr lang="ru-RU" sz="1900" b="1" dirty="0" smtClean="0">
                <a:solidFill>
                  <a:srgbClr val="FF0000"/>
                </a:solidFill>
              </a:rPr>
              <a:t>ставы общеобразовательных учреждений</a:t>
            </a:r>
            <a:r>
              <a:rPr lang="ru-RU" sz="1900" dirty="0" smtClean="0"/>
              <a:t>, реализующих практику индивидуальных учебных планов;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</a:pPr>
            <a:endParaRPr lang="ru-RU" sz="1900" dirty="0" smtClean="0"/>
          </a:p>
          <a:p>
            <a:pPr marL="0" indent="0" algn="just">
              <a:lnSpc>
                <a:spcPct val="90000"/>
              </a:lnSpc>
              <a:spcBef>
                <a:spcPct val="0"/>
              </a:spcBef>
            </a:pPr>
            <a:r>
              <a:rPr lang="ru-RU" sz="1900" b="1" dirty="0" smtClean="0">
                <a:solidFill>
                  <a:srgbClr val="FF0000"/>
                </a:solidFill>
                <a:latin typeface="Arial" charset="0"/>
              </a:rPr>
              <a:t>Положение об ИУП, </a:t>
            </a:r>
            <a:r>
              <a:rPr lang="ru-RU" sz="1900" b="1" dirty="0" smtClean="0">
                <a:latin typeface="Arial" charset="0"/>
              </a:rPr>
              <a:t>включающем условия его сопровождения.</a:t>
            </a:r>
            <a:endParaRPr lang="ru-RU" sz="1900" dirty="0" smtClean="0"/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None/>
            </a:pPr>
            <a:endParaRPr lang="ru-RU" sz="4100" dirty="0" smtClean="0"/>
          </a:p>
          <a:p>
            <a:pPr marL="0" indent="0" eaLnBrk="1" hangingPunct="1">
              <a:lnSpc>
                <a:spcPct val="90000"/>
              </a:lnSpc>
            </a:pPr>
            <a:endParaRPr lang="ru-RU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Основы деятельности </a:t>
            </a:r>
            <a:r>
              <a:rPr lang="ru-RU" dirty="0" err="1" smtClean="0"/>
              <a:t>тьютора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>
              <a:buFont typeface="Wingdings" pitchFamily="2" charset="2"/>
              <a:buChar char="ü"/>
            </a:pPr>
            <a:r>
              <a:rPr lang="ru-RU" sz="3600" dirty="0" smtClean="0"/>
              <a:t>Чем </a:t>
            </a:r>
            <a:r>
              <a:rPr lang="ru-RU" sz="3600" dirty="0" err="1" smtClean="0"/>
              <a:t>тьюторская</a:t>
            </a:r>
            <a:r>
              <a:rPr lang="ru-RU" sz="3600" dirty="0" smtClean="0"/>
              <a:t> деятельность отличается от других видов педагогической деятельности?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400" b="1" dirty="0" err="1" smtClean="0"/>
              <a:t>Тьютор</a:t>
            </a:r>
            <a:r>
              <a:rPr lang="ru-RU" b="1" dirty="0" smtClean="0"/>
              <a:t> – это особый педагог, который работает с принципом индивидуализации и сопровождает построение </a:t>
            </a:r>
            <a:br>
              <a:rPr lang="ru-RU" b="1" dirty="0" smtClean="0"/>
            </a:br>
            <a:r>
              <a:rPr lang="ru-RU" b="1" dirty="0" smtClean="0"/>
              <a:t>индивидуальной образовательной </a:t>
            </a:r>
            <a:br>
              <a:rPr lang="ru-RU" b="1" dirty="0" smtClean="0"/>
            </a:br>
            <a:r>
              <a:rPr lang="ru-RU" b="1" dirty="0" smtClean="0"/>
              <a:t>программы.</a:t>
            </a:r>
            <a:r>
              <a:rPr lang="ru-RU" sz="2800" dirty="0" smtClean="0"/>
              <a:t> </a:t>
            </a:r>
            <a:endParaRPr lang="ru-RU" sz="2800" dirty="0"/>
          </a:p>
          <a:p>
            <a:pPr>
              <a:buNone/>
            </a:pPr>
            <a:r>
              <a:rPr lang="ru-RU" sz="4400" b="1" dirty="0" err="1" smtClean="0"/>
              <a:t>Тьюторская</a:t>
            </a:r>
            <a:r>
              <a:rPr lang="ru-RU" sz="4400" b="1" dirty="0" smtClean="0"/>
              <a:t> компетентность</a:t>
            </a:r>
            <a:r>
              <a:rPr lang="ru-RU" b="1" dirty="0" smtClean="0"/>
              <a:t>– </a:t>
            </a:r>
            <a:br>
              <a:rPr lang="ru-RU" b="1" dirty="0" smtClean="0"/>
            </a:br>
            <a:r>
              <a:rPr lang="ru-RU" b="1" dirty="0" smtClean="0"/>
              <a:t>это компетентность современного учителя, позволяющая ему   сопровождать индивидуальные учебные программы.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5750" y="571500"/>
            <a:ext cx="8305800" cy="8016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b="1" dirty="0" smtClean="0"/>
              <a:t>Структура основной образовательной программы основного общего образования</a:t>
            </a: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2000250" y="1643063"/>
            <a:ext cx="1500188" cy="5715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dirty="0">
                <a:latin typeface="+mn-lt"/>
              </a:rPr>
              <a:t>Планируемые</a:t>
            </a:r>
          </a:p>
          <a:p>
            <a:pPr marL="342900" indent="-342900" algn="ctr">
              <a:defRPr/>
            </a:pPr>
            <a:r>
              <a:rPr lang="ru-RU" dirty="0">
                <a:latin typeface="+mn-lt"/>
              </a:rPr>
              <a:t>результаты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5429250" y="6000750"/>
            <a:ext cx="1152525" cy="571500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2700" algn="ctr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latin typeface="+mn-lt"/>
              </a:rPr>
              <a:t>Учебный </a:t>
            </a:r>
          </a:p>
          <a:p>
            <a:pPr algn="ctr">
              <a:defRPr/>
            </a:pPr>
            <a:r>
              <a:rPr lang="ru-RU" dirty="0">
                <a:latin typeface="+mn-lt"/>
              </a:rPr>
              <a:t>план</a:t>
            </a: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3643313" y="1643063"/>
            <a:ext cx="1000125" cy="5715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dirty="0">
                <a:latin typeface="+mn-lt"/>
              </a:rPr>
              <a:t>Система</a:t>
            </a:r>
          </a:p>
          <a:p>
            <a:pPr marL="342900" indent="-342900" algn="ctr">
              <a:defRPr/>
            </a:pPr>
            <a:r>
              <a:rPr lang="ru-RU" dirty="0">
                <a:latin typeface="+mn-lt"/>
              </a:rPr>
              <a:t>оценки</a:t>
            </a:r>
          </a:p>
        </p:txBody>
      </p:sp>
      <p:sp>
        <p:nvSpPr>
          <p:cNvPr id="15" name="AutoShape 8"/>
          <p:cNvSpPr>
            <a:spLocks noChangeArrowheads="1"/>
          </p:cNvSpPr>
          <p:nvPr/>
        </p:nvSpPr>
        <p:spPr bwMode="auto">
          <a:xfrm>
            <a:off x="285750" y="1643063"/>
            <a:ext cx="1571625" cy="5715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dirty="0">
                <a:latin typeface="+mn-lt"/>
              </a:rPr>
              <a:t>Пояснительная</a:t>
            </a:r>
          </a:p>
          <a:p>
            <a:pPr marL="342900" indent="-342900" algn="ctr">
              <a:defRPr/>
            </a:pPr>
            <a:r>
              <a:rPr lang="ru-RU" dirty="0">
                <a:latin typeface="+mn-lt"/>
              </a:rPr>
              <a:t>записка</a:t>
            </a:r>
          </a:p>
        </p:txBody>
      </p:sp>
      <p:sp>
        <p:nvSpPr>
          <p:cNvPr id="18" name="Левая фигурная скобка 17"/>
          <p:cNvSpPr/>
          <p:nvPr/>
        </p:nvSpPr>
        <p:spPr>
          <a:xfrm rot="10800000">
            <a:off x="4500563" y="1500188"/>
            <a:ext cx="733425" cy="868362"/>
          </a:xfrm>
          <a:prstGeom prst="leftBrace">
            <a:avLst>
              <a:gd name="adj1" fmla="val 8333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Левая фигурная скобка 18"/>
          <p:cNvSpPr/>
          <p:nvPr/>
        </p:nvSpPr>
        <p:spPr>
          <a:xfrm rot="16200000">
            <a:off x="6215063" y="3000375"/>
            <a:ext cx="304800" cy="4876800"/>
          </a:xfrm>
          <a:prstGeom prst="leftBrace">
            <a:avLst>
              <a:gd name="adj1" fmla="val 8333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AutoShape 8"/>
          <p:cNvSpPr>
            <a:spLocks noChangeArrowheads="1"/>
          </p:cNvSpPr>
          <p:nvPr/>
        </p:nvSpPr>
        <p:spPr bwMode="auto">
          <a:xfrm>
            <a:off x="6715125" y="6000750"/>
            <a:ext cx="2065338" cy="571500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2700" algn="ctr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latin typeface="+mn-lt"/>
              </a:rPr>
              <a:t>Система условий </a:t>
            </a:r>
          </a:p>
          <a:p>
            <a:pPr algn="ctr">
              <a:defRPr/>
            </a:pPr>
            <a:r>
              <a:rPr lang="ru-RU" dirty="0">
                <a:latin typeface="+mn-lt"/>
              </a:rPr>
              <a:t>реализации ООП</a:t>
            </a:r>
          </a:p>
        </p:txBody>
      </p:sp>
      <p:sp>
        <p:nvSpPr>
          <p:cNvPr id="22" name="Левая фигурная скобка 21"/>
          <p:cNvSpPr/>
          <p:nvPr/>
        </p:nvSpPr>
        <p:spPr>
          <a:xfrm>
            <a:off x="4857750" y="5857875"/>
            <a:ext cx="785813" cy="857250"/>
          </a:xfrm>
          <a:prstGeom prst="leftBrace">
            <a:avLst>
              <a:gd name="adj1" fmla="val 8333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275" name="TextBox 25"/>
          <p:cNvSpPr txBox="1">
            <a:spLocks noChangeArrowheads="1"/>
          </p:cNvSpPr>
          <p:nvPr/>
        </p:nvSpPr>
        <p:spPr bwMode="auto">
          <a:xfrm>
            <a:off x="5143500" y="1785938"/>
            <a:ext cx="3286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1. Ц е л е в о й  р а з д е л</a:t>
            </a:r>
          </a:p>
        </p:txBody>
      </p:sp>
      <p:sp>
        <p:nvSpPr>
          <p:cNvPr id="11276" name="TextBox 26"/>
          <p:cNvSpPr txBox="1">
            <a:spLocks noChangeArrowheads="1"/>
          </p:cNvSpPr>
          <p:nvPr/>
        </p:nvSpPr>
        <p:spPr bwMode="auto">
          <a:xfrm>
            <a:off x="4000500" y="5500688"/>
            <a:ext cx="495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2. С о д е р ж а т е л ь н ы й  р а з д е л</a:t>
            </a:r>
          </a:p>
        </p:txBody>
      </p:sp>
      <p:sp>
        <p:nvSpPr>
          <p:cNvPr id="11277" name="TextBox 27"/>
          <p:cNvSpPr txBox="1">
            <a:spLocks noChangeArrowheads="1"/>
          </p:cNvSpPr>
          <p:nvPr/>
        </p:nvSpPr>
        <p:spPr bwMode="auto">
          <a:xfrm>
            <a:off x="142875" y="6072188"/>
            <a:ext cx="4786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3. О р г а н и з а ц и о н н ы й  р а з д е л</a:t>
            </a: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4000500" y="3714750"/>
            <a:ext cx="3143250" cy="785813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dirty="0">
                <a:latin typeface="+mn-lt"/>
              </a:rPr>
              <a:t>Формирование экологической</a:t>
            </a:r>
          </a:p>
          <a:p>
            <a:pPr marL="342900" indent="-342900" algn="ctr">
              <a:defRPr/>
            </a:pPr>
            <a:r>
              <a:rPr lang="ru-RU" dirty="0">
                <a:latin typeface="+mn-lt"/>
              </a:rPr>
              <a:t>культуры, культуры здорового </a:t>
            </a:r>
          </a:p>
          <a:p>
            <a:pPr marL="342900" indent="-342900" algn="ctr">
              <a:defRPr/>
            </a:pPr>
            <a:r>
              <a:rPr lang="ru-RU" dirty="0">
                <a:latin typeface="+mn-lt"/>
              </a:rPr>
              <a:t>и безопасного образа жизни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357188" y="2500313"/>
            <a:ext cx="1293812" cy="857250"/>
          </a:xfrm>
          <a:prstGeom prst="roundRect">
            <a:avLst>
              <a:gd name="adj" fmla="val 16667"/>
            </a:avLst>
          </a:prstGeom>
          <a:solidFill>
            <a:srgbClr val="E3FDF2"/>
          </a:solidFill>
          <a:ln w="12700" algn="ctr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dirty="0">
                <a:latin typeface="+mn-lt"/>
              </a:rPr>
              <a:t>Программа</a:t>
            </a:r>
          </a:p>
          <a:p>
            <a:pPr marL="342900" indent="-342900" algn="ctr">
              <a:defRPr/>
            </a:pPr>
            <a:r>
              <a:rPr lang="ru-RU" dirty="0">
                <a:latin typeface="+mn-lt"/>
              </a:rPr>
              <a:t>развития </a:t>
            </a:r>
          </a:p>
          <a:p>
            <a:pPr marL="342900" indent="-342900" algn="ctr">
              <a:defRPr/>
            </a:pPr>
            <a:r>
              <a:rPr lang="ru-RU" dirty="0">
                <a:latin typeface="+mn-lt"/>
              </a:rPr>
              <a:t>УУД</a:t>
            </a: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4929188" y="2500313"/>
            <a:ext cx="1500187" cy="857250"/>
          </a:xfrm>
          <a:prstGeom prst="roundRect">
            <a:avLst>
              <a:gd name="adj" fmla="val 16667"/>
            </a:avLst>
          </a:prstGeom>
          <a:solidFill>
            <a:srgbClr val="E3FDF2"/>
          </a:solidFill>
          <a:ln w="12700" algn="ctr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dirty="0">
                <a:solidFill>
                  <a:srgbClr val="000000"/>
                </a:solidFill>
                <a:latin typeface="+mn-lt"/>
              </a:rPr>
              <a:t>Программа</a:t>
            </a:r>
          </a:p>
          <a:p>
            <a:pPr marL="342900" indent="-342900" algn="ctr">
              <a:defRPr/>
            </a:pPr>
            <a:r>
              <a:rPr lang="ru-RU" dirty="0">
                <a:solidFill>
                  <a:srgbClr val="000000"/>
                </a:solidFill>
                <a:latin typeface="+mn-lt"/>
              </a:rPr>
              <a:t>воспитания и</a:t>
            </a:r>
          </a:p>
          <a:p>
            <a:pPr marL="342900" indent="-342900" algn="ctr">
              <a:defRPr/>
            </a:pPr>
            <a:r>
              <a:rPr lang="ru-RU" dirty="0">
                <a:solidFill>
                  <a:srgbClr val="000000"/>
                </a:solidFill>
                <a:latin typeface="+mn-lt"/>
              </a:rPr>
              <a:t> социализации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1928813" y="2500313"/>
            <a:ext cx="2143125" cy="857250"/>
          </a:xfrm>
          <a:prstGeom prst="roundRect">
            <a:avLst>
              <a:gd name="adj" fmla="val 16667"/>
            </a:avLst>
          </a:prstGeom>
          <a:solidFill>
            <a:srgbClr val="E3FDF2"/>
          </a:solidFill>
          <a:ln w="12700" algn="ctr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dirty="0">
                <a:latin typeface="+mn-lt"/>
              </a:rPr>
              <a:t>Программы</a:t>
            </a:r>
          </a:p>
          <a:p>
            <a:pPr marL="342900" indent="-342900" algn="ctr">
              <a:defRPr/>
            </a:pPr>
            <a:r>
              <a:rPr lang="ru-RU" dirty="0">
                <a:latin typeface="+mn-lt"/>
              </a:rPr>
              <a:t> отдельных  учебных</a:t>
            </a:r>
          </a:p>
          <a:p>
            <a:pPr marL="342900" indent="-342900" algn="ctr">
              <a:defRPr/>
            </a:pPr>
            <a:r>
              <a:rPr lang="ru-RU" dirty="0">
                <a:latin typeface="+mn-lt"/>
              </a:rPr>
              <a:t>предметов (курсов)</a:t>
            </a: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357188" y="3500438"/>
            <a:ext cx="1785937" cy="85725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latin typeface="+mn-lt"/>
              </a:rPr>
              <a:t>Формирование</a:t>
            </a:r>
          </a:p>
          <a:p>
            <a:pPr algn="ctr">
              <a:defRPr/>
            </a:pPr>
            <a:r>
              <a:rPr lang="ru-RU" dirty="0">
                <a:latin typeface="+mn-lt"/>
              </a:rPr>
              <a:t> и развитие ИКТ-</a:t>
            </a:r>
          </a:p>
          <a:p>
            <a:pPr algn="ctr">
              <a:defRPr/>
            </a:pPr>
            <a:r>
              <a:rPr lang="ru-RU" dirty="0">
                <a:latin typeface="+mn-lt"/>
              </a:rPr>
              <a:t>компетентности</a:t>
            </a: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4000500" y="4714875"/>
            <a:ext cx="3143250" cy="57150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dirty="0">
                <a:latin typeface="+mn-lt"/>
              </a:rPr>
              <a:t>Социализация,</a:t>
            </a:r>
          </a:p>
          <a:p>
            <a:pPr marL="342900" indent="-342900" algn="ctr">
              <a:defRPr/>
            </a:pPr>
            <a:r>
              <a:rPr lang="ru-RU" dirty="0">
                <a:latin typeface="+mn-lt"/>
              </a:rPr>
              <a:t>профессиональная ориентация</a:t>
            </a:r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357188" y="4714875"/>
            <a:ext cx="3429000" cy="57150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dirty="0">
                <a:latin typeface="+mn-lt"/>
              </a:rPr>
              <a:t>Учебно-исследовательская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dirty="0">
                <a:latin typeface="+mn-lt"/>
              </a:rPr>
              <a:t> и проектная  деятельность</a:t>
            </a:r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>
            <a:off x="7072313" y="2500313"/>
            <a:ext cx="1643062" cy="857250"/>
          </a:xfrm>
          <a:prstGeom prst="roundRect">
            <a:avLst>
              <a:gd name="adj" fmla="val 16667"/>
            </a:avLst>
          </a:prstGeom>
          <a:solidFill>
            <a:srgbClr val="E3FDF2"/>
          </a:solidFill>
          <a:ln w="12700" algn="ctr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dirty="0">
                <a:latin typeface="+mn-lt"/>
              </a:rPr>
              <a:t>Программа</a:t>
            </a:r>
          </a:p>
          <a:p>
            <a:pPr marL="342900" indent="-342900" algn="ctr">
              <a:defRPr/>
            </a:pPr>
            <a:r>
              <a:rPr lang="ru-RU" dirty="0">
                <a:latin typeface="+mn-lt"/>
              </a:rPr>
              <a:t>коррекционной</a:t>
            </a:r>
          </a:p>
          <a:p>
            <a:pPr marL="342900" indent="-342900" algn="ctr">
              <a:defRPr/>
            </a:pPr>
            <a:r>
              <a:rPr lang="ru-RU" dirty="0">
                <a:latin typeface="+mn-lt"/>
              </a:rPr>
              <a:t> работы</a:t>
            </a:r>
            <a:endParaRPr lang="ru-RU" dirty="0">
              <a:solidFill>
                <a:srgbClr val="D02800"/>
              </a:solidFill>
              <a:latin typeface="+mn-lt"/>
            </a:endParaRPr>
          </a:p>
        </p:txBody>
      </p:sp>
      <p:sp>
        <p:nvSpPr>
          <p:cNvPr id="20" name="AutoShape 8"/>
          <p:cNvSpPr>
            <a:spLocks noChangeArrowheads="1"/>
          </p:cNvSpPr>
          <p:nvPr/>
        </p:nvSpPr>
        <p:spPr bwMode="auto">
          <a:xfrm>
            <a:off x="2286000" y="3500438"/>
            <a:ext cx="1500188" cy="1071562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dirty="0">
                <a:latin typeface="+mn-lt"/>
              </a:rPr>
              <a:t>Духовно-</a:t>
            </a:r>
          </a:p>
          <a:p>
            <a:pPr marL="342900" indent="-342900" algn="ctr">
              <a:defRPr/>
            </a:pPr>
            <a:r>
              <a:rPr lang="ru-RU" dirty="0">
                <a:latin typeface="+mn-lt"/>
              </a:rPr>
              <a:t>нравственное </a:t>
            </a:r>
          </a:p>
          <a:p>
            <a:pPr marL="342900" indent="-342900" algn="ctr">
              <a:defRPr/>
            </a:pPr>
            <a:r>
              <a:rPr lang="ru-RU" dirty="0">
                <a:latin typeface="+mn-lt"/>
              </a:rPr>
              <a:t>развитие и </a:t>
            </a:r>
          </a:p>
          <a:p>
            <a:pPr marL="342900" indent="-342900" algn="ctr">
              <a:defRPr/>
            </a:pPr>
            <a:r>
              <a:rPr lang="ru-RU" dirty="0">
                <a:latin typeface="+mn-lt"/>
              </a:rPr>
              <a:t>воспитание</a:t>
            </a:r>
          </a:p>
        </p:txBody>
      </p:sp>
      <p:cxnSp>
        <p:nvCxnSpPr>
          <p:cNvPr id="27" name="Прямая со стрелкой 26"/>
          <p:cNvCxnSpPr>
            <a:stCxn id="9" idx="1"/>
          </p:cNvCxnSpPr>
          <p:nvPr/>
        </p:nvCxnSpPr>
        <p:spPr>
          <a:xfrm rot="10800000" flipV="1">
            <a:off x="3786188" y="2928938"/>
            <a:ext cx="1143000" cy="7143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6" idx="0"/>
          </p:cNvCxnSpPr>
          <p:nvPr/>
        </p:nvCxnSpPr>
        <p:spPr>
          <a:xfrm rot="5400000">
            <a:off x="5464969" y="3464719"/>
            <a:ext cx="357187" cy="1428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11" idx="1"/>
          </p:cNvCxnSpPr>
          <p:nvPr/>
        </p:nvCxnSpPr>
        <p:spPr>
          <a:xfrm>
            <a:off x="142875" y="3929063"/>
            <a:ext cx="214313" cy="158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Соединительная линия уступом 41"/>
          <p:cNvCxnSpPr>
            <a:stCxn id="8" idx="1"/>
            <a:endCxn id="14" idx="1"/>
          </p:cNvCxnSpPr>
          <p:nvPr/>
        </p:nvCxnSpPr>
        <p:spPr>
          <a:xfrm rot="10800000" flipV="1">
            <a:off x="357188" y="2928938"/>
            <a:ext cx="1587" cy="2071687"/>
          </a:xfrm>
          <a:prstGeom prst="bentConnector3">
            <a:avLst>
              <a:gd name="adj1" fmla="val 14395466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38"/>
          <p:cNvGrpSpPr>
            <a:grpSpLocks/>
          </p:cNvGrpSpPr>
          <p:nvPr/>
        </p:nvGrpSpPr>
        <p:grpSpPr bwMode="auto">
          <a:xfrm>
            <a:off x="6429375" y="2928938"/>
            <a:ext cx="1001713" cy="2073275"/>
            <a:chOff x="6429388" y="2928934"/>
            <a:chExt cx="1000926" cy="2073290"/>
          </a:xfrm>
        </p:grpSpPr>
        <p:cxnSp>
          <p:nvCxnSpPr>
            <p:cNvPr id="28" name="Прямая со стрелкой 27"/>
            <p:cNvCxnSpPr>
              <a:endCxn id="13" idx="3"/>
            </p:cNvCxnSpPr>
            <p:nvPr/>
          </p:nvCxnSpPr>
          <p:spPr>
            <a:xfrm rot="10800000">
              <a:off x="7143202" y="5000636"/>
              <a:ext cx="285525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Прямая соединительная линия 120"/>
            <p:cNvCxnSpPr/>
            <p:nvPr/>
          </p:nvCxnSpPr>
          <p:spPr>
            <a:xfrm>
              <a:off x="6429388" y="2928934"/>
              <a:ext cx="999339" cy="78581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Прямая соединительная линия 122"/>
            <p:cNvCxnSpPr/>
            <p:nvPr/>
          </p:nvCxnSpPr>
          <p:spPr>
            <a:xfrm rot="5400000">
              <a:off x="6792928" y="4350551"/>
              <a:ext cx="1273184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Полное </a:t>
            </a:r>
            <a:r>
              <a:rPr lang="ru-RU" sz="4000" dirty="0" err="1" smtClean="0"/>
              <a:t>тьюторское</a:t>
            </a:r>
            <a:r>
              <a:rPr lang="ru-RU" sz="4000" dirty="0" smtClean="0"/>
              <a:t> действие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endParaRPr lang="ru-RU" b="1" dirty="0" smtClean="0"/>
          </a:p>
          <a:p>
            <a:pPr>
              <a:buFont typeface="Wingdings" pitchFamily="2" charset="2"/>
              <a:buChar char="q"/>
            </a:pPr>
            <a:r>
              <a:rPr lang="ru-RU" sz="3200" b="1" dirty="0" smtClean="0"/>
              <a:t>Создание</a:t>
            </a:r>
            <a:r>
              <a:rPr lang="ru-RU" sz="3200" dirty="0" smtClean="0"/>
              <a:t> «</a:t>
            </a:r>
            <a:r>
              <a:rPr lang="ru-RU" sz="3200" b="1" dirty="0" smtClean="0"/>
              <a:t>избыточной» образовательной среды .</a:t>
            </a:r>
          </a:p>
          <a:p>
            <a:pPr>
              <a:buFontTx/>
              <a:buNone/>
            </a:pPr>
            <a:endParaRPr lang="ru-RU" sz="3200" b="1" dirty="0" smtClean="0"/>
          </a:p>
          <a:p>
            <a:pPr>
              <a:buFont typeface="Wingdings" pitchFamily="2" charset="2"/>
              <a:buChar char="q"/>
            </a:pPr>
            <a:r>
              <a:rPr lang="ru-RU" sz="3200" b="1" dirty="0" smtClean="0"/>
              <a:t>«Навигация» выбора.</a:t>
            </a:r>
          </a:p>
          <a:p>
            <a:pPr>
              <a:buFont typeface="Wingdings" pitchFamily="2" charset="2"/>
              <a:buChar char="q"/>
            </a:pPr>
            <a:endParaRPr lang="ru-RU" sz="3200" b="1" dirty="0"/>
          </a:p>
          <a:p>
            <a:pPr>
              <a:buFont typeface="Wingdings" pitchFamily="2" charset="2"/>
              <a:buChar char="q"/>
            </a:pPr>
            <a:r>
              <a:rPr lang="ru-RU" sz="3200" b="1" dirty="0" smtClean="0"/>
              <a:t>Обсуждение стратегии следующего шага.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860816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>Индивидуализация в среднем образовании: методический аспект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ru-RU" sz="3600" dirty="0" smtClean="0">
              <a:solidFill>
                <a:srgbClr val="FF0066"/>
              </a:solidFill>
            </a:endParaRPr>
          </a:p>
          <a:p>
            <a:pPr algn="ctr">
              <a:buNone/>
            </a:pPr>
            <a:endParaRPr lang="ru-RU" sz="3600" dirty="0" smtClean="0">
              <a:solidFill>
                <a:srgbClr val="FF0066"/>
              </a:solidFill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FF0066"/>
                </a:solidFill>
              </a:rPr>
              <a:t>НАЧАЛЬНАЯ ШКОЛА:</a:t>
            </a:r>
          </a:p>
          <a:p>
            <a:pPr algn="ctr"/>
            <a:endParaRPr lang="ru-RU" sz="3600" dirty="0" smtClean="0">
              <a:solidFill>
                <a:srgbClr val="FF0066"/>
              </a:solidFill>
            </a:endParaRPr>
          </a:p>
          <a:p>
            <a:pPr algn="ctr">
              <a:buNone/>
            </a:pPr>
            <a:r>
              <a:rPr lang="ru-RU" sz="2800" i="1" dirty="0" smtClean="0"/>
              <a:t>От стихийных познавательных интересов  к устойчивым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430213" y="548680"/>
            <a:ext cx="871378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Индивидуализация в среднем образовании:</a:t>
            </a:r>
          </a:p>
          <a:p>
            <a:r>
              <a:rPr lang="ru-RU" sz="4000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методический аспект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67544" y="2703016"/>
            <a:ext cx="8280919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4000" dirty="0" smtClean="0">
              <a:solidFill>
                <a:srgbClr val="FF0066"/>
              </a:solidFill>
            </a:endParaRPr>
          </a:p>
          <a:p>
            <a:pPr algn="ctr"/>
            <a:r>
              <a:rPr lang="ru-RU" sz="4000" dirty="0" smtClean="0">
                <a:solidFill>
                  <a:srgbClr val="FF0066"/>
                </a:solidFill>
              </a:rPr>
              <a:t>ПОДРОСТКОВАЯ ШКОЛА:</a:t>
            </a:r>
          </a:p>
          <a:p>
            <a:endParaRPr lang="ru-RU" sz="3200" i="1" dirty="0"/>
          </a:p>
          <a:p>
            <a:pPr algn="ctr"/>
            <a:r>
              <a:rPr lang="ru-RU" sz="3200" i="1" dirty="0"/>
              <a:t>«окультуривание»</a:t>
            </a:r>
          </a:p>
          <a:p>
            <a:pPr algn="ctr"/>
            <a:r>
              <a:rPr lang="ru-RU" sz="3200" i="1" dirty="0"/>
              <a:t>познавательных интересов</a:t>
            </a:r>
          </a:p>
          <a:p>
            <a:pPr algn="ctr"/>
            <a:r>
              <a:rPr lang="ru-RU" sz="3200" i="1" dirty="0"/>
              <a:t> </a:t>
            </a:r>
          </a:p>
          <a:p>
            <a:pPr algn="ctr"/>
            <a:r>
              <a:rPr lang="ru-RU" sz="2400" i="1" dirty="0"/>
              <a:t>(проектирование, исследование,</a:t>
            </a:r>
          </a:p>
          <a:p>
            <a:pPr algn="ctr"/>
            <a:r>
              <a:rPr lang="ru-RU" sz="2400" i="1" dirty="0"/>
              <a:t>творческая</a:t>
            </a:r>
            <a:r>
              <a:rPr lang="ru-RU" sz="3200" i="1" dirty="0"/>
              <a:t> </a:t>
            </a:r>
            <a:r>
              <a:rPr lang="ru-RU" sz="2400" i="1" dirty="0"/>
              <a:t>деятельность)</a:t>
            </a:r>
            <a:r>
              <a:rPr lang="ru-RU" sz="3200" i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107950" y="404664"/>
            <a:ext cx="856850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000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Индивидуализация в среднем образовании:</a:t>
            </a:r>
          </a:p>
          <a:p>
            <a:r>
              <a:rPr lang="ru-RU" sz="4000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методический аспект</a:t>
            </a:r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539552" y="2564904"/>
            <a:ext cx="8208912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3200" dirty="0" smtClean="0">
              <a:solidFill>
                <a:srgbClr val="FF0066"/>
              </a:solidFill>
            </a:endParaRPr>
          </a:p>
          <a:p>
            <a:pPr algn="ctr"/>
            <a:r>
              <a:rPr lang="ru-RU" sz="4000" dirty="0" smtClean="0">
                <a:solidFill>
                  <a:srgbClr val="FF0066"/>
                </a:solidFill>
              </a:rPr>
              <a:t>СТАРШАЯ ШКОЛА:</a:t>
            </a:r>
          </a:p>
          <a:p>
            <a:pPr algn="ctr"/>
            <a:endParaRPr lang="ru-RU" sz="3200" i="1" dirty="0"/>
          </a:p>
          <a:p>
            <a:pPr algn="ctr"/>
            <a:r>
              <a:rPr lang="ru-RU" sz="3200" i="1" dirty="0"/>
              <a:t>Профильное обучение </a:t>
            </a:r>
          </a:p>
          <a:p>
            <a:pPr algn="ctr"/>
            <a:r>
              <a:rPr lang="ru-RU" sz="3200" i="1" dirty="0"/>
              <a:t>как социальная</a:t>
            </a:r>
          </a:p>
          <a:p>
            <a:pPr algn="ctr"/>
            <a:r>
              <a:rPr lang="ru-RU" sz="3200" i="1" dirty="0"/>
              <a:t>реализация </a:t>
            </a:r>
          </a:p>
          <a:p>
            <a:pPr algn="ctr"/>
            <a:r>
              <a:rPr lang="ru-RU" sz="3200" i="1" dirty="0"/>
              <a:t>познавательных интересов</a:t>
            </a:r>
            <a:r>
              <a:rPr lang="ru-RU" sz="3200" dirty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Модель развития компетентности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426170"/>
          </a:xfrm>
        </p:spPr>
        <p:txBody>
          <a:bodyPr>
            <a:noAutofit/>
          </a:bodyPr>
          <a:lstStyle/>
          <a:p>
            <a:r>
              <a:rPr lang="ru-RU" sz="3200" dirty="0" smtClean="0"/>
              <a:t>Проектируемый цикл встречи с обучающимися (цикл </a:t>
            </a:r>
            <a:r>
              <a:rPr lang="ru-RU" sz="3200" dirty="0" err="1" smtClean="0"/>
              <a:t>тьюториала</a:t>
            </a:r>
            <a:r>
              <a:rPr lang="ru-RU" sz="3200" dirty="0" smtClean="0"/>
              <a:t>)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7467600" cy="1143000"/>
          </a:xfrm>
        </p:spPr>
        <p:txBody>
          <a:bodyPr>
            <a:noAutofit/>
          </a:bodyPr>
          <a:lstStyle/>
          <a:p>
            <a:r>
              <a:rPr lang="ru-RU" sz="4000" dirty="0" smtClean="0"/>
              <a:t>Типовые задачи </a:t>
            </a:r>
            <a:r>
              <a:rPr lang="ru-RU" sz="4000" dirty="0" err="1" smtClean="0"/>
              <a:t>тьютора</a:t>
            </a:r>
            <a:r>
              <a:rPr lang="ru-RU" sz="4000" dirty="0" smtClean="0"/>
              <a:t> во взаимодействии с обучающимися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/>
          <a:lstStyle/>
          <a:p>
            <a:r>
              <a:rPr lang="ru-RU" dirty="0" smtClean="0"/>
              <a:t>Проект </a:t>
            </a:r>
            <a:r>
              <a:rPr lang="ru-RU" dirty="0" err="1" smtClean="0"/>
              <a:t>тьюториала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700808"/>
            <a:ext cx="23042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Знакомство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2636912"/>
            <a:ext cx="23042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Размораживание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3645024"/>
            <a:ext cx="23042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Организация изучения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653136"/>
            <a:ext cx="230425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Организация групповой и индивидуальной работы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5877272"/>
            <a:ext cx="23042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Организация обратной связи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203848" y="5229200"/>
            <a:ext cx="230425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ЗАВЕРШЕНИЕ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203848" y="3429000"/>
            <a:ext cx="230425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РАЗВИТИЕ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131840" y="1772816"/>
            <a:ext cx="230425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НАЧАЛО</a:t>
            </a:r>
            <a:endParaRPr lang="ru-RU" dirty="0"/>
          </a:p>
        </p:txBody>
      </p:sp>
      <p:sp>
        <p:nvSpPr>
          <p:cNvPr id="16" name="Облако 15"/>
          <p:cNvSpPr/>
          <p:nvPr/>
        </p:nvSpPr>
        <p:spPr>
          <a:xfrm>
            <a:off x="6228184" y="1196752"/>
            <a:ext cx="2160240" cy="129614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БЫТЬ</a:t>
            </a:r>
            <a:endParaRPr lang="ru-RU" dirty="0"/>
          </a:p>
        </p:txBody>
      </p:sp>
      <p:sp>
        <p:nvSpPr>
          <p:cNvPr id="17" name="Облако 16"/>
          <p:cNvSpPr/>
          <p:nvPr/>
        </p:nvSpPr>
        <p:spPr>
          <a:xfrm>
            <a:off x="6660232" y="4077072"/>
            <a:ext cx="2160240" cy="129614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УМЕТЬ</a:t>
            </a:r>
            <a:endParaRPr lang="ru-RU" dirty="0"/>
          </a:p>
        </p:txBody>
      </p:sp>
      <p:sp>
        <p:nvSpPr>
          <p:cNvPr id="18" name="Облако 17"/>
          <p:cNvSpPr/>
          <p:nvPr/>
        </p:nvSpPr>
        <p:spPr>
          <a:xfrm>
            <a:off x="6588224" y="2564904"/>
            <a:ext cx="2160240" cy="129614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ВЛАДЕТЬ</a:t>
            </a:r>
            <a:endParaRPr lang="ru-RU" b="1" dirty="0"/>
          </a:p>
        </p:txBody>
      </p:sp>
      <p:sp>
        <p:nvSpPr>
          <p:cNvPr id="19" name="Облако 18"/>
          <p:cNvSpPr/>
          <p:nvPr/>
        </p:nvSpPr>
        <p:spPr>
          <a:xfrm>
            <a:off x="6516216" y="5561856"/>
            <a:ext cx="2160240" cy="129614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ЗНАТЬ</a:t>
            </a:r>
            <a:endParaRPr lang="ru-RU" dirty="0"/>
          </a:p>
        </p:txBody>
      </p:sp>
      <p:sp>
        <p:nvSpPr>
          <p:cNvPr id="20" name="Стрелка вправо 19"/>
          <p:cNvSpPr/>
          <p:nvPr/>
        </p:nvSpPr>
        <p:spPr>
          <a:xfrm>
            <a:off x="5652120" y="1844824"/>
            <a:ext cx="1008112" cy="46085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Штриховая стрелка вправо 20"/>
          <p:cNvSpPr/>
          <p:nvPr/>
        </p:nvSpPr>
        <p:spPr>
          <a:xfrm rot="16200000">
            <a:off x="6209928" y="3519264"/>
            <a:ext cx="5328592" cy="53955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Регламентация деятельности </a:t>
            </a:r>
            <a:r>
              <a:rPr lang="ru-RU" dirty="0" err="1" smtClean="0"/>
              <a:t>тьютора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Описание услуги в Уставе.</a:t>
            </a:r>
          </a:p>
          <a:p>
            <a:endParaRPr lang="ru-RU" dirty="0" smtClean="0"/>
          </a:p>
          <a:p>
            <a:r>
              <a:rPr lang="ru-RU" dirty="0" smtClean="0"/>
              <a:t>Положение о </a:t>
            </a:r>
            <a:r>
              <a:rPr lang="ru-RU" dirty="0" err="1" smtClean="0"/>
              <a:t>тьюторском</a:t>
            </a:r>
            <a:r>
              <a:rPr lang="ru-RU" dirty="0" smtClean="0"/>
              <a:t> сопровождении ИОП.</a:t>
            </a:r>
          </a:p>
          <a:p>
            <a:endParaRPr lang="ru-RU" dirty="0" smtClean="0"/>
          </a:p>
          <a:p>
            <a:r>
              <a:rPr lang="ru-RU" dirty="0" smtClean="0"/>
              <a:t>Программа </a:t>
            </a:r>
            <a:r>
              <a:rPr lang="ru-RU" dirty="0" err="1" smtClean="0"/>
              <a:t>тьюторской</a:t>
            </a:r>
            <a:r>
              <a:rPr lang="ru-RU" dirty="0" smtClean="0"/>
              <a:t> работы.</a:t>
            </a:r>
          </a:p>
          <a:p>
            <a:endParaRPr lang="ru-RU" dirty="0" smtClean="0"/>
          </a:p>
          <a:p>
            <a:r>
              <a:rPr lang="ru-RU" dirty="0" smtClean="0"/>
              <a:t>Должностные обязанности </a:t>
            </a:r>
            <a:r>
              <a:rPr lang="ru-RU" dirty="0" err="1" smtClean="0"/>
              <a:t>тьютора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Договор с родителями.</a:t>
            </a:r>
          </a:p>
          <a:p>
            <a:endParaRPr lang="ru-RU" dirty="0" smtClean="0"/>
          </a:p>
          <a:p>
            <a:r>
              <a:rPr lang="ru-RU" dirty="0" smtClean="0"/>
              <a:t>График работы </a:t>
            </a:r>
            <a:r>
              <a:rPr lang="ru-RU" dirty="0" err="1" smtClean="0"/>
              <a:t>тьютора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Аналитические материалы.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Технологии деятельности </a:t>
            </a:r>
            <a:r>
              <a:rPr lang="ru-RU" dirty="0" err="1" smtClean="0"/>
              <a:t>тьютора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проектной технологии;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технологии работы с </a:t>
            </a:r>
            <a:r>
              <a:rPr lang="ru-RU" dirty="0" err="1" smtClean="0"/>
              <a:t>портфолио</a:t>
            </a:r>
            <a:r>
              <a:rPr lang="ru-RU" dirty="0" smtClean="0"/>
              <a:t>;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технологии группового и индивидуального консультирования;</a:t>
            </a:r>
          </a:p>
          <a:p>
            <a:pPr lvl="0"/>
            <a:endParaRPr lang="ru-RU" dirty="0" smtClean="0"/>
          </a:p>
          <a:p>
            <a:pPr lvl="0"/>
            <a:r>
              <a:rPr lang="ru-RU" dirty="0" err="1" smtClean="0"/>
              <a:t>тренинговой</a:t>
            </a:r>
            <a:r>
              <a:rPr lang="ru-RU" dirty="0" smtClean="0"/>
              <a:t> технологии;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технологии социальных  и профессиональных проб;</a:t>
            </a:r>
          </a:p>
          <a:p>
            <a:pPr lvl="0"/>
            <a:r>
              <a:rPr lang="ru-RU" dirty="0" smtClean="0"/>
              <a:t>информационных технологий.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ФГОС ООО: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/>
              <a:t>В </a:t>
            </a:r>
            <a:r>
              <a:rPr lang="ru-RU" i="1" u="sng" dirty="0">
                <a:solidFill>
                  <a:srgbClr val="FF0000"/>
                </a:solidFill>
              </a:rPr>
              <a:t>целях обеспечения индивидуальных потребностей обучающихся </a:t>
            </a:r>
            <a:r>
              <a:rPr lang="ru-RU" dirty="0"/>
              <a:t>в основной образовательной программе основного общего образования предусматриваются</a:t>
            </a:r>
            <a:r>
              <a:rPr lang="ru-RU" dirty="0" smtClean="0"/>
              <a:t>:</a:t>
            </a:r>
          </a:p>
          <a:p>
            <a:pPr algn="ctr">
              <a:buNone/>
            </a:pPr>
            <a:endParaRPr lang="ru-RU" dirty="0"/>
          </a:p>
          <a:p>
            <a:pPr algn="ctr"/>
            <a:r>
              <a:rPr lang="ru-RU" dirty="0"/>
              <a:t>учебные курсы, обеспечивающие различные интересы обучающихся, в том числе этнокультурные</a:t>
            </a:r>
            <a:r>
              <a:rPr lang="ru-RU" dirty="0" smtClean="0"/>
              <a:t>;</a:t>
            </a:r>
          </a:p>
          <a:p>
            <a:pPr algn="ctr"/>
            <a:endParaRPr lang="ru-RU" dirty="0"/>
          </a:p>
          <a:p>
            <a:pPr algn="ctr"/>
            <a:r>
              <a:rPr lang="ru-RU" sz="3900" b="1" i="1" u="sng" dirty="0">
                <a:solidFill>
                  <a:srgbClr val="FF0000"/>
                </a:solidFill>
              </a:rPr>
              <a:t>внеурочная деятельность.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Документация </a:t>
            </a:r>
            <a:r>
              <a:rPr lang="ru-RU" dirty="0" err="1" smtClean="0"/>
              <a:t>тьютора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endParaRPr lang="ru-RU" dirty="0" smtClean="0"/>
          </a:p>
          <a:p>
            <a:pPr lvl="0"/>
            <a:r>
              <a:rPr lang="ru-RU" dirty="0" err="1" smtClean="0"/>
              <a:t>тьюторская</a:t>
            </a:r>
            <a:r>
              <a:rPr lang="ru-RU" dirty="0" smtClean="0"/>
              <a:t> программа с пояснительной запиской;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журнал по прохождению программы;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ИУП обучающихся группы;</a:t>
            </a:r>
          </a:p>
          <a:p>
            <a:pPr lvl="0"/>
            <a:endParaRPr lang="ru-RU" dirty="0" smtClean="0"/>
          </a:p>
          <a:p>
            <a:r>
              <a:rPr lang="ru-RU" dirty="0" smtClean="0"/>
              <a:t>журнал аналитики (анализ итогов диагностики).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Система оплаты работы </a:t>
            </a:r>
            <a:r>
              <a:rPr lang="ru-RU" dirty="0" err="1" smtClean="0"/>
              <a:t>тьютора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60419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43488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ru-RU" smtClean="0"/>
              <a:t>внесение должности тьютора в штатное расписание за счет его персмотра и оптимизации;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внесение нагрузки педагога-тьютора во внеаудиторную нагрузку педагогов;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b="1" smtClean="0"/>
              <a:t>разработка показателей качественной работы педагога (портфолио);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организация платных образовательных услуг.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рамках внеурочной деятельности ОУ определяет: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Направления внеурочной деятельности;</a:t>
            </a:r>
          </a:p>
          <a:p>
            <a:r>
              <a:rPr lang="ru-RU" dirty="0" smtClean="0"/>
              <a:t>Формы организации внеурочной деятельности;</a:t>
            </a:r>
          </a:p>
          <a:p>
            <a:r>
              <a:rPr lang="ru-RU" dirty="0" smtClean="0"/>
              <a:t>Принцип чередования учебной и внеурочной деятельности;</a:t>
            </a:r>
          </a:p>
          <a:p>
            <a:r>
              <a:rPr lang="ru-RU" dirty="0" smtClean="0"/>
              <a:t>Необходимость разработки индивидуальных учебных планов, в рамках которых формируется индивидуальная траектория развития обучающегося.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 bwMode="auto">
          <a:xfrm>
            <a:off x="323850" y="333375"/>
            <a:ext cx="8135938" cy="863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3600" cap="none" smtClean="0"/>
              <a:t>Виды внеурочной деятельности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58204" cy="5114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L:\ЛИЧНЫЕ ПАПКИ\Логинов\Но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300742"/>
            <a:ext cx="8280920" cy="5888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Организационная модель внеурочной деятельности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ФГОС ООО: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При отсутствии возможности </a:t>
            </a:r>
            <a:r>
              <a:rPr lang="ru-RU" i="1" u="sng" dirty="0">
                <a:solidFill>
                  <a:srgbClr val="FF0000"/>
                </a:solidFill>
              </a:rPr>
              <a:t>для реализации внеурочной деятельности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образовательное учреждение в рамках соответствующих государственных (муниципальных) заданий, формируемых учредителем, использует </a:t>
            </a:r>
            <a:r>
              <a:rPr lang="ru-RU" i="1" u="sng" dirty="0">
                <a:solidFill>
                  <a:srgbClr val="FF0000"/>
                </a:solidFill>
              </a:rPr>
              <a:t>возможности образовательных учреждений дополнительного образования детей, организаций культуры и спорта.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ФГОС ООО: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 algn="ctr">
              <a:buNone/>
            </a:pPr>
            <a:r>
              <a:rPr lang="ru-RU" sz="3600" i="1" u="sng" dirty="0">
                <a:solidFill>
                  <a:srgbClr val="FF0000"/>
                </a:solidFill>
              </a:rPr>
              <a:t>В период каникул </a:t>
            </a:r>
            <a:r>
              <a:rPr lang="ru-RU" sz="3600" dirty="0"/>
              <a:t>используются возможности организаций отдыха детей и их оздоровления, тематических лагерных смен, летних школ, </a:t>
            </a:r>
            <a:r>
              <a:rPr lang="ru-RU" sz="3600" i="1" u="sng" dirty="0">
                <a:solidFill>
                  <a:srgbClr val="FF0000"/>
                </a:solidFill>
              </a:rPr>
              <a:t>создаваемых на базе общеобразовательных учреждений </a:t>
            </a:r>
            <a:r>
              <a:rPr lang="ru-RU" sz="3600" dirty="0"/>
              <a:t>и образовательных учреждений дополнительного образования детей.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1551</Words>
  <Application>Microsoft Office PowerPoint</Application>
  <PresentationFormat>Экран (4:3)</PresentationFormat>
  <Paragraphs>360</Paragraphs>
  <Slides>41</Slides>
  <Notes>41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Тема Office</vt:lpstr>
      <vt:lpstr>Образовательный процесс: роль урочной и внеурочной деятельности в формировании УУД обучающихся</vt:lpstr>
      <vt:lpstr>Требования к структуре основной образовательной программы ступени общего образования</vt:lpstr>
      <vt:lpstr>Структура основной образовательной программы основного общего образования</vt:lpstr>
      <vt:lpstr>Требования ФГОС ООО:</vt:lpstr>
      <vt:lpstr>В рамках внеурочной деятельности ОУ определяет:</vt:lpstr>
      <vt:lpstr>Виды внеурочной деятельности</vt:lpstr>
      <vt:lpstr>Организационная модель внеурочной деятельности</vt:lpstr>
      <vt:lpstr>Требования ФГОС ООО:</vt:lpstr>
      <vt:lpstr>Требования ФГОС ООО:</vt:lpstr>
      <vt:lpstr>Требования ФГОС ООО:</vt:lpstr>
      <vt:lpstr>Формы организации внеурочной деятельности</vt:lpstr>
      <vt:lpstr>Классификация результатов внеурочной деятельности</vt:lpstr>
      <vt:lpstr>Формы организации внеурочной деятельности. Методический конструктор</vt:lpstr>
      <vt:lpstr>Формы организации внеурочной деятельности. Методический конструктор</vt:lpstr>
      <vt:lpstr>Организационные формы образовательного процесса в единстве урочной и внеурочной деятельности. Школа полного дня </vt:lpstr>
      <vt:lpstr>Формы организации образовательного процесса: школа полного дня </vt:lpstr>
      <vt:lpstr>Слайд 17</vt:lpstr>
      <vt:lpstr> </vt:lpstr>
      <vt:lpstr>Возможные пути решения организационных затруднений Школы полного дня</vt:lpstr>
      <vt:lpstr>Программы внеурочной деятельности</vt:lpstr>
      <vt:lpstr>Слайд 21</vt:lpstr>
      <vt:lpstr>Слайд 22</vt:lpstr>
      <vt:lpstr>Слайд 23</vt:lpstr>
      <vt:lpstr>Слайд 24</vt:lpstr>
      <vt:lpstr>Требования ФГОС ООО:</vt:lpstr>
      <vt:lpstr>НОРМАТИВНО-ПРАВОВОЙ ОСНОВОЙ ОБУЧЕНИЯ ПО ИНДИВИДУАЛЬНЫМ УЧЕБНЫМ ПЛАНАМ ЯВЛЯЮТСЯ:</vt:lpstr>
      <vt:lpstr>Основы деятельности тьютора</vt:lpstr>
      <vt:lpstr>Слайд 28</vt:lpstr>
      <vt:lpstr>Слайд 29</vt:lpstr>
      <vt:lpstr>Полное тьюторское действие</vt:lpstr>
      <vt:lpstr>Индивидуализация в среднем образовании: методический аспект </vt:lpstr>
      <vt:lpstr>Слайд 32</vt:lpstr>
      <vt:lpstr>Слайд 33</vt:lpstr>
      <vt:lpstr>Модель развития компетентности</vt:lpstr>
      <vt:lpstr>Проектируемый цикл встречи с обучающимися (цикл тьюториала)</vt:lpstr>
      <vt:lpstr>Типовые задачи тьютора во взаимодействии с обучающимися</vt:lpstr>
      <vt:lpstr>Проект тьюториала</vt:lpstr>
      <vt:lpstr>Регламентация деятельности тьютора</vt:lpstr>
      <vt:lpstr>Технологии деятельности тьютора</vt:lpstr>
      <vt:lpstr>Документация тьютора  </vt:lpstr>
      <vt:lpstr>Система оплаты работы тьютора: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Внеурочная деятельность в условиях реализации ООП ООО</dc:title>
  <dc:creator>связной</dc:creator>
  <cp:lastModifiedBy>связной</cp:lastModifiedBy>
  <cp:revision>3</cp:revision>
  <dcterms:created xsi:type="dcterms:W3CDTF">2012-05-15T17:49:29Z</dcterms:created>
  <dcterms:modified xsi:type="dcterms:W3CDTF">2012-05-17T03:42:17Z</dcterms:modified>
</cp:coreProperties>
</file>