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diagrams/quickStyle2.xml" ContentType="application/vnd.openxmlformats-officedocument.drawingml.diagramStyl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colors8.xml" ContentType="application/vnd.openxmlformats-officedocument.drawingml.diagramColors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diagrams/drawing3.xml" ContentType="application/vnd.ms-office.drawingml.diagramDrawing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24.xml" ContentType="application/vnd.openxmlformats-officedocument.presentationml.notesSlide+xml"/>
  <Override PartName="/ppt/diagrams/layout6.xml" ContentType="application/vnd.openxmlformats-officedocument.drawingml.diagramLayout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31.xml" ContentType="application/vnd.openxmlformats-officedocument.presentationml.notesSlide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25.xml" ContentType="application/vnd.openxmlformats-officedocument.presentationml.notes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notesSlides/notesSlide37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22.xml" ContentType="application/vnd.openxmlformats-officedocument.presentationml.notesSlide+xml"/>
  <Override PartName="/ppt/diagrams/layout4.xml" ContentType="application/vnd.openxmlformats-officedocument.drawingml.diagramLayout+xml"/>
  <Override PartName="/ppt/notesSlides/notesSlide33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slides/slide29.xml" ContentType="application/vnd.openxmlformats-officedocument.presentationml.slide+xml"/>
  <Override PartName="/ppt/diagrams/drawing2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54"/>
  </p:notesMasterIdLst>
  <p:sldIdLst>
    <p:sldId id="256" r:id="rId4"/>
    <p:sldId id="259" r:id="rId5"/>
    <p:sldId id="260" r:id="rId6"/>
    <p:sldId id="298" r:id="rId7"/>
    <p:sldId id="297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78" r:id="rId37"/>
    <p:sldId id="284" r:id="rId38"/>
    <p:sldId id="285" r:id="rId39"/>
    <p:sldId id="279" r:id="rId40"/>
    <p:sldId id="280" r:id="rId41"/>
    <p:sldId id="281" r:id="rId42"/>
    <p:sldId id="282" r:id="rId43"/>
    <p:sldId id="283" r:id="rId44"/>
    <p:sldId id="302" r:id="rId45"/>
    <p:sldId id="306" r:id="rId46"/>
    <p:sldId id="307" r:id="rId47"/>
    <p:sldId id="301" r:id="rId48"/>
    <p:sldId id="305" r:id="rId49"/>
    <p:sldId id="304" r:id="rId50"/>
    <p:sldId id="303" r:id="rId51"/>
    <p:sldId id="300" r:id="rId52"/>
    <p:sldId id="299" r:id="rId5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viewProps" Target="view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7AB320-2E7E-4C95-81E1-80DA162B59C1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B684F96-2565-4481-A000-7AFC59938DCE}">
      <dgm:prSet/>
      <dgm:spPr/>
      <dgm:t>
        <a:bodyPr/>
        <a:lstStyle/>
        <a:p>
          <a:pPr rtl="0"/>
          <a:r>
            <a:rPr lang="ru-RU" b="1" i="1" u="sng" dirty="0" smtClean="0"/>
            <a:t>Нормативная</a:t>
          </a:r>
          <a:r>
            <a:rPr lang="ru-RU" dirty="0" smtClean="0"/>
            <a:t>.</a:t>
          </a:r>
          <a:endParaRPr lang="ru-RU" dirty="0"/>
        </a:p>
      </dgm:t>
    </dgm:pt>
    <dgm:pt modelId="{1662DE08-8E8D-42B8-B939-02CB47F37F52}" type="parTrans" cxnId="{5D4E2793-C3D5-4362-B673-9F012AAC9A4A}">
      <dgm:prSet/>
      <dgm:spPr/>
      <dgm:t>
        <a:bodyPr/>
        <a:lstStyle/>
        <a:p>
          <a:endParaRPr lang="ru-RU"/>
        </a:p>
      </dgm:t>
    </dgm:pt>
    <dgm:pt modelId="{E0534ED4-8DB2-41B1-8652-D989C1AE27EE}" type="sibTrans" cxnId="{5D4E2793-C3D5-4362-B673-9F012AAC9A4A}">
      <dgm:prSet/>
      <dgm:spPr/>
      <dgm:t>
        <a:bodyPr/>
        <a:lstStyle/>
        <a:p>
          <a:endParaRPr lang="ru-RU"/>
        </a:p>
      </dgm:t>
    </dgm:pt>
    <dgm:pt modelId="{B1646C02-AB64-4D46-B973-BFD1E5391394}">
      <dgm:prSet/>
      <dgm:spPr/>
      <dgm:t>
        <a:bodyPr/>
        <a:lstStyle/>
        <a:p>
          <a:pPr rtl="0"/>
          <a:r>
            <a:rPr lang="ru-RU" b="1" i="1" u="sng" dirty="0" err="1" smtClean="0"/>
            <a:t>Целеполагания</a:t>
          </a:r>
          <a:r>
            <a:rPr lang="ru-RU" dirty="0" smtClean="0"/>
            <a:t>.</a:t>
          </a:r>
          <a:endParaRPr lang="ru-RU" dirty="0"/>
        </a:p>
      </dgm:t>
    </dgm:pt>
    <dgm:pt modelId="{B2C6550B-8FD8-4C51-82D8-6EB113C7DF04}" type="parTrans" cxnId="{5C3D5369-3886-49B0-AB34-EAACD92F24A5}">
      <dgm:prSet/>
      <dgm:spPr/>
      <dgm:t>
        <a:bodyPr/>
        <a:lstStyle/>
        <a:p>
          <a:endParaRPr lang="ru-RU"/>
        </a:p>
      </dgm:t>
    </dgm:pt>
    <dgm:pt modelId="{DE81AB4D-D78C-4825-B1D4-E56E995687B9}" type="sibTrans" cxnId="{5C3D5369-3886-49B0-AB34-EAACD92F24A5}">
      <dgm:prSet/>
      <dgm:spPr/>
      <dgm:t>
        <a:bodyPr/>
        <a:lstStyle/>
        <a:p>
          <a:endParaRPr lang="ru-RU"/>
        </a:p>
      </dgm:t>
    </dgm:pt>
    <dgm:pt modelId="{FBE30F34-7F7D-4A7E-BC32-7C7E84647E08}">
      <dgm:prSet/>
      <dgm:spPr/>
      <dgm:t>
        <a:bodyPr/>
        <a:lstStyle/>
        <a:p>
          <a:pPr rtl="0"/>
          <a:r>
            <a:rPr lang="ru-RU" b="1" i="1" u="sng" dirty="0" smtClean="0"/>
            <a:t>Процессуальная</a:t>
          </a:r>
          <a:r>
            <a:rPr lang="ru-RU" dirty="0" smtClean="0"/>
            <a:t>.</a:t>
          </a:r>
          <a:endParaRPr lang="ru-RU" dirty="0"/>
        </a:p>
      </dgm:t>
    </dgm:pt>
    <dgm:pt modelId="{3187D389-48A1-4BAC-A809-C824BC8C45AE}" type="parTrans" cxnId="{DEEE8757-761F-4F2B-9D27-87C9D178CE1E}">
      <dgm:prSet/>
      <dgm:spPr/>
      <dgm:t>
        <a:bodyPr/>
        <a:lstStyle/>
        <a:p>
          <a:endParaRPr lang="ru-RU"/>
        </a:p>
      </dgm:t>
    </dgm:pt>
    <dgm:pt modelId="{01E14A20-C535-4519-8DCA-AD1CBE7E6B35}" type="sibTrans" cxnId="{DEEE8757-761F-4F2B-9D27-87C9D178CE1E}">
      <dgm:prSet/>
      <dgm:spPr/>
      <dgm:t>
        <a:bodyPr/>
        <a:lstStyle/>
        <a:p>
          <a:endParaRPr lang="ru-RU"/>
        </a:p>
      </dgm:t>
    </dgm:pt>
    <dgm:pt modelId="{757B0D74-E04E-4382-BEA8-61735C5A117B}">
      <dgm:prSet/>
      <dgm:spPr/>
      <dgm:t>
        <a:bodyPr/>
        <a:lstStyle/>
        <a:p>
          <a:pPr rtl="0"/>
          <a:r>
            <a:rPr lang="ru-RU" b="1" i="1" u="sng" dirty="0" smtClean="0"/>
            <a:t>Оценочная</a:t>
          </a:r>
          <a:endParaRPr lang="ru-RU" dirty="0"/>
        </a:p>
      </dgm:t>
    </dgm:pt>
    <dgm:pt modelId="{DBEE28E5-9FFF-4CA0-A0E8-2A9F62CCCBD0}" type="parTrans" cxnId="{9969386F-CE00-42AF-BFD9-72B3A85A48CE}">
      <dgm:prSet/>
      <dgm:spPr/>
      <dgm:t>
        <a:bodyPr/>
        <a:lstStyle/>
        <a:p>
          <a:endParaRPr lang="ru-RU"/>
        </a:p>
      </dgm:t>
    </dgm:pt>
    <dgm:pt modelId="{9B45CD60-CA66-4062-AA57-58E6255C81C5}" type="sibTrans" cxnId="{9969386F-CE00-42AF-BFD9-72B3A85A48CE}">
      <dgm:prSet/>
      <dgm:spPr/>
      <dgm:t>
        <a:bodyPr/>
        <a:lstStyle/>
        <a:p>
          <a:endParaRPr lang="ru-RU"/>
        </a:p>
      </dgm:t>
    </dgm:pt>
    <dgm:pt modelId="{4E38A0D8-64D0-4A01-9B5D-A6FCE915F497}" type="pres">
      <dgm:prSet presAssocID="{9D7AB320-2E7E-4C95-81E1-80DA162B59C1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660F8E24-08EC-43E5-9FD6-D0075988D3F9}" type="pres">
      <dgm:prSet presAssocID="{9D7AB320-2E7E-4C95-81E1-80DA162B59C1}" presName="pyramid" presStyleLbl="node1" presStyleIdx="0" presStyleCnt="1"/>
      <dgm:spPr/>
    </dgm:pt>
    <dgm:pt modelId="{05F72714-91A8-4EAF-A1CA-4F8F3FA0EE46}" type="pres">
      <dgm:prSet presAssocID="{9D7AB320-2E7E-4C95-81E1-80DA162B59C1}" presName="theList" presStyleCnt="0"/>
      <dgm:spPr/>
    </dgm:pt>
    <dgm:pt modelId="{94415006-0779-4792-A1A6-C9C799511198}" type="pres">
      <dgm:prSet presAssocID="{CB684F96-2565-4481-A000-7AFC59938DCE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F09C6E-7740-4929-8228-158F0E88C789}" type="pres">
      <dgm:prSet presAssocID="{CB684F96-2565-4481-A000-7AFC59938DCE}" presName="aSpace" presStyleCnt="0"/>
      <dgm:spPr/>
    </dgm:pt>
    <dgm:pt modelId="{9A4E1270-5BED-43B8-9878-5BC9F8699224}" type="pres">
      <dgm:prSet presAssocID="{B1646C02-AB64-4D46-B973-BFD1E5391394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B68306-D427-4225-8894-C4336AA683AE}" type="pres">
      <dgm:prSet presAssocID="{B1646C02-AB64-4D46-B973-BFD1E5391394}" presName="aSpace" presStyleCnt="0"/>
      <dgm:spPr/>
    </dgm:pt>
    <dgm:pt modelId="{29EA39EE-04B0-4BE5-9425-430893DDD0D8}" type="pres">
      <dgm:prSet presAssocID="{FBE30F34-7F7D-4A7E-BC32-7C7E84647E08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492B96-92CF-47C5-8957-144ECB3E4757}" type="pres">
      <dgm:prSet presAssocID="{FBE30F34-7F7D-4A7E-BC32-7C7E84647E08}" presName="aSpace" presStyleCnt="0"/>
      <dgm:spPr/>
    </dgm:pt>
    <dgm:pt modelId="{106127EA-3958-439E-8CB4-6962CBC2CF76}" type="pres">
      <dgm:prSet presAssocID="{757B0D74-E04E-4382-BEA8-61735C5A117B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65C92B-901E-41AA-8CAC-3F27E4EE0A81}" type="pres">
      <dgm:prSet presAssocID="{757B0D74-E04E-4382-BEA8-61735C5A117B}" presName="aSpace" presStyleCnt="0"/>
      <dgm:spPr/>
    </dgm:pt>
  </dgm:ptLst>
  <dgm:cxnLst>
    <dgm:cxn modelId="{DEEE8757-761F-4F2B-9D27-87C9D178CE1E}" srcId="{9D7AB320-2E7E-4C95-81E1-80DA162B59C1}" destId="{FBE30F34-7F7D-4A7E-BC32-7C7E84647E08}" srcOrd="2" destOrd="0" parTransId="{3187D389-48A1-4BAC-A809-C824BC8C45AE}" sibTransId="{01E14A20-C535-4519-8DCA-AD1CBE7E6B35}"/>
    <dgm:cxn modelId="{5D4E2793-C3D5-4362-B673-9F012AAC9A4A}" srcId="{9D7AB320-2E7E-4C95-81E1-80DA162B59C1}" destId="{CB684F96-2565-4481-A000-7AFC59938DCE}" srcOrd="0" destOrd="0" parTransId="{1662DE08-8E8D-42B8-B939-02CB47F37F52}" sibTransId="{E0534ED4-8DB2-41B1-8652-D989C1AE27EE}"/>
    <dgm:cxn modelId="{09C35ADD-65BC-4869-8A85-5FC729B4A0DD}" type="presOf" srcId="{9D7AB320-2E7E-4C95-81E1-80DA162B59C1}" destId="{4E38A0D8-64D0-4A01-9B5D-A6FCE915F497}" srcOrd="0" destOrd="0" presId="urn:microsoft.com/office/officeart/2005/8/layout/pyramid2"/>
    <dgm:cxn modelId="{5C3D5369-3886-49B0-AB34-EAACD92F24A5}" srcId="{9D7AB320-2E7E-4C95-81E1-80DA162B59C1}" destId="{B1646C02-AB64-4D46-B973-BFD1E5391394}" srcOrd="1" destOrd="0" parTransId="{B2C6550B-8FD8-4C51-82D8-6EB113C7DF04}" sibTransId="{DE81AB4D-D78C-4825-B1D4-E56E995687B9}"/>
    <dgm:cxn modelId="{4CB93C71-F4A5-4E3F-A6B1-26ADEA7BE1C2}" type="presOf" srcId="{FBE30F34-7F7D-4A7E-BC32-7C7E84647E08}" destId="{29EA39EE-04B0-4BE5-9425-430893DDD0D8}" srcOrd="0" destOrd="0" presId="urn:microsoft.com/office/officeart/2005/8/layout/pyramid2"/>
    <dgm:cxn modelId="{BFE4FC8C-A2E4-41D6-8BDE-57AB0F6B24E7}" type="presOf" srcId="{CB684F96-2565-4481-A000-7AFC59938DCE}" destId="{94415006-0779-4792-A1A6-C9C799511198}" srcOrd="0" destOrd="0" presId="urn:microsoft.com/office/officeart/2005/8/layout/pyramid2"/>
    <dgm:cxn modelId="{6096D140-7593-474F-AAC5-0CA7176AF9FF}" type="presOf" srcId="{B1646C02-AB64-4D46-B973-BFD1E5391394}" destId="{9A4E1270-5BED-43B8-9878-5BC9F8699224}" srcOrd="0" destOrd="0" presId="urn:microsoft.com/office/officeart/2005/8/layout/pyramid2"/>
    <dgm:cxn modelId="{9969386F-CE00-42AF-BFD9-72B3A85A48CE}" srcId="{9D7AB320-2E7E-4C95-81E1-80DA162B59C1}" destId="{757B0D74-E04E-4382-BEA8-61735C5A117B}" srcOrd="3" destOrd="0" parTransId="{DBEE28E5-9FFF-4CA0-A0E8-2A9F62CCCBD0}" sibTransId="{9B45CD60-CA66-4062-AA57-58E6255C81C5}"/>
    <dgm:cxn modelId="{DB9DF073-70A8-4B9E-8755-C26D5DA55D64}" type="presOf" srcId="{757B0D74-E04E-4382-BEA8-61735C5A117B}" destId="{106127EA-3958-439E-8CB4-6962CBC2CF76}" srcOrd="0" destOrd="0" presId="urn:microsoft.com/office/officeart/2005/8/layout/pyramid2"/>
    <dgm:cxn modelId="{86E76D10-5449-4D6C-AB0A-206D1F2BD442}" type="presParOf" srcId="{4E38A0D8-64D0-4A01-9B5D-A6FCE915F497}" destId="{660F8E24-08EC-43E5-9FD6-D0075988D3F9}" srcOrd="0" destOrd="0" presId="urn:microsoft.com/office/officeart/2005/8/layout/pyramid2"/>
    <dgm:cxn modelId="{55B2291C-F9E3-4573-BEC1-DA13D5704F8E}" type="presParOf" srcId="{4E38A0D8-64D0-4A01-9B5D-A6FCE915F497}" destId="{05F72714-91A8-4EAF-A1CA-4F8F3FA0EE46}" srcOrd="1" destOrd="0" presId="urn:microsoft.com/office/officeart/2005/8/layout/pyramid2"/>
    <dgm:cxn modelId="{E8C638E7-5EA9-4AD4-95BA-89649FCA16D9}" type="presParOf" srcId="{05F72714-91A8-4EAF-A1CA-4F8F3FA0EE46}" destId="{94415006-0779-4792-A1A6-C9C799511198}" srcOrd="0" destOrd="0" presId="urn:microsoft.com/office/officeart/2005/8/layout/pyramid2"/>
    <dgm:cxn modelId="{444CF95D-5ACE-474D-AACE-F48595AFCFB6}" type="presParOf" srcId="{05F72714-91A8-4EAF-A1CA-4F8F3FA0EE46}" destId="{FEF09C6E-7740-4929-8228-158F0E88C789}" srcOrd="1" destOrd="0" presId="urn:microsoft.com/office/officeart/2005/8/layout/pyramid2"/>
    <dgm:cxn modelId="{646A16F6-ACB0-49D1-95E9-B1799B07FC65}" type="presParOf" srcId="{05F72714-91A8-4EAF-A1CA-4F8F3FA0EE46}" destId="{9A4E1270-5BED-43B8-9878-5BC9F8699224}" srcOrd="2" destOrd="0" presId="urn:microsoft.com/office/officeart/2005/8/layout/pyramid2"/>
    <dgm:cxn modelId="{735DDE56-1518-454A-86A2-01479FDB7679}" type="presParOf" srcId="{05F72714-91A8-4EAF-A1CA-4F8F3FA0EE46}" destId="{42B68306-D427-4225-8894-C4336AA683AE}" srcOrd="3" destOrd="0" presId="urn:microsoft.com/office/officeart/2005/8/layout/pyramid2"/>
    <dgm:cxn modelId="{4960E15E-9A3C-4020-B501-2A42682C5E55}" type="presParOf" srcId="{05F72714-91A8-4EAF-A1CA-4F8F3FA0EE46}" destId="{29EA39EE-04B0-4BE5-9425-430893DDD0D8}" srcOrd="4" destOrd="0" presId="urn:microsoft.com/office/officeart/2005/8/layout/pyramid2"/>
    <dgm:cxn modelId="{E096C46C-7C78-4F35-BFC5-D115A1E52457}" type="presParOf" srcId="{05F72714-91A8-4EAF-A1CA-4F8F3FA0EE46}" destId="{30492B96-92CF-47C5-8957-144ECB3E4757}" srcOrd="5" destOrd="0" presId="urn:microsoft.com/office/officeart/2005/8/layout/pyramid2"/>
    <dgm:cxn modelId="{AE2C3609-A635-4C59-B7F7-766B55E1A2FB}" type="presParOf" srcId="{05F72714-91A8-4EAF-A1CA-4F8F3FA0EE46}" destId="{106127EA-3958-439E-8CB4-6962CBC2CF76}" srcOrd="6" destOrd="0" presId="urn:microsoft.com/office/officeart/2005/8/layout/pyramid2"/>
    <dgm:cxn modelId="{EF7A4217-6BB2-4C9A-B82D-6D73E165A3C8}" type="presParOf" srcId="{05F72714-91A8-4EAF-A1CA-4F8F3FA0EE46}" destId="{2965C92B-901E-41AA-8CAC-3F27E4EE0A81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A6F6B8-7F33-47C1-8E02-0F3DFDC2FBEC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FF1DBD-EF24-44C9-9686-46BF73716194}">
      <dgm:prSet phldrT="[Текст]" custT="1"/>
      <dgm:spPr/>
      <dgm:t>
        <a:bodyPr/>
        <a:lstStyle/>
        <a:p>
          <a:r>
            <a:rPr lang="ru-RU" sz="3600" dirty="0" smtClean="0"/>
            <a:t>внешние</a:t>
          </a:r>
          <a:endParaRPr lang="ru-RU" sz="3600" dirty="0"/>
        </a:p>
      </dgm:t>
    </dgm:pt>
    <dgm:pt modelId="{8DB2A8BA-6587-41A8-AC6F-03128C57D144}" type="parTrans" cxnId="{DB13B387-BFCC-40C7-9A40-705670770122}">
      <dgm:prSet/>
      <dgm:spPr/>
      <dgm:t>
        <a:bodyPr/>
        <a:lstStyle/>
        <a:p>
          <a:endParaRPr lang="ru-RU"/>
        </a:p>
      </dgm:t>
    </dgm:pt>
    <dgm:pt modelId="{E971DBCD-926D-4E6B-B685-EDB1C0F99632}" type="sibTrans" cxnId="{DB13B387-BFCC-40C7-9A40-705670770122}">
      <dgm:prSet/>
      <dgm:spPr/>
      <dgm:t>
        <a:bodyPr/>
        <a:lstStyle/>
        <a:p>
          <a:endParaRPr lang="ru-RU"/>
        </a:p>
      </dgm:t>
    </dgm:pt>
    <dgm:pt modelId="{E88C7A0F-2C35-4623-8E6A-CBD429013895}">
      <dgm:prSet phldrT="[Текст]"/>
      <dgm:spPr/>
      <dgm:t>
        <a:bodyPr/>
        <a:lstStyle/>
        <a:p>
          <a:r>
            <a:rPr lang="ru-RU" dirty="0" smtClean="0"/>
            <a:t>Создание имиджа школы в условиях усиления конкуренции</a:t>
          </a:r>
          <a:endParaRPr lang="ru-RU" dirty="0"/>
        </a:p>
      </dgm:t>
    </dgm:pt>
    <dgm:pt modelId="{F305B5E4-03D2-4E2F-B659-9B84D2E5F8A1}" type="parTrans" cxnId="{3BAFAED2-93E1-41BC-88DE-6D6C446411B3}">
      <dgm:prSet/>
      <dgm:spPr/>
      <dgm:t>
        <a:bodyPr/>
        <a:lstStyle/>
        <a:p>
          <a:endParaRPr lang="ru-RU"/>
        </a:p>
      </dgm:t>
    </dgm:pt>
    <dgm:pt modelId="{D8516CD1-C2D6-48B1-80A6-4BDDA1A0698B}" type="sibTrans" cxnId="{3BAFAED2-93E1-41BC-88DE-6D6C446411B3}">
      <dgm:prSet/>
      <dgm:spPr/>
      <dgm:t>
        <a:bodyPr/>
        <a:lstStyle/>
        <a:p>
          <a:endParaRPr lang="ru-RU"/>
        </a:p>
      </dgm:t>
    </dgm:pt>
    <dgm:pt modelId="{D142434A-FC7A-4E43-91AA-85C5B4B23E30}">
      <dgm:prSet phldrT="[Текст]" custT="1"/>
      <dgm:spPr/>
      <dgm:t>
        <a:bodyPr/>
        <a:lstStyle/>
        <a:p>
          <a:r>
            <a:rPr lang="ru-RU" sz="3600" dirty="0" smtClean="0"/>
            <a:t>внутренние</a:t>
          </a:r>
          <a:endParaRPr lang="ru-RU" sz="3600" dirty="0"/>
        </a:p>
      </dgm:t>
    </dgm:pt>
    <dgm:pt modelId="{7129C4EF-59B9-41FF-A53C-212A36EE3899}" type="parTrans" cxnId="{74543D27-640A-4FA6-BF5D-AF3810D6E8FC}">
      <dgm:prSet/>
      <dgm:spPr/>
      <dgm:t>
        <a:bodyPr/>
        <a:lstStyle/>
        <a:p>
          <a:endParaRPr lang="ru-RU"/>
        </a:p>
      </dgm:t>
    </dgm:pt>
    <dgm:pt modelId="{0E1A9DD0-B858-488F-826D-74CEB34CBC70}" type="sibTrans" cxnId="{74543D27-640A-4FA6-BF5D-AF3810D6E8FC}">
      <dgm:prSet/>
      <dgm:spPr/>
      <dgm:t>
        <a:bodyPr/>
        <a:lstStyle/>
        <a:p>
          <a:endParaRPr lang="ru-RU"/>
        </a:p>
      </dgm:t>
    </dgm:pt>
    <dgm:pt modelId="{94CCA677-960B-4045-AE42-8B282F2D2940}">
      <dgm:prSet phldrT="[Текст]"/>
      <dgm:spPr/>
      <dgm:t>
        <a:bodyPr/>
        <a:lstStyle/>
        <a:p>
          <a:r>
            <a:rPr lang="ru-RU" dirty="0" smtClean="0"/>
            <a:t>Определение поля поиска решения проблем</a:t>
          </a:r>
          <a:endParaRPr lang="ru-RU" dirty="0"/>
        </a:p>
      </dgm:t>
    </dgm:pt>
    <dgm:pt modelId="{D12F4535-98A1-4A45-97DA-158BB144C4C1}" type="parTrans" cxnId="{7941BD98-6953-419B-BF01-FD81FA990D01}">
      <dgm:prSet/>
      <dgm:spPr/>
      <dgm:t>
        <a:bodyPr/>
        <a:lstStyle/>
        <a:p>
          <a:endParaRPr lang="ru-RU"/>
        </a:p>
      </dgm:t>
    </dgm:pt>
    <dgm:pt modelId="{2BC34B71-A69D-4882-B850-03155A5F8E02}" type="sibTrans" cxnId="{7941BD98-6953-419B-BF01-FD81FA990D01}">
      <dgm:prSet/>
      <dgm:spPr/>
      <dgm:t>
        <a:bodyPr/>
        <a:lstStyle/>
        <a:p>
          <a:endParaRPr lang="ru-RU"/>
        </a:p>
      </dgm:t>
    </dgm:pt>
    <dgm:pt modelId="{AA7B7B81-4B09-4224-AAFE-5C9A3F59EF93}">
      <dgm:prSet phldrT="[Текст]"/>
      <dgm:spPr/>
      <dgm:t>
        <a:bodyPr/>
        <a:lstStyle/>
        <a:p>
          <a:r>
            <a:rPr lang="ru-RU" dirty="0" smtClean="0"/>
            <a:t>Повышение взаимопонимания и сотрудничества</a:t>
          </a:r>
          <a:endParaRPr lang="ru-RU" dirty="0"/>
        </a:p>
      </dgm:t>
    </dgm:pt>
    <dgm:pt modelId="{4712AEA5-4D17-4E1B-8F33-64D633E53A46}" type="parTrans" cxnId="{03DDFF60-147C-4006-9FC8-B49FB335F332}">
      <dgm:prSet/>
      <dgm:spPr/>
      <dgm:t>
        <a:bodyPr/>
        <a:lstStyle/>
        <a:p>
          <a:endParaRPr lang="ru-RU"/>
        </a:p>
      </dgm:t>
    </dgm:pt>
    <dgm:pt modelId="{0ED9891A-CCCD-4E0C-AC18-863B884CF875}" type="sibTrans" cxnId="{03DDFF60-147C-4006-9FC8-B49FB335F332}">
      <dgm:prSet/>
      <dgm:spPr/>
      <dgm:t>
        <a:bodyPr/>
        <a:lstStyle/>
        <a:p>
          <a:endParaRPr lang="ru-RU"/>
        </a:p>
      </dgm:t>
    </dgm:pt>
    <dgm:pt modelId="{2D3BBF0A-513C-4DCB-AD39-F93239251F45}">
      <dgm:prSet phldrT="[Текст]"/>
      <dgm:spPr/>
      <dgm:t>
        <a:bodyPr/>
        <a:lstStyle/>
        <a:p>
          <a:r>
            <a:rPr lang="ru-RU" dirty="0" smtClean="0"/>
            <a:t>Внутренние изменения в организации</a:t>
          </a:r>
          <a:endParaRPr lang="ru-RU" dirty="0"/>
        </a:p>
      </dgm:t>
    </dgm:pt>
    <dgm:pt modelId="{82DB7C66-C1C2-428F-BF36-2C4CA52AA30E}" type="parTrans" cxnId="{266F7784-E2EF-463D-A8AE-1A1892B1C8EE}">
      <dgm:prSet/>
      <dgm:spPr/>
      <dgm:t>
        <a:bodyPr/>
        <a:lstStyle/>
        <a:p>
          <a:endParaRPr lang="ru-RU"/>
        </a:p>
      </dgm:t>
    </dgm:pt>
    <dgm:pt modelId="{99D2427B-F296-4CA7-A49A-1A089A81CA63}" type="sibTrans" cxnId="{266F7784-E2EF-463D-A8AE-1A1892B1C8EE}">
      <dgm:prSet/>
      <dgm:spPr/>
      <dgm:t>
        <a:bodyPr/>
        <a:lstStyle/>
        <a:p>
          <a:endParaRPr lang="ru-RU"/>
        </a:p>
      </dgm:t>
    </dgm:pt>
    <dgm:pt modelId="{E7CC4D10-60B3-4911-9B08-C9EBEECEBA2F}">
      <dgm:prSet phldrT="[Текст]"/>
      <dgm:spPr/>
      <dgm:t>
        <a:bodyPr/>
        <a:lstStyle/>
        <a:p>
          <a:r>
            <a:rPr lang="ru-RU" dirty="0" smtClean="0"/>
            <a:t>Определение приоритета</a:t>
          </a:r>
          <a:endParaRPr lang="ru-RU" dirty="0"/>
        </a:p>
      </dgm:t>
    </dgm:pt>
    <dgm:pt modelId="{025C66BF-EF0D-46A4-8F26-1ADBEA4018B6}" type="parTrans" cxnId="{3D9C26FC-4936-4E2C-BB67-7DAA2DC70BDE}">
      <dgm:prSet/>
      <dgm:spPr/>
      <dgm:t>
        <a:bodyPr/>
        <a:lstStyle/>
        <a:p>
          <a:endParaRPr lang="ru-RU"/>
        </a:p>
      </dgm:t>
    </dgm:pt>
    <dgm:pt modelId="{1B8A33D4-A1B4-440C-9548-60ED3293D4DB}" type="sibTrans" cxnId="{3D9C26FC-4936-4E2C-BB67-7DAA2DC70BDE}">
      <dgm:prSet/>
      <dgm:spPr/>
      <dgm:t>
        <a:bodyPr/>
        <a:lstStyle/>
        <a:p>
          <a:endParaRPr lang="ru-RU"/>
        </a:p>
      </dgm:t>
    </dgm:pt>
    <dgm:pt modelId="{0F04B771-7DDB-474E-AF2C-F46A5A4DB08C}">
      <dgm:prSet phldrT="[Текст]"/>
      <dgm:spPr/>
      <dgm:t>
        <a:bodyPr/>
        <a:lstStyle/>
        <a:p>
          <a:endParaRPr lang="ru-RU" dirty="0"/>
        </a:p>
      </dgm:t>
    </dgm:pt>
    <dgm:pt modelId="{03D1FC30-225F-4583-9ECB-E67FD039B9E2}" type="parTrans" cxnId="{CEA70BAD-17C5-4E61-8558-15D0191394E9}">
      <dgm:prSet/>
      <dgm:spPr/>
    </dgm:pt>
    <dgm:pt modelId="{1AFEEAD5-7DF2-4E8C-85BC-A7D6B588869D}" type="sibTrans" cxnId="{CEA70BAD-17C5-4E61-8558-15D0191394E9}">
      <dgm:prSet/>
      <dgm:spPr/>
    </dgm:pt>
    <dgm:pt modelId="{8FCBAE3D-362C-4DDA-B8A6-0EC3B13E26E2}">
      <dgm:prSet phldrT="[Текст]"/>
      <dgm:spPr/>
      <dgm:t>
        <a:bodyPr/>
        <a:lstStyle/>
        <a:p>
          <a:endParaRPr lang="ru-RU" dirty="0"/>
        </a:p>
      </dgm:t>
    </dgm:pt>
    <dgm:pt modelId="{B49D173D-3AB2-4096-B711-2497AD6550A0}" type="parTrans" cxnId="{4025D96E-BB60-42FA-9403-186E5749F06D}">
      <dgm:prSet/>
      <dgm:spPr/>
    </dgm:pt>
    <dgm:pt modelId="{09F0FD0B-25AC-4294-BE9F-85708FD26890}" type="sibTrans" cxnId="{4025D96E-BB60-42FA-9403-186E5749F06D}">
      <dgm:prSet/>
      <dgm:spPr/>
    </dgm:pt>
    <dgm:pt modelId="{858B62C4-6BF4-42CB-9437-28E625B06034}" type="pres">
      <dgm:prSet presAssocID="{2AA6F6B8-7F33-47C1-8E02-0F3DFDC2FBE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0C10441-3F95-411D-BDF0-14C158913609}" type="pres">
      <dgm:prSet presAssocID="{0EFF1DBD-EF24-44C9-9686-46BF73716194}" presName="linNode" presStyleCnt="0"/>
      <dgm:spPr/>
    </dgm:pt>
    <dgm:pt modelId="{3F84CA24-1EA3-401D-B5CE-8FF2B2DEEC5E}" type="pres">
      <dgm:prSet presAssocID="{0EFF1DBD-EF24-44C9-9686-46BF73716194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F0898D-5CD9-48F2-B577-AC3CF82E3D52}" type="pres">
      <dgm:prSet presAssocID="{0EFF1DBD-EF24-44C9-9686-46BF73716194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1BDE02-B8F8-475B-B791-084621B017B1}" type="pres">
      <dgm:prSet presAssocID="{E971DBCD-926D-4E6B-B685-EDB1C0F99632}" presName="spacing" presStyleCnt="0"/>
      <dgm:spPr/>
    </dgm:pt>
    <dgm:pt modelId="{7F30DFD1-319D-4D5A-A117-13CE81CE2E2A}" type="pres">
      <dgm:prSet presAssocID="{D142434A-FC7A-4E43-91AA-85C5B4B23E30}" presName="linNode" presStyleCnt="0"/>
      <dgm:spPr/>
    </dgm:pt>
    <dgm:pt modelId="{F92F7E22-E867-4D3F-8A1E-CC32598C2EB0}" type="pres">
      <dgm:prSet presAssocID="{D142434A-FC7A-4E43-91AA-85C5B4B23E30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6FD569-8DA3-41A3-B2DD-9008D3650A1E}" type="pres">
      <dgm:prSet presAssocID="{D142434A-FC7A-4E43-91AA-85C5B4B23E30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1EFDB8-54A3-453E-8D4A-3E89AD4D0532}" type="presOf" srcId="{2AA6F6B8-7F33-47C1-8E02-0F3DFDC2FBEC}" destId="{858B62C4-6BF4-42CB-9437-28E625B06034}" srcOrd="0" destOrd="0" presId="urn:microsoft.com/office/officeart/2005/8/layout/vList6"/>
    <dgm:cxn modelId="{681CE280-1527-46FA-9583-3963A50462FD}" type="presOf" srcId="{AA7B7B81-4B09-4224-AAFE-5C9A3F59EF93}" destId="{446FD569-8DA3-41A3-B2DD-9008D3650A1E}" srcOrd="0" destOrd="3" presId="urn:microsoft.com/office/officeart/2005/8/layout/vList6"/>
    <dgm:cxn modelId="{B7D73630-672B-495D-AC2F-900702B74022}" type="presOf" srcId="{8FCBAE3D-362C-4DDA-B8A6-0EC3B13E26E2}" destId="{95F0898D-5CD9-48F2-B577-AC3CF82E3D52}" srcOrd="0" destOrd="1" presId="urn:microsoft.com/office/officeart/2005/8/layout/vList6"/>
    <dgm:cxn modelId="{F5375210-4C6C-4B17-9F47-3E0F4B33AAFC}" type="presOf" srcId="{E88C7A0F-2C35-4623-8E6A-CBD429013895}" destId="{95F0898D-5CD9-48F2-B577-AC3CF82E3D52}" srcOrd="0" destOrd="2" presId="urn:microsoft.com/office/officeart/2005/8/layout/vList6"/>
    <dgm:cxn modelId="{41E94211-43BA-44F1-9E1F-24702C323116}" type="presOf" srcId="{0F04B771-7DDB-474E-AF2C-F46A5A4DB08C}" destId="{95F0898D-5CD9-48F2-B577-AC3CF82E3D52}" srcOrd="0" destOrd="0" presId="urn:microsoft.com/office/officeart/2005/8/layout/vList6"/>
    <dgm:cxn modelId="{1CA7F9AF-93BD-44E6-83BB-61CE1C5B3A6F}" type="presOf" srcId="{2D3BBF0A-513C-4DCB-AD39-F93239251F45}" destId="{446FD569-8DA3-41A3-B2DD-9008D3650A1E}" srcOrd="0" destOrd="1" presId="urn:microsoft.com/office/officeart/2005/8/layout/vList6"/>
    <dgm:cxn modelId="{8A4510DA-53F1-41BE-938F-E0D881D26E9D}" type="presOf" srcId="{0EFF1DBD-EF24-44C9-9686-46BF73716194}" destId="{3F84CA24-1EA3-401D-B5CE-8FF2B2DEEC5E}" srcOrd="0" destOrd="0" presId="urn:microsoft.com/office/officeart/2005/8/layout/vList6"/>
    <dgm:cxn modelId="{9D5AB514-9B86-47C9-8BD4-E5C2BDAC7C83}" type="presOf" srcId="{D142434A-FC7A-4E43-91AA-85C5B4B23E30}" destId="{F92F7E22-E867-4D3F-8A1E-CC32598C2EB0}" srcOrd="0" destOrd="0" presId="urn:microsoft.com/office/officeart/2005/8/layout/vList6"/>
    <dgm:cxn modelId="{3BAFAED2-93E1-41BC-88DE-6D6C446411B3}" srcId="{0EFF1DBD-EF24-44C9-9686-46BF73716194}" destId="{E88C7A0F-2C35-4623-8E6A-CBD429013895}" srcOrd="2" destOrd="0" parTransId="{F305B5E4-03D2-4E2F-B659-9B84D2E5F8A1}" sibTransId="{D8516CD1-C2D6-48B1-80A6-4BDDA1A0698B}"/>
    <dgm:cxn modelId="{53CE02D4-39DA-48BA-9AF6-2BD94EEE13FF}" type="presOf" srcId="{94CCA677-960B-4045-AE42-8B282F2D2940}" destId="{446FD569-8DA3-41A3-B2DD-9008D3650A1E}" srcOrd="0" destOrd="0" presId="urn:microsoft.com/office/officeart/2005/8/layout/vList6"/>
    <dgm:cxn modelId="{7941BD98-6953-419B-BF01-FD81FA990D01}" srcId="{D142434A-FC7A-4E43-91AA-85C5B4B23E30}" destId="{94CCA677-960B-4045-AE42-8B282F2D2940}" srcOrd="0" destOrd="0" parTransId="{D12F4535-98A1-4A45-97DA-158BB144C4C1}" sibTransId="{2BC34B71-A69D-4882-B850-03155A5F8E02}"/>
    <dgm:cxn modelId="{CEA70BAD-17C5-4E61-8558-15D0191394E9}" srcId="{0EFF1DBD-EF24-44C9-9686-46BF73716194}" destId="{0F04B771-7DDB-474E-AF2C-F46A5A4DB08C}" srcOrd="0" destOrd="0" parTransId="{03D1FC30-225F-4583-9ECB-E67FD039B9E2}" sibTransId="{1AFEEAD5-7DF2-4E8C-85BC-A7D6B588869D}"/>
    <dgm:cxn modelId="{3D9C26FC-4936-4E2C-BB67-7DAA2DC70BDE}" srcId="{D142434A-FC7A-4E43-91AA-85C5B4B23E30}" destId="{E7CC4D10-60B3-4911-9B08-C9EBEECEBA2F}" srcOrd="2" destOrd="0" parTransId="{025C66BF-EF0D-46A4-8F26-1ADBEA4018B6}" sibTransId="{1B8A33D4-A1B4-440C-9548-60ED3293D4DB}"/>
    <dgm:cxn modelId="{03DDFF60-147C-4006-9FC8-B49FB335F332}" srcId="{D142434A-FC7A-4E43-91AA-85C5B4B23E30}" destId="{AA7B7B81-4B09-4224-AAFE-5C9A3F59EF93}" srcOrd="3" destOrd="0" parTransId="{4712AEA5-4D17-4E1B-8F33-64D633E53A46}" sibTransId="{0ED9891A-CCCD-4E0C-AC18-863B884CF875}"/>
    <dgm:cxn modelId="{DB13B387-BFCC-40C7-9A40-705670770122}" srcId="{2AA6F6B8-7F33-47C1-8E02-0F3DFDC2FBEC}" destId="{0EFF1DBD-EF24-44C9-9686-46BF73716194}" srcOrd="0" destOrd="0" parTransId="{8DB2A8BA-6587-41A8-AC6F-03128C57D144}" sibTransId="{E971DBCD-926D-4E6B-B685-EDB1C0F99632}"/>
    <dgm:cxn modelId="{266F7784-E2EF-463D-A8AE-1A1892B1C8EE}" srcId="{D142434A-FC7A-4E43-91AA-85C5B4B23E30}" destId="{2D3BBF0A-513C-4DCB-AD39-F93239251F45}" srcOrd="1" destOrd="0" parTransId="{82DB7C66-C1C2-428F-BF36-2C4CA52AA30E}" sibTransId="{99D2427B-F296-4CA7-A49A-1A089A81CA63}"/>
    <dgm:cxn modelId="{4025D96E-BB60-42FA-9403-186E5749F06D}" srcId="{0EFF1DBD-EF24-44C9-9686-46BF73716194}" destId="{8FCBAE3D-362C-4DDA-B8A6-0EC3B13E26E2}" srcOrd="1" destOrd="0" parTransId="{B49D173D-3AB2-4096-B711-2497AD6550A0}" sibTransId="{09F0FD0B-25AC-4294-BE9F-85708FD26890}"/>
    <dgm:cxn modelId="{D9B3903D-6CDD-4780-8766-8FD3FA0E8B2E}" type="presOf" srcId="{E7CC4D10-60B3-4911-9B08-C9EBEECEBA2F}" destId="{446FD569-8DA3-41A3-B2DD-9008D3650A1E}" srcOrd="0" destOrd="2" presId="urn:microsoft.com/office/officeart/2005/8/layout/vList6"/>
    <dgm:cxn modelId="{74543D27-640A-4FA6-BF5D-AF3810D6E8FC}" srcId="{2AA6F6B8-7F33-47C1-8E02-0F3DFDC2FBEC}" destId="{D142434A-FC7A-4E43-91AA-85C5B4B23E30}" srcOrd="1" destOrd="0" parTransId="{7129C4EF-59B9-41FF-A53C-212A36EE3899}" sibTransId="{0E1A9DD0-B858-488F-826D-74CEB34CBC70}"/>
    <dgm:cxn modelId="{A0AF1B12-3642-4EFB-ABF2-7BB7BF5FEC5F}" type="presParOf" srcId="{858B62C4-6BF4-42CB-9437-28E625B06034}" destId="{F0C10441-3F95-411D-BDF0-14C158913609}" srcOrd="0" destOrd="0" presId="urn:microsoft.com/office/officeart/2005/8/layout/vList6"/>
    <dgm:cxn modelId="{A68185DF-2B67-41D5-88DD-5F29D2893E69}" type="presParOf" srcId="{F0C10441-3F95-411D-BDF0-14C158913609}" destId="{3F84CA24-1EA3-401D-B5CE-8FF2B2DEEC5E}" srcOrd="0" destOrd="0" presId="urn:microsoft.com/office/officeart/2005/8/layout/vList6"/>
    <dgm:cxn modelId="{0C86FD4A-76FB-4224-81AC-C6C5D5184F35}" type="presParOf" srcId="{F0C10441-3F95-411D-BDF0-14C158913609}" destId="{95F0898D-5CD9-48F2-B577-AC3CF82E3D52}" srcOrd="1" destOrd="0" presId="urn:microsoft.com/office/officeart/2005/8/layout/vList6"/>
    <dgm:cxn modelId="{50225468-75AC-4A70-A5DF-77E89EAB5393}" type="presParOf" srcId="{858B62C4-6BF4-42CB-9437-28E625B06034}" destId="{541BDE02-B8F8-475B-B791-084621B017B1}" srcOrd="1" destOrd="0" presId="urn:microsoft.com/office/officeart/2005/8/layout/vList6"/>
    <dgm:cxn modelId="{B211D71B-4F5F-4E99-875A-72F57BAEBC6F}" type="presParOf" srcId="{858B62C4-6BF4-42CB-9437-28E625B06034}" destId="{7F30DFD1-319D-4D5A-A117-13CE81CE2E2A}" srcOrd="2" destOrd="0" presId="urn:microsoft.com/office/officeart/2005/8/layout/vList6"/>
    <dgm:cxn modelId="{90320B17-E63F-4B53-9A61-B00D9DD53506}" type="presParOf" srcId="{7F30DFD1-319D-4D5A-A117-13CE81CE2E2A}" destId="{F92F7E22-E867-4D3F-8A1E-CC32598C2EB0}" srcOrd="0" destOrd="0" presId="urn:microsoft.com/office/officeart/2005/8/layout/vList6"/>
    <dgm:cxn modelId="{11EE360F-5527-48B0-AF4B-D0636931FFAC}" type="presParOf" srcId="{7F30DFD1-319D-4D5A-A117-13CE81CE2E2A}" destId="{446FD569-8DA3-41A3-B2DD-9008D3650A1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28708B-6071-4CE4-B5E4-FD9B96FE24DE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48333F-EF2A-40D9-959A-2E07C21E8A58}">
      <dgm:prSet phldrT="[Текст]"/>
      <dgm:spPr/>
      <dgm:t>
        <a:bodyPr/>
        <a:lstStyle/>
        <a:p>
          <a:r>
            <a:rPr lang="ru-RU" dirty="0" smtClean="0"/>
            <a:t>???</a:t>
          </a:r>
          <a:endParaRPr lang="ru-RU" dirty="0"/>
        </a:p>
      </dgm:t>
    </dgm:pt>
    <dgm:pt modelId="{B056C8EF-B834-4EA1-92EC-E51220C946BD}" type="parTrans" cxnId="{339EF578-563F-4FD2-8774-881336D2AC89}">
      <dgm:prSet/>
      <dgm:spPr/>
      <dgm:t>
        <a:bodyPr/>
        <a:lstStyle/>
        <a:p>
          <a:endParaRPr lang="ru-RU"/>
        </a:p>
      </dgm:t>
    </dgm:pt>
    <dgm:pt modelId="{665D7B28-DEB9-41FE-971D-364A5151F7CC}" type="sibTrans" cxnId="{339EF578-563F-4FD2-8774-881336D2AC89}">
      <dgm:prSet/>
      <dgm:spPr/>
      <dgm:t>
        <a:bodyPr/>
        <a:lstStyle/>
        <a:p>
          <a:endParaRPr lang="ru-RU"/>
        </a:p>
      </dgm:t>
    </dgm:pt>
    <dgm:pt modelId="{1EF6FF43-3AB4-4DCA-8AD9-C2465C2B82B3}">
      <dgm:prSet phldrT="[Текст]"/>
      <dgm:spPr/>
      <dgm:t>
        <a:bodyPr/>
        <a:lstStyle/>
        <a:p>
          <a:r>
            <a:rPr lang="ru-RU" dirty="0" smtClean="0"/>
            <a:t>То, что я делаю, действительно необходимо делать? </a:t>
          </a:r>
          <a:endParaRPr lang="ru-RU" dirty="0"/>
        </a:p>
      </dgm:t>
    </dgm:pt>
    <dgm:pt modelId="{D1C4F8E2-13AB-4FE9-BC2F-184C470BB1D1}" type="parTrans" cxnId="{2266DA69-333F-4D43-84A0-2B7D823855AC}">
      <dgm:prSet/>
      <dgm:spPr/>
      <dgm:t>
        <a:bodyPr/>
        <a:lstStyle/>
        <a:p>
          <a:endParaRPr lang="ru-RU"/>
        </a:p>
      </dgm:t>
    </dgm:pt>
    <dgm:pt modelId="{7B09A39E-A19F-4D3E-95B5-CE2BD0E8CBF2}" type="sibTrans" cxnId="{2266DA69-333F-4D43-84A0-2B7D823855AC}">
      <dgm:prSet/>
      <dgm:spPr/>
      <dgm:t>
        <a:bodyPr/>
        <a:lstStyle/>
        <a:p>
          <a:endParaRPr lang="ru-RU"/>
        </a:p>
      </dgm:t>
    </dgm:pt>
    <dgm:pt modelId="{85A83ED4-DD6E-40F9-8A73-5FEC2C35CB7B}">
      <dgm:prSet phldrT="[Текст]"/>
      <dgm:spPr/>
      <dgm:t>
        <a:bodyPr/>
        <a:lstStyle/>
        <a:p>
          <a:r>
            <a:rPr lang="ru-RU" dirty="0" smtClean="0"/>
            <a:t>Мы делаем это оптимальным способом?</a:t>
          </a:r>
          <a:endParaRPr lang="ru-RU" dirty="0"/>
        </a:p>
      </dgm:t>
    </dgm:pt>
    <dgm:pt modelId="{456079AB-FD4D-4065-A842-285B0C87DED8}" type="parTrans" cxnId="{B41D8B65-ED60-4D86-A83B-268760D7451B}">
      <dgm:prSet/>
      <dgm:spPr/>
      <dgm:t>
        <a:bodyPr/>
        <a:lstStyle/>
        <a:p>
          <a:endParaRPr lang="ru-RU"/>
        </a:p>
      </dgm:t>
    </dgm:pt>
    <dgm:pt modelId="{96C372E7-2FAE-4F05-99A4-C637CDFBE953}" type="sibTrans" cxnId="{B41D8B65-ED60-4D86-A83B-268760D7451B}">
      <dgm:prSet/>
      <dgm:spPr/>
      <dgm:t>
        <a:bodyPr/>
        <a:lstStyle/>
        <a:p>
          <a:endParaRPr lang="ru-RU"/>
        </a:p>
      </dgm:t>
    </dgm:pt>
    <dgm:pt modelId="{96B4D707-8B5D-46E6-BA20-56144F102710}">
      <dgm:prSet phldrT="[Текст]"/>
      <dgm:spPr/>
      <dgm:t>
        <a:bodyPr/>
        <a:lstStyle/>
        <a:p>
          <a:r>
            <a:rPr lang="ru-RU" dirty="0" smtClean="0"/>
            <a:t>Это надо делать именно сейчас?</a:t>
          </a:r>
          <a:endParaRPr lang="ru-RU" dirty="0"/>
        </a:p>
      </dgm:t>
    </dgm:pt>
    <dgm:pt modelId="{CECB0B18-A83F-405E-B6CD-B474095ED869}" type="parTrans" cxnId="{20862F58-0F6D-4C1A-AB60-8F8CEF1D0331}">
      <dgm:prSet/>
      <dgm:spPr/>
      <dgm:t>
        <a:bodyPr/>
        <a:lstStyle/>
        <a:p>
          <a:endParaRPr lang="ru-RU"/>
        </a:p>
      </dgm:t>
    </dgm:pt>
    <dgm:pt modelId="{447B2C54-4993-494D-9713-0437438E07BC}" type="sibTrans" cxnId="{20862F58-0F6D-4C1A-AB60-8F8CEF1D0331}">
      <dgm:prSet/>
      <dgm:spPr/>
      <dgm:t>
        <a:bodyPr/>
        <a:lstStyle/>
        <a:p>
          <a:endParaRPr lang="ru-RU"/>
        </a:p>
      </dgm:t>
    </dgm:pt>
    <dgm:pt modelId="{F8964D0B-89E6-4C0B-AFC5-E84E0249F1D9}">
      <dgm:prSet phldrT="[Текст]" custT="1"/>
      <dgm:spPr/>
      <dgm:t>
        <a:bodyPr/>
        <a:lstStyle/>
        <a:p>
          <a:r>
            <a:rPr lang="ru-RU" sz="4400" dirty="0" smtClean="0"/>
            <a:t>?</a:t>
          </a:r>
          <a:endParaRPr lang="ru-RU" sz="4400" dirty="0"/>
        </a:p>
      </dgm:t>
    </dgm:pt>
    <dgm:pt modelId="{05168F46-2B25-4A75-AA93-D52F60D686E8}" type="parTrans" cxnId="{D1BB2374-877F-4245-9734-E69070818327}">
      <dgm:prSet/>
      <dgm:spPr/>
      <dgm:t>
        <a:bodyPr/>
        <a:lstStyle/>
        <a:p>
          <a:endParaRPr lang="ru-RU"/>
        </a:p>
      </dgm:t>
    </dgm:pt>
    <dgm:pt modelId="{D92AD029-A4BF-4E98-9D5B-EE869DE608DC}" type="sibTrans" cxnId="{D1BB2374-877F-4245-9734-E69070818327}">
      <dgm:prSet/>
      <dgm:spPr/>
      <dgm:t>
        <a:bodyPr/>
        <a:lstStyle/>
        <a:p>
          <a:endParaRPr lang="ru-RU"/>
        </a:p>
      </dgm:t>
    </dgm:pt>
    <dgm:pt modelId="{5EDC324A-8FB1-4C8C-BE0D-46418504CABC}" type="pres">
      <dgm:prSet presAssocID="{DC28708B-6071-4CE4-B5E4-FD9B96FE24DE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59C0BC-57A8-49E8-8065-055910CEA5ED}" type="pres">
      <dgm:prSet presAssocID="{DC28708B-6071-4CE4-B5E4-FD9B96FE24DE}" presName="matrix" presStyleCnt="0"/>
      <dgm:spPr/>
    </dgm:pt>
    <dgm:pt modelId="{1C183026-3209-458D-A08A-49F1F01EEC1D}" type="pres">
      <dgm:prSet presAssocID="{DC28708B-6071-4CE4-B5E4-FD9B96FE24DE}" presName="tile1" presStyleLbl="node1" presStyleIdx="0" presStyleCnt="4"/>
      <dgm:spPr/>
      <dgm:t>
        <a:bodyPr/>
        <a:lstStyle/>
        <a:p>
          <a:endParaRPr lang="ru-RU"/>
        </a:p>
      </dgm:t>
    </dgm:pt>
    <dgm:pt modelId="{B50252F3-F487-435B-9BE9-C3D0C2D1600D}" type="pres">
      <dgm:prSet presAssocID="{DC28708B-6071-4CE4-B5E4-FD9B96FE24D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55AEF9-170A-4823-8A0A-AEA3D7A63C64}" type="pres">
      <dgm:prSet presAssocID="{DC28708B-6071-4CE4-B5E4-FD9B96FE24DE}" presName="tile2" presStyleLbl="node1" presStyleIdx="1" presStyleCnt="4"/>
      <dgm:spPr/>
      <dgm:t>
        <a:bodyPr/>
        <a:lstStyle/>
        <a:p>
          <a:endParaRPr lang="ru-RU"/>
        </a:p>
      </dgm:t>
    </dgm:pt>
    <dgm:pt modelId="{A081ED5B-A84C-422B-AA30-09E3F6E01FF3}" type="pres">
      <dgm:prSet presAssocID="{DC28708B-6071-4CE4-B5E4-FD9B96FE24D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5E2821-5280-4DE5-B5C3-EB632DC5FB84}" type="pres">
      <dgm:prSet presAssocID="{DC28708B-6071-4CE4-B5E4-FD9B96FE24DE}" presName="tile3" presStyleLbl="node1" presStyleIdx="2" presStyleCnt="4"/>
      <dgm:spPr/>
      <dgm:t>
        <a:bodyPr/>
        <a:lstStyle/>
        <a:p>
          <a:endParaRPr lang="ru-RU"/>
        </a:p>
      </dgm:t>
    </dgm:pt>
    <dgm:pt modelId="{9F1DE90C-404F-4277-8C1A-C712A6F705E8}" type="pres">
      <dgm:prSet presAssocID="{DC28708B-6071-4CE4-B5E4-FD9B96FE24D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D15913-80FA-4129-A61F-69BA4B8F6E85}" type="pres">
      <dgm:prSet presAssocID="{DC28708B-6071-4CE4-B5E4-FD9B96FE24DE}" presName="tile4" presStyleLbl="node1" presStyleIdx="3" presStyleCnt="4"/>
      <dgm:spPr/>
      <dgm:t>
        <a:bodyPr/>
        <a:lstStyle/>
        <a:p>
          <a:endParaRPr lang="ru-RU"/>
        </a:p>
      </dgm:t>
    </dgm:pt>
    <dgm:pt modelId="{69F46ECA-DA4E-4948-B8A1-AB68A94154BB}" type="pres">
      <dgm:prSet presAssocID="{DC28708B-6071-4CE4-B5E4-FD9B96FE24D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CA39A8-93A7-4516-BFE9-2CC690D0AE3D}" type="pres">
      <dgm:prSet presAssocID="{DC28708B-6071-4CE4-B5E4-FD9B96FE24DE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D1BB2374-877F-4245-9734-E69070818327}" srcId="{2348333F-EF2A-40D9-959A-2E07C21E8A58}" destId="{F8964D0B-89E6-4C0B-AFC5-E84E0249F1D9}" srcOrd="3" destOrd="0" parTransId="{05168F46-2B25-4A75-AA93-D52F60D686E8}" sibTransId="{D92AD029-A4BF-4E98-9D5B-EE869DE608DC}"/>
    <dgm:cxn modelId="{428C2736-15E0-46F0-97DA-1684BA480E31}" type="presOf" srcId="{96B4D707-8B5D-46E6-BA20-56144F102710}" destId="{8A5E2821-5280-4DE5-B5C3-EB632DC5FB84}" srcOrd="0" destOrd="0" presId="urn:microsoft.com/office/officeart/2005/8/layout/matrix1"/>
    <dgm:cxn modelId="{D958517E-E1F3-4B71-B9D0-DF22FAE9D038}" type="presOf" srcId="{85A83ED4-DD6E-40F9-8A73-5FEC2C35CB7B}" destId="{7155AEF9-170A-4823-8A0A-AEA3D7A63C64}" srcOrd="0" destOrd="0" presId="urn:microsoft.com/office/officeart/2005/8/layout/matrix1"/>
    <dgm:cxn modelId="{B41D8B65-ED60-4D86-A83B-268760D7451B}" srcId="{2348333F-EF2A-40D9-959A-2E07C21E8A58}" destId="{85A83ED4-DD6E-40F9-8A73-5FEC2C35CB7B}" srcOrd="1" destOrd="0" parTransId="{456079AB-FD4D-4065-A842-285B0C87DED8}" sibTransId="{96C372E7-2FAE-4F05-99A4-C637CDFBE953}"/>
    <dgm:cxn modelId="{04BB3E17-F4C9-4912-9945-C668B6E97933}" type="presOf" srcId="{85A83ED4-DD6E-40F9-8A73-5FEC2C35CB7B}" destId="{A081ED5B-A84C-422B-AA30-09E3F6E01FF3}" srcOrd="1" destOrd="0" presId="urn:microsoft.com/office/officeart/2005/8/layout/matrix1"/>
    <dgm:cxn modelId="{CB6E5C64-317A-49E1-B1A3-97DC6DC858FE}" type="presOf" srcId="{1EF6FF43-3AB4-4DCA-8AD9-C2465C2B82B3}" destId="{1C183026-3209-458D-A08A-49F1F01EEC1D}" srcOrd="0" destOrd="0" presId="urn:microsoft.com/office/officeart/2005/8/layout/matrix1"/>
    <dgm:cxn modelId="{6B1E8B19-7C01-4D4B-8B04-EE70F9AA5311}" type="presOf" srcId="{DC28708B-6071-4CE4-B5E4-FD9B96FE24DE}" destId="{5EDC324A-8FB1-4C8C-BE0D-46418504CABC}" srcOrd="0" destOrd="0" presId="urn:microsoft.com/office/officeart/2005/8/layout/matrix1"/>
    <dgm:cxn modelId="{B3A37C02-0BC2-42D4-A8FF-55E1F5C14344}" type="presOf" srcId="{2348333F-EF2A-40D9-959A-2E07C21E8A58}" destId="{4BCA39A8-93A7-4516-BFE9-2CC690D0AE3D}" srcOrd="0" destOrd="0" presId="urn:microsoft.com/office/officeart/2005/8/layout/matrix1"/>
    <dgm:cxn modelId="{07A0149E-877C-4272-94E9-A79EC6B4C706}" type="presOf" srcId="{F8964D0B-89E6-4C0B-AFC5-E84E0249F1D9}" destId="{05D15913-80FA-4129-A61F-69BA4B8F6E85}" srcOrd="0" destOrd="0" presId="urn:microsoft.com/office/officeart/2005/8/layout/matrix1"/>
    <dgm:cxn modelId="{2266DA69-333F-4D43-84A0-2B7D823855AC}" srcId="{2348333F-EF2A-40D9-959A-2E07C21E8A58}" destId="{1EF6FF43-3AB4-4DCA-8AD9-C2465C2B82B3}" srcOrd="0" destOrd="0" parTransId="{D1C4F8E2-13AB-4FE9-BC2F-184C470BB1D1}" sibTransId="{7B09A39E-A19F-4D3E-95B5-CE2BD0E8CBF2}"/>
    <dgm:cxn modelId="{59C983C8-9352-42F9-8C22-50D52CB40F2B}" type="presOf" srcId="{1EF6FF43-3AB4-4DCA-8AD9-C2465C2B82B3}" destId="{B50252F3-F487-435B-9BE9-C3D0C2D1600D}" srcOrd="1" destOrd="0" presId="urn:microsoft.com/office/officeart/2005/8/layout/matrix1"/>
    <dgm:cxn modelId="{22FAA2B2-3290-4800-9C87-7E6AA467443E}" type="presOf" srcId="{F8964D0B-89E6-4C0B-AFC5-E84E0249F1D9}" destId="{69F46ECA-DA4E-4948-B8A1-AB68A94154BB}" srcOrd="1" destOrd="0" presId="urn:microsoft.com/office/officeart/2005/8/layout/matrix1"/>
    <dgm:cxn modelId="{20862F58-0F6D-4C1A-AB60-8F8CEF1D0331}" srcId="{2348333F-EF2A-40D9-959A-2E07C21E8A58}" destId="{96B4D707-8B5D-46E6-BA20-56144F102710}" srcOrd="2" destOrd="0" parTransId="{CECB0B18-A83F-405E-B6CD-B474095ED869}" sibTransId="{447B2C54-4993-494D-9713-0437438E07BC}"/>
    <dgm:cxn modelId="{339EF578-563F-4FD2-8774-881336D2AC89}" srcId="{DC28708B-6071-4CE4-B5E4-FD9B96FE24DE}" destId="{2348333F-EF2A-40D9-959A-2E07C21E8A58}" srcOrd="0" destOrd="0" parTransId="{B056C8EF-B834-4EA1-92EC-E51220C946BD}" sibTransId="{665D7B28-DEB9-41FE-971D-364A5151F7CC}"/>
    <dgm:cxn modelId="{6B103BC5-B289-4239-8D56-147C229A04EB}" type="presOf" srcId="{96B4D707-8B5D-46E6-BA20-56144F102710}" destId="{9F1DE90C-404F-4277-8C1A-C712A6F705E8}" srcOrd="1" destOrd="0" presId="urn:microsoft.com/office/officeart/2005/8/layout/matrix1"/>
    <dgm:cxn modelId="{0BFA8834-0081-437B-B475-60F4256A929F}" type="presParOf" srcId="{5EDC324A-8FB1-4C8C-BE0D-46418504CABC}" destId="{D059C0BC-57A8-49E8-8065-055910CEA5ED}" srcOrd="0" destOrd="0" presId="urn:microsoft.com/office/officeart/2005/8/layout/matrix1"/>
    <dgm:cxn modelId="{A1E3A07D-3F7E-422E-ABAD-8D5D5A88DE15}" type="presParOf" srcId="{D059C0BC-57A8-49E8-8065-055910CEA5ED}" destId="{1C183026-3209-458D-A08A-49F1F01EEC1D}" srcOrd="0" destOrd="0" presId="urn:microsoft.com/office/officeart/2005/8/layout/matrix1"/>
    <dgm:cxn modelId="{2D3C2B6C-8E68-4AFC-BA00-C67EBF1B9CC4}" type="presParOf" srcId="{D059C0BC-57A8-49E8-8065-055910CEA5ED}" destId="{B50252F3-F487-435B-9BE9-C3D0C2D1600D}" srcOrd="1" destOrd="0" presId="urn:microsoft.com/office/officeart/2005/8/layout/matrix1"/>
    <dgm:cxn modelId="{A16C6443-F31F-4B30-845F-391FD29CB6CD}" type="presParOf" srcId="{D059C0BC-57A8-49E8-8065-055910CEA5ED}" destId="{7155AEF9-170A-4823-8A0A-AEA3D7A63C64}" srcOrd="2" destOrd="0" presId="urn:microsoft.com/office/officeart/2005/8/layout/matrix1"/>
    <dgm:cxn modelId="{315DE95E-6878-4151-B6E4-80E9B64F9AD6}" type="presParOf" srcId="{D059C0BC-57A8-49E8-8065-055910CEA5ED}" destId="{A081ED5B-A84C-422B-AA30-09E3F6E01FF3}" srcOrd="3" destOrd="0" presId="urn:microsoft.com/office/officeart/2005/8/layout/matrix1"/>
    <dgm:cxn modelId="{32E2626F-B8A4-4BDB-AAEB-BB08B9E3365E}" type="presParOf" srcId="{D059C0BC-57A8-49E8-8065-055910CEA5ED}" destId="{8A5E2821-5280-4DE5-B5C3-EB632DC5FB84}" srcOrd="4" destOrd="0" presId="urn:microsoft.com/office/officeart/2005/8/layout/matrix1"/>
    <dgm:cxn modelId="{E5057537-1829-434C-AB18-3F8FDAFE2846}" type="presParOf" srcId="{D059C0BC-57A8-49E8-8065-055910CEA5ED}" destId="{9F1DE90C-404F-4277-8C1A-C712A6F705E8}" srcOrd="5" destOrd="0" presId="urn:microsoft.com/office/officeart/2005/8/layout/matrix1"/>
    <dgm:cxn modelId="{B352D45D-4769-4F16-9F11-C967AA4EF8A3}" type="presParOf" srcId="{D059C0BC-57A8-49E8-8065-055910CEA5ED}" destId="{05D15913-80FA-4129-A61F-69BA4B8F6E85}" srcOrd="6" destOrd="0" presId="urn:microsoft.com/office/officeart/2005/8/layout/matrix1"/>
    <dgm:cxn modelId="{7A6A5215-25DD-4287-AA75-4A9E6E866C46}" type="presParOf" srcId="{D059C0BC-57A8-49E8-8065-055910CEA5ED}" destId="{69F46ECA-DA4E-4948-B8A1-AB68A94154BB}" srcOrd="7" destOrd="0" presId="urn:microsoft.com/office/officeart/2005/8/layout/matrix1"/>
    <dgm:cxn modelId="{E30DC9AE-DCC8-4D5A-86F1-4E993CFB48C8}" type="presParOf" srcId="{5EDC324A-8FB1-4C8C-BE0D-46418504CABC}" destId="{4BCA39A8-93A7-4516-BFE9-2CC690D0AE3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939E69-AC68-4C40-BC12-D1048EFF3FF4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1AB4DB-2510-421B-9858-5604DE0D8651}">
      <dgm:prSet phldrT="[Текст]"/>
      <dgm:spPr/>
      <dgm:t>
        <a:bodyPr/>
        <a:lstStyle/>
        <a:p>
          <a:r>
            <a:rPr lang="ru-RU" dirty="0" smtClean="0"/>
            <a:t>Создание рабочей группы</a:t>
          </a:r>
          <a:endParaRPr lang="ru-RU" dirty="0"/>
        </a:p>
      </dgm:t>
    </dgm:pt>
    <dgm:pt modelId="{85E21B33-4DC1-4733-8ABB-9FC4C42C6631}" type="parTrans" cxnId="{AB83A2E9-B323-4D9D-BDD6-D518D4E4E161}">
      <dgm:prSet/>
      <dgm:spPr/>
      <dgm:t>
        <a:bodyPr/>
        <a:lstStyle/>
        <a:p>
          <a:endParaRPr lang="ru-RU"/>
        </a:p>
      </dgm:t>
    </dgm:pt>
    <dgm:pt modelId="{19D2A799-26C4-42AA-BEED-7EB5671FFDC8}" type="sibTrans" cxnId="{AB83A2E9-B323-4D9D-BDD6-D518D4E4E161}">
      <dgm:prSet/>
      <dgm:spPr/>
      <dgm:t>
        <a:bodyPr/>
        <a:lstStyle/>
        <a:p>
          <a:endParaRPr lang="ru-RU"/>
        </a:p>
      </dgm:t>
    </dgm:pt>
    <dgm:pt modelId="{994415DE-282A-49A2-85BB-0B8589E36F0C}">
      <dgm:prSet phldrT="[Текст]"/>
      <dgm:spPr/>
      <dgm:t>
        <a:bodyPr/>
        <a:lstStyle/>
        <a:p>
          <a:r>
            <a:rPr lang="ru-RU" dirty="0" smtClean="0"/>
            <a:t>Администрация.</a:t>
          </a:r>
          <a:endParaRPr lang="ru-RU" dirty="0"/>
        </a:p>
      </dgm:t>
    </dgm:pt>
    <dgm:pt modelId="{CEEC9A9B-E549-4952-918A-35937FBA1FD7}" type="parTrans" cxnId="{51AB6819-B6A3-4A78-919B-24CF465E60C7}">
      <dgm:prSet/>
      <dgm:spPr/>
      <dgm:t>
        <a:bodyPr/>
        <a:lstStyle/>
        <a:p>
          <a:endParaRPr lang="ru-RU"/>
        </a:p>
      </dgm:t>
    </dgm:pt>
    <dgm:pt modelId="{EDB8D58C-421C-411E-8354-7B0FE2D130E7}" type="sibTrans" cxnId="{51AB6819-B6A3-4A78-919B-24CF465E60C7}">
      <dgm:prSet/>
      <dgm:spPr/>
      <dgm:t>
        <a:bodyPr/>
        <a:lstStyle/>
        <a:p>
          <a:endParaRPr lang="ru-RU"/>
        </a:p>
      </dgm:t>
    </dgm:pt>
    <dgm:pt modelId="{6445D3B1-3D70-420D-B78F-928C5D26C218}">
      <dgm:prSet phldrT="[Текст]"/>
      <dgm:spPr/>
      <dgm:t>
        <a:bodyPr/>
        <a:lstStyle/>
        <a:p>
          <a:r>
            <a:rPr lang="ru-RU" dirty="0" smtClean="0"/>
            <a:t>…</a:t>
          </a:r>
          <a:endParaRPr lang="ru-RU" dirty="0"/>
        </a:p>
      </dgm:t>
    </dgm:pt>
    <dgm:pt modelId="{EB5754FD-CF7D-4B83-BB63-DFCFCA813620}" type="parTrans" cxnId="{E940B795-11ED-45E7-84DA-7FBF6A2503B9}">
      <dgm:prSet/>
      <dgm:spPr/>
      <dgm:t>
        <a:bodyPr/>
        <a:lstStyle/>
        <a:p>
          <a:endParaRPr lang="ru-RU"/>
        </a:p>
      </dgm:t>
    </dgm:pt>
    <dgm:pt modelId="{27DC3906-CC13-496C-AC17-2F9EEBD3B8F9}" type="sibTrans" cxnId="{E940B795-11ED-45E7-84DA-7FBF6A2503B9}">
      <dgm:prSet/>
      <dgm:spPr/>
      <dgm:t>
        <a:bodyPr/>
        <a:lstStyle/>
        <a:p>
          <a:endParaRPr lang="ru-RU"/>
        </a:p>
      </dgm:t>
    </dgm:pt>
    <dgm:pt modelId="{148A4475-148C-4D03-B6EA-1FAEE753B5F9}">
      <dgm:prSet phldrT="[Текст]"/>
      <dgm:spPr/>
      <dgm:t>
        <a:bodyPr/>
        <a:lstStyle/>
        <a:p>
          <a:r>
            <a:rPr lang="ru-RU" dirty="0" smtClean="0"/>
            <a:t>Учет внешних  факторов</a:t>
          </a:r>
          <a:endParaRPr lang="ru-RU" dirty="0"/>
        </a:p>
      </dgm:t>
    </dgm:pt>
    <dgm:pt modelId="{3A4725A4-23A1-4AB4-92DA-F0EDF8E4E85E}" type="parTrans" cxnId="{7E38075E-CCCC-4920-BA4A-24335C92969D}">
      <dgm:prSet/>
      <dgm:spPr/>
      <dgm:t>
        <a:bodyPr/>
        <a:lstStyle/>
        <a:p>
          <a:endParaRPr lang="ru-RU"/>
        </a:p>
      </dgm:t>
    </dgm:pt>
    <dgm:pt modelId="{AF9411E8-21F4-443B-B639-F1448B571303}" type="sibTrans" cxnId="{7E38075E-CCCC-4920-BA4A-24335C92969D}">
      <dgm:prSet/>
      <dgm:spPr/>
      <dgm:t>
        <a:bodyPr/>
        <a:lstStyle/>
        <a:p>
          <a:endParaRPr lang="ru-RU"/>
        </a:p>
      </dgm:t>
    </dgm:pt>
    <dgm:pt modelId="{A49F2302-1867-4222-AADC-6FF889741DB4}">
      <dgm:prSet phldrT="[Текст]"/>
      <dgm:spPr/>
      <dgm:t>
        <a:bodyPr/>
        <a:lstStyle/>
        <a:p>
          <a:r>
            <a:rPr lang="ru-RU" dirty="0" smtClean="0"/>
            <a:t>Политика, требования и ожидания рынка.</a:t>
          </a:r>
          <a:endParaRPr lang="ru-RU" dirty="0"/>
        </a:p>
      </dgm:t>
    </dgm:pt>
    <dgm:pt modelId="{824AE8AF-7202-4DFA-AED1-D7D5EBD56254}" type="parTrans" cxnId="{009E27DC-7812-4313-B47F-ACACE60BEEAD}">
      <dgm:prSet/>
      <dgm:spPr/>
      <dgm:t>
        <a:bodyPr/>
        <a:lstStyle/>
        <a:p>
          <a:endParaRPr lang="ru-RU"/>
        </a:p>
      </dgm:t>
    </dgm:pt>
    <dgm:pt modelId="{7B2AE670-6389-430C-85A3-56C49905AFEB}" type="sibTrans" cxnId="{009E27DC-7812-4313-B47F-ACACE60BEEAD}">
      <dgm:prSet/>
      <dgm:spPr/>
      <dgm:t>
        <a:bodyPr/>
        <a:lstStyle/>
        <a:p>
          <a:endParaRPr lang="ru-RU"/>
        </a:p>
      </dgm:t>
    </dgm:pt>
    <dgm:pt modelId="{F9B07CD5-174E-4187-947E-E032C8C98AA4}">
      <dgm:prSet phldrT="[Текст]"/>
      <dgm:spPr/>
      <dgm:t>
        <a:bodyPr/>
        <a:lstStyle/>
        <a:p>
          <a:r>
            <a:rPr lang="ru-RU" dirty="0" smtClean="0"/>
            <a:t>Учет внутренних факторов</a:t>
          </a:r>
          <a:endParaRPr lang="ru-RU" dirty="0"/>
        </a:p>
      </dgm:t>
    </dgm:pt>
    <dgm:pt modelId="{0B33DD66-ACCE-4027-8DF5-27F16E15D225}" type="parTrans" cxnId="{4E11F7DF-5A11-40BB-B524-C6FFFFDAFF67}">
      <dgm:prSet/>
      <dgm:spPr/>
      <dgm:t>
        <a:bodyPr/>
        <a:lstStyle/>
        <a:p>
          <a:endParaRPr lang="ru-RU"/>
        </a:p>
      </dgm:t>
    </dgm:pt>
    <dgm:pt modelId="{7105F90F-9D99-4530-82C7-98B9BB45E8AA}" type="sibTrans" cxnId="{4E11F7DF-5A11-40BB-B524-C6FFFFDAFF67}">
      <dgm:prSet/>
      <dgm:spPr/>
      <dgm:t>
        <a:bodyPr/>
        <a:lstStyle/>
        <a:p>
          <a:endParaRPr lang="ru-RU"/>
        </a:p>
      </dgm:t>
    </dgm:pt>
    <dgm:pt modelId="{3D681EA7-8506-4090-9152-5669EB51D37E}">
      <dgm:prSet phldrT="[Текст]"/>
      <dgm:spPr/>
      <dgm:t>
        <a:bodyPr/>
        <a:lstStyle/>
        <a:p>
          <a:r>
            <a:rPr lang="ru-RU" dirty="0" smtClean="0"/>
            <a:t>Культура, традиции, опыт школы.</a:t>
          </a:r>
          <a:endParaRPr lang="ru-RU" dirty="0"/>
        </a:p>
      </dgm:t>
    </dgm:pt>
    <dgm:pt modelId="{AA294C33-6CD0-40F6-97ED-5AF6B5DF5282}" type="parTrans" cxnId="{E8F0817C-A817-4E9E-83E9-8FD56B542DCA}">
      <dgm:prSet/>
      <dgm:spPr/>
      <dgm:t>
        <a:bodyPr/>
        <a:lstStyle/>
        <a:p>
          <a:endParaRPr lang="ru-RU"/>
        </a:p>
      </dgm:t>
    </dgm:pt>
    <dgm:pt modelId="{7CD8B467-2BCB-4546-8B3F-0FAB9880F557}" type="sibTrans" cxnId="{E8F0817C-A817-4E9E-83E9-8FD56B542DCA}">
      <dgm:prSet/>
      <dgm:spPr/>
      <dgm:t>
        <a:bodyPr/>
        <a:lstStyle/>
        <a:p>
          <a:endParaRPr lang="ru-RU"/>
        </a:p>
      </dgm:t>
    </dgm:pt>
    <dgm:pt modelId="{75A6E1A7-2295-4176-92F1-74D9630AAA47}">
      <dgm:prSet phldrT="[Текст]"/>
      <dgm:spPr/>
      <dgm:t>
        <a:bodyPr/>
        <a:lstStyle/>
        <a:p>
          <a:r>
            <a:rPr lang="ru-RU" dirty="0" smtClean="0"/>
            <a:t>Социальный паспорт.</a:t>
          </a:r>
          <a:endParaRPr lang="ru-RU" dirty="0"/>
        </a:p>
      </dgm:t>
    </dgm:pt>
    <dgm:pt modelId="{5F23B1FD-A10D-4BF5-AE57-6A619D35663A}" type="parTrans" cxnId="{0071F96D-6C3D-4630-9204-F8EDA69FB354}">
      <dgm:prSet/>
      <dgm:spPr/>
      <dgm:t>
        <a:bodyPr/>
        <a:lstStyle/>
        <a:p>
          <a:endParaRPr lang="ru-RU"/>
        </a:p>
      </dgm:t>
    </dgm:pt>
    <dgm:pt modelId="{F2ADD485-2D9D-413E-B710-29682BFC30EF}" type="sibTrans" cxnId="{0071F96D-6C3D-4630-9204-F8EDA69FB354}">
      <dgm:prSet/>
      <dgm:spPr/>
      <dgm:t>
        <a:bodyPr/>
        <a:lstStyle/>
        <a:p>
          <a:endParaRPr lang="ru-RU"/>
        </a:p>
      </dgm:t>
    </dgm:pt>
    <dgm:pt modelId="{A4769540-BB1F-4C69-BF8A-696FC30E4020}">
      <dgm:prSet phldrT="[Текст]"/>
      <dgm:spPr/>
      <dgm:t>
        <a:bodyPr/>
        <a:lstStyle/>
        <a:p>
          <a:r>
            <a:rPr lang="ru-RU" dirty="0" smtClean="0"/>
            <a:t>Учителя.</a:t>
          </a:r>
          <a:endParaRPr lang="ru-RU" dirty="0"/>
        </a:p>
      </dgm:t>
    </dgm:pt>
    <dgm:pt modelId="{3FE4F8B0-18B3-4B5A-B782-6505325E0EB7}" type="parTrans" cxnId="{E124FC0D-4113-4ABA-997B-DEE618508F36}">
      <dgm:prSet/>
      <dgm:spPr/>
    </dgm:pt>
    <dgm:pt modelId="{F92BF365-C471-4464-9C45-8DE2587CD305}" type="sibTrans" cxnId="{E124FC0D-4113-4ABA-997B-DEE618508F36}">
      <dgm:prSet/>
      <dgm:spPr/>
    </dgm:pt>
    <dgm:pt modelId="{3A98F58D-EED7-4623-8266-201EC96CE3CC}">
      <dgm:prSet phldrT="[Текст]"/>
      <dgm:spPr/>
      <dgm:t>
        <a:bodyPr/>
        <a:lstStyle/>
        <a:p>
          <a:r>
            <a:rPr lang="ru-RU" dirty="0" smtClean="0"/>
            <a:t>Демографическая ситуация.</a:t>
          </a:r>
          <a:endParaRPr lang="ru-RU" dirty="0"/>
        </a:p>
      </dgm:t>
    </dgm:pt>
    <dgm:pt modelId="{697260EC-3901-4063-85A8-81A867A31655}" type="parTrans" cxnId="{A0FA3560-FAFC-4351-8AD5-4D716A865085}">
      <dgm:prSet/>
      <dgm:spPr/>
    </dgm:pt>
    <dgm:pt modelId="{195A69EB-F70B-4D47-932E-827C4350AF02}" type="sibTrans" cxnId="{A0FA3560-FAFC-4351-8AD5-4D716A865085}">
      <dgm:prSet/>
      <dgm:spPr/>
    </dgm:pt>
    <dgm:pt modelId="{57FA1A20-83D9-4FAC-A456-A1CA55BE1F9E}">
      <dgm:prSet phldrT="[Текст]"/>
      <dgm:spPr/>
      <dgm:t>
        <a:bodyPr/>
        <a:lstStyle/>
        <a:p>
          <a:r>
            <a:rPr lang="ru-RU" dirty="0" smtClean="0"/>
            <a:t>Образовательная философия ОУ.</a:t>
          </a:r>
          <a:endParaRPr lang="ru-RU" dirty="0"/>
        </a:p>
      </dgm:t>
    </dgm:pt>
    <dgm:pt modelId="{83995CAC-2AB8-43CA-9A46-D26E9E15FA97}" type="parTrans" cxnId="{CA5A51CC-3F3C-4C8B-9A4B-E190D1483196}">
      <dgm:prSet/>
      <dgm:spPr/>
    </dgm:pt>
    <dgm:pt modelId="{C3ED2D85-26CA-4A9A-B795-3DEBDB876867}" type="sibTrans" cxnId="{CA5A51CC-3F3C-4C8B-9A4B-E190D1483196}">
      <dgm:prSet/>
      <dgm:spPr/>
    </dgm:pt>
    <dgm:pt modelId="{E8D82DE3-88AE-42F1-B7D2-46F67FA6574B}" type="pres">
      <dgm:prSet presAssocID="{B2939E69-AC68-4C40-BC12-D1048EFF3FF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9E2465-BD83-4389-A28D-18D4237620EF}" type="pres">
      <dgm:prSet presAssocID="{B2939E69-AC68-4C40-BC12-D1048EFF3FF4}" presName="tSp" presStyleCnt="0"/>
      <dgm:spPr/>
    </dgm:pt>
    <dgm:pt modelId="{732621CA-803F-417A-AD2A-27DE9D9BAF39}" type="pres">
      <dgm:prSet presAssocID="{B2939E69-AC68-4C40-BC12-D1048EFF3FF4}" presName="bSp" presStyleCnt="0"/>
      <dgm:spPr/>
    </dgm:pt>
    <dgm:pt modelId="{DE97B208-A1AC-4B34-8631-513FABA8C0AE}" type="pres">
      <dgm:prSet presAssocID="{B2939E69-AC68-4C40-BC12-D1048EFF3FF4}" presName="process" presStyleCnt="0"/>
      <dgm:spPr/>
    </dgm:pt>
    <dgm:pt modelId="{544DC319-2AE4-49C7-AD30-421BF4E46640}" type="pres">
      <dgm:prSet presAssocID="{D21AB4DB-2510-421B-9858-5604DE0D8651}" presName="composite1" presStyleCnt="0"/>
      <dgm:spPr/>
    </dgm:pt>
    <dgm:pt modelId="{276292C1-ADC1-4EFC-84D8-0C98B780C1D1}" type="pres">
      <dgm:prSet presAssocID="{D21AB4DB-2510-421B-9858-5604DE0D8651}" presName="dummyNode1" presStyleLbl="node1" presStyleIdx="0" presStyleCnt="3"/>
      <dgm:spPr/>
    </dgm:pt>
    <dgm:pt modelId="{26FF3622-29B0-43F6-927C-EC87D0F27B31}" type="pres">
      <dgm:prSet presAssocID="{D21AB4DB-2510-421B-9858-5604DE0D8651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169918-C6AA-44D8-BA31-34D0985BDA2A}" type="pres">
      <dgm:prSet presAssocID="{D21AB4DB-2510-421B-9858-5604DE0D8651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F1E126-A8DB-4C75-9C3D-A66CBB17C743}" type="pres">
      <dgm:prSet presAssocID="{D21AB4DB-2510-421B-9858-5604DE0D8651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14C411-A3AD-4D44-ABB3-4AF59B22D601}" type="pres">
      <dgm:prSet presAssocID="{D21AB4DB-2510-421B-9858-5604DE0D8651}" presName="connSite1" presStyleCnt="0"/>
      <dgm:spPr/>
    </dgm:pt>
    <dgm:pt modelId="{FD99D3A4-03B5-4BA0-B76A-E06DB084F6B6}" type="pres">
      <dgm:prSet presAssocID="{19D2A799-26C4-42AA-BEED-7EB5671FFDC8}" presName="Name9" presStyleLbl="sibTrans2D1" presStyleIdx="0" presStyleCnt="2"/>
      <dgm:spPr/>
      <dgm:t>
        <a:bodyPr/>
        <a:lstStyle/>
        <a:p>
          <a:endParaRPr lang="ru-RU"/>
        </a:p>
      </dgm:t>
    </dgm:pt>
    <dgm:pt modelId="{DF200C73-87E5-4A05-8534-1E5F5218A950}" type="pres">
      <dgm:prSet presAssocID="{148A4475-148C-4D03-B6EA-1FAEE753B5F9}" presName="composite2" presStyleCnt="0"/>
      <dgm:spPr/>
    </dgm:pt>
    <dgm:pt modelId="{43904C56-BD22-4003-803D-758C11708C93}" type="pres">
      <dgm:prSet presAssocID="{148A4475-148C-4D03-B6EA-1FAEE753B5F9}" presName="dummyNode2" presStyleLbl="node1" presStyleIdx="0" presStyleCnt="3"/>
      <dgm:spPr/>
    </dgm:pt>
    <dgm:pt modelId="{4261D410-C0C0-4128-8CB0-06AFC0E97EF6}" type="pres">
      <dgm:prSet presAssocID="{148A4475-148C-4D03-B6EA-1FAEE753B5F9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FD96E2-5846-4B4F-8C99-D2F310A2D338}" type="pres">
      <dgm:prSet presAssocID="{148A4475-148C-4D03-B6EA-1FAEE753B5F9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626BCF-96F7-4610-9A61-C2378874F246}" type="pres">
      <dgm:prSet presAssocID="{148A4475-148C-4D03-B6EA-1FAEE753B5F9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A74C42-11B6-4A5C-99A0-35088ACE701B}" type="pres">
      <dgm:prSet presAssocID="{148A4475-148C-4D03-B6EA-1FAEE753B5F9}" presName="connSite2" presStyleCnt="0"/>
      <dgm:spPr/>
    </dgm:pt>
    <dgm:pt modelId="{AA506714-4084-4238-901B-F1A837A3E99D}" type="pres">
      <dgm:prSet presAssocID="{AF9411E8-21F4-443B-B639-F1448B571303}" presName="Name18" presStyleLbl="sibTrans2D1" presStyleIdx="1" presStyleCnt="2"/>
      <dgm:spPr/>
      <dgm:t>
        <a:bodyPr/>
        <a:lstStyle/>
        <a:p>
          <a:endParaRPr lang="ru-RU"/>
        </a:p>
      </dgm:t>
    </dgm:pt>
    <dgm:pt modelId="{4ED36A5D-4F9B-4B1A-B70A-4324E5C1FD1F}" type="pres">
      <dgm:prSet presAssocID="{F9B07CD5-174E-4187-947E-E032C8C98AA4}" presName="composite1" presStyleCnt="0"/>
      <dgm:spPr/>
    </dgm:pt>
    <dgm:pt modelId="{E1DBDEE9-FB61-4D1C-B8F5-6E384428F674}" type="pres">
      <dgm:prSet presAssocID="{F9B07CD5-174E-4187-947E-E032C8C98AA4}" presName="dummyNode1" presStyleLbl="node1" presStyleIdx="1" presStyleCnt="3"/>
      <dgm:spPr/>
    </dgm:pt>
    <dgm:pt modelId="{7B923F23-5093-4649-8896-F52FF6C103A6}" type="pres">
      <dgm:prSet presAssocID="{F9B07CD5-174E-4187-947E-E032C8C98AA4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DF4C10-4D7A-4B86-94E9-2AD4677AAF76}" type="pres">
      <dgm:prSet presAssocID="{F9B07CD5-174E-4187-947E-E032C8C98AA4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84AC3-F560-4D94-8642-8827EDFDDB2F}" type="pres">
      <dgm:prSet presAssocID="{F9B07CD5-174E-4187-947E-E032C8C98AA4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D3CE46-5AD2-4558-8C81-3E0075FA2073}" type="pres">
      <dgm:prSet presAssocID="{F9B07CD5-174E-4187-947E-E032C8C98AA4}" presName="connSite1" presStyleCnt="0"/>
      <dgm:spPr/>
    </dgm:pt>
  </dgm:ptLst>
  <dgm:cxnLst>
    <dgm:cxn modelId="{4E11F7DF-5A11-40BB-B524-C6FFFFDAFF67}" srcId="{B2939E69-AC68-4C40-BC12-D1048EFF3FF4}" destId="{F9B07CD5-174E-4187-947E-E032C8C98AA4}" srcOrd="2" destOrd="0" parTransId="{0B33DD66-ACCE-4027-8DF5-27F16E15D225}" sibTransId="{7105F90F-9D99-4530-82C7-98B9BB45E8AA}"/>
    <dgm:cxn modelId="{51AB6819-B6A3-4A78-919B-24CF465E60C7}" srcId="{D21AB4DB-2510-421B-9858-5604DE0D8651}" destId="{994415DE-282A-49A2-85BB-0B8589E36F0C}" srcOrd="0" destOrd="0" parTransId="{CEEC9A9B-E549-4952-918A-35937FBA1FD7}" sibTransId="{EDB8D58C-421C-411E-8354-7B0FE2D130E7}"/>
    <dgm:cxn modelId="{69DE570F-089D-4AA9-A13E-395A1F3279B1}" type="presOf" srcId="{19D2A799-26C4-42AA-BEED-7EB5671FFDC8}" destId="{FD99D3A4-03B5-4BA0-B76A-E06DB084F6B6}" srcOrd="0" destOrd="0" presId="urn:microsoft.com/office/officeart/2005/8/layout/hProcess4"/>
    <dgm:cxn modelId="{009E27DC-7812-4313-B47F-ACACE60BEEAD}" srcId="{148A4475-148C-4D03-B6EA-1FAEE753B5F9}" destId="{A49F2302-1867-4222-AADC-6FF889741DB4}" srcOrd="0" destOrd="0" parTransId="{824AE8AF-7202-4DFA-AED1-D7D5EBD56254}" sibTransId="{7B2AE670-6389-430C-85A3-56C49905AFEB}"/>
    <dgm:cxn modelId="{E124FC0D-4113-4ABA-997B-DEE618508F36}" srcId="{D21AB4DB-2510-421B-9858-5604DE0D8651}" destId="{A4769540-BB1F-4C69-BF8A-696FC30E4020}" srcOrd="1" destOrd="0" parTransId="{3FE4F8B0-18B3-4B5A-B782-6505325E0EB7}" sibTransId="{F92BF365-C471-4464-9C45-8DE2587CD305}"/>
    <dgm:cxn modelId="{163FF78B-9D6C-4825-BD40-9ACF3AEB162F}" type="presOf" srcId="{D21AB4DB-2510-421B-9858-5604DE0D8651}" destId="{E1F1E126-A8DB-4C75-9C3D-A66CBB17C743}" srcOrd="0" destOrd="0" presId="urn:microsoft.com/office/officeart/2005/8/layout/hProcess4"/>
    <dgm:cxn modelId="{DA8401A1-A004-40B1-AAC9-D62B3E2A72B1}" type="presOf" srcId="{6445D3B1-3D70-420D-B78F-928C5D26C218}" destId="{3A169918-C6AA-44D8-BA31-34D0985BDA2A}" srcOrd="1" destOrd="2" presId="urn:microsoft.com/office/officeart/2005/8/layout/hProcess4"/>
    <dgm:cxn modelId="{0071F96D-6C3D-4630-9204-F8EDA69FB354}" srcId="{F9B07CD5-174E-4187-947E-E032C8C98AA4}" destId="{75A6E1A7-2295-4176-92F1-74D9630AAA47}" srcOrd="2" destOrd="0" parTransId="{5F23B1FD-A10D-4BF5-AE57-6A619D35663A}" sibTransId="{F2ADD485-2D9D-413E-B710-29682BFC30EF}"/>
    <dgm:cxn modelId="{7E38075E-CCCC-4920-BA4A-24335C92969D}" srcId="{B2939E69-AC68-4C40-BC12-D1048EFF3FF4}" destId="{148A4475-148C-4D03-B6EA-1FAEE753B5F9}" srcOrd="1" destOrd="0" parTransId="{3A4725A4-23A1-4AB4-92DA-F0EDF8E4E85E}" sibTransId="{AF9411E8-21F4-443B-B639-F1448B571303}"/>
    <dgm:cxn modelId="{229DE282-92CB-4CB9-8298-4D3272800BD7}" type="presOf" srcId="{3A98F58D-EED7-4623-8266-201EC96CE3CC}" destId="{FEFD96E2-5846-4B4F-8C99-D2F310A2D338}" srcOrd="1" destOrd="1" presId="urn:microsoft.com/office/officeart/2005/8/layout/hProcess4"/>
    <dgm:cxn modelId="{A0FA3560-FAFC-4351-8AD5-4D716A865085}" srcId="{148A4475-148C-4D03-B6EA-1FAEE753B5F9}" destId="{3A98F58D-EED7-4623-8266-201EC96CE3CC}" srcOrd="1" destOrd="0" parTransId="{697260EC-3901-4063-85A8-81A867A31655}" sibTransId="{195A69EB-F70B-4D47-932E-827C4350AF02}"/>
    <dgm:cxn modelId="{96BFDE4C-5173-488D-9C66-5B3270C25E7A}" type="presOf" srcId="{3D681EA7-8506-4090-9152-5669EB51D37E}" destId="{4ADF4C10-4D7A-4B86-94E9-2AD4677AAF76}" srcOrd="1" destOrd="0" presId="urn:microsoft.com/office/officeart/2005/8/layout/hProcess4"/>
    <dgm:cxn modelId="{AB83A2E9-B323-4D9D-BDD6-D518D4E4E161}" srcId="{B2939E69-AC68-4C40-BC12-D1048EFF3FF4}" destId="{D21AB4DB-2510-421B-9858-5604DE0D8651}" srcOrd="0" destOrd="0" parTransId="{85E21B33-4DC1-4733-8ABB-9FC4C42C6631}" sibTransId="{19D2A799-26C4-42AA-BEED-7EB5671FFDC8}"/>
    <dgm:cxn modelId="{BE362369-BB36-4448-9DEE-39B62FE451AF}" type="presOf" srcId="{57FA1A20-83D9-4FAC-A456-A1CA55BE1F9E}" destId="{7B923F23-5093-4649-8896-F52FF6C103A6}" srcOrd="0" destOrd="1" presId="urn:microsoft.com/office/officeart/2005/8/layout/hProcess4"/>
    <dgm:cxn modelId="{DAFCE6DB-F58E-4C08-88AC-CECD8A112992}" type="presOf" srcId="{57FA1A20-83D9-4FAC-A456-A1CA55BE1F9E}" destId="{4ADF4C10-4D7A-4B86-94E9-2AD4677AAF76}" srcOrd="1" destOrd="1" presId="urn:microsoft.com/office/officeart/2005/8/layout/hProcess4"/>
    <dgm:cxn modelId="{E345839C-FEDB-41FE-9382-8F3D69B4B9B0}" type="presOf" srcId="{6445D3B1-3D70-420D-B78F-928C5D26C218}" destId="{26FF3622-29B0-43F6-927C-EC87D0F27B31}" srcOrd="0" destOrd="2" presId="urn:microsoft.com/office/officeart/2005/8/layout/hProcess4"/>
    <dgm:cxn modelId="{FC8A8004-CA77-457D-A163-454AA07BF364}" type="presOf" srcId="{A4769540-BB1F-4C69-BF8A-696FC30E4020}" destId="{3A169918-C6AA-44D8-BA31-34D0985BDA2A}" srcOrd="1" destOrd="1" presId="urn:microsoft.com/office/officeart/2005/8/layout/hProcess4"/>
    <dgm:cxn modelId="{C6AC5FA4-B8CB-4C71-85D6-AD9DD8EA8263}" type="presOf" srcId="{994415DE-282A-49A2-85BB-0B8589E36F0C}" destId="{26FF3622-29B0-43F6-927C-EC87D0F27B31}" srcOrd="0" destOrd="0" presId="urn:microsoft.com/office/officeart/2005/8/layout/hProcess4"/>
    <dgm:cxn modelId="{8D41F6A7-640E-482D-B082-ABFB30695791}" type="presOf" srcId="{75A6E1A7-2295-4176-92F1-74D9630AAA47}" destId="{4ADF4C10-4D7A-4B86-94E9-2AD4677AAF76}" srcOrd="1" destOrd="2" presId="urn:microsoft.com/office/officeart/2005/8/layout/hProcess4"/>
    <dgm:cxn modelId="{E8F0817C-A817-4E9E-83E9-8FD56B542DCA}" srcId="{F9B07CD5-174E-4187-947E-E032C8C98AA4}" destId="{3D681EA7-8506-4090-9152-5669EB51D37E}" srcOrd="0" destOrd="0" parTransId="{AA294C33-6CD0-40F6-97ED-5AF6B5DF5282}" sibTransId="{7CD8B467-2BCB-4546-8B3F-0FAB9880F557}"/>
    <dgm:cxn modelId="{1A0F4D50-0CCE-4E3B-B3F2-4F6528695CB1}" type="presOf" srcId="{3A98F58D-EED7-4623-8266-201EC96CE3CC}" destId="{4261D410-C0C0-4128-8CB0-06AFC0E97EF6}" srcOrd="0" destOrd="1" presId="urn:microsoft.com/office/officeart/2005/8/layout/hProcess4"/>
    <dgm:cxn modelId="{3087D265-6831-4B83-80B5-C2D6275DA7FE}" type="presOf" srcId="{A4769540-BB1F-4C69-BF8A-696FC30E4020}" destId="{26FF3622-29B0-43F6-927C-EC87D0F27B31}" srcOrd="0" destOrd="1" presId="urn:microsoft.com/office/officeart/2005/8/layout/hProcess4"/>
    <dgm:cxn modelId="{E940B795-11ED-45E7-84DA-7FBF6A2503B9}" srcId="{D21AB4DB-2510-421B-9858-5604DE0D8651}" destId="{6445D3B1-3D70-420D-B78F-928C5D26C218}" srcOrd="2" destOrd="0" parTransId="{EB5754FD-CF7D-4B83-BB63-DFCFCA813620}" sibTransId="{27DC3906-CC13-496C-AC17-2F9EEBD3B8F9}"/>
    <dgm:cxn modelId="{47138B9C-3DE6-4FAB-B99F-11962721EC8D}" type="presOf" srcId="{A49F2302-1867-4222-AADC-6FF889741DB4}" destId="{FEFD96E2-5846-4B4F-8C99-D2F310A2D338}" srcOrd="1" destOrd="0" presId="urn:microsoft.com/office/officeart/2005/8/layout/hProcess4"/>
    <dgm:cxn modelId="{3E348004-70EC-434D-ABF1-CE5DA6E2AC98}" type="presOf" srcId="{B2939E69-AC68-4C40-BC12-D1048EFF3FF4}" destId="{E8D82DE3-88AE-42F1-B7D2-46F67FA6574B}" srcOrd="0" destOrd="0" presId="urn:microsoft.com/office/officeart/2005/8/layout/hProcess4"/>
    <dgm:cxn modelId="{B23B3CAA-2E8B-4D89-BA08-F5335CA6AC6E}" type="presOf" srcId="{148A4475-148C-4D03-B6EA-1FAEE753B5F9}" destId="{5D626BCF-96F7-4610-9A61-C2378874F246}" srcOrd="0" destOrd="0" presId="urn:microsoft.com/office/officeart/2005/8/layout/hProcess4"/>
    <dgm:cxn modelId="{C0453CE1-7462-4DA6-B60A-D96B22F61618}" type="presOf" srcId="{3D681EA7-8506-4090-9152-5669EB51D37E}" destId="{7B923F23-5093-4649-8896-F52FF6C103A6}" srcOrd="0" destOrd="0" presId="urn:microsoft.com/office/officeart/2005/8/layout/hProcess4"/>
    <dgm:cxn modelId="{F1E374D4-3B26-4C25-A44B-748E489190C8}" type="presOf" srcId="{F9B07CD5-174E-4187-947E-E032C8C98AA4}" destId="{CAA84AC3-F560-4D94-8642-8827EDFDDB2F}" srcOrd="0" destOrd="0" presId="urn:microsoft.com/office/officeart/2005/8/layout/hProcess4"/>
    <dgm:cxn modelId="{355DD6C7-0926-4A5B-98AE-C2BCDDBF2D8D}" type="presOf" srcId="{A49F2302-1867-4222-AADC-6FF889741DB4}" destId="{4261D410-C0C0-4128-8CB0-06AFC0E97EF6}" srcOrd="0" destOrd="0" presId="urn:microsoft.com/office/officeart/2005/8/layout/hProcess4"/>
    <dgm:cxn modelId="{91DCCE1E-35F3-40E7-91F7-9371EF7EDC37}" type="presOf" srcId="{994415DE-282A-49A2-85BB-0B8589E36F0C}" destId="{3A169918-C6AA-44D8-BA31-34D0985BDA2A}" srcOrd="1" destOrd="0" presId="urn:microsoft.com/office/officeart/2005/8/layout/hProcess4"/>
    <dgm:cxn modelId="{CA5A51CC-3F3C-4C8B-9A4B-E190D1483196}" srcId="{F9B07CD5-174E-4187-947E-E032C8C98AA4}" destId="{57FA1A20-83D9-4FAC-A456-A1CA55BE1F9E}" srcOrd="1" destOrd="0" parTransId="{83995CAC-2AB8-43CA-9A46-D26E9E15FA97}" sibTransId="{C3ED2D85-26CA-4A9A-B795-3DEBDB876867}"/>
    <dgm:cxn modelId="{B8FCDACA-D0B8-40B7-940A-7ED3356C63E7}" type="presOf" srcId="{75A6E1A7-2295-4176-92F1-74D9630AAA47}" destId="{7B923F23-5093-4649-8896-F52FF6C103A6}" srcOrd="0" destOrd="2" presId="urn:microsoft.com/office/officeart/2005/8/layout/hProcess4"/>
    <dgm:cxn modelId="{787CDD0C-3778-489D-99CF-1E64954C9498}" type="presOf" srcId="{AF9411E8-21F4-443B-B639-F1448B571303}" destId="{AA506714-4084-4238-901B-F1A837A3E99D}" srcOrd="0" destOrd="0" presId="urn:microsoft.com/office/officeart/2005/8/layout/hProcess4"/>
    <dgm:cxn modelId="{D0B74EE4-C59B-4FD6-8CAE-45D9FD5EEF6A}" type="presParOf" srcId="{E8D82DE3-88AE-42F1-B7D2-46F67FA6574B}" destId="{5E9E2465-BD83-4389-A28D-18D4237620EF}" srcOrd="0" destOrd="0" presId="urn:microsoft.com/office/officeart/2005/8/layout/hProcess4"/>
    <dgm:cxn modelId="{223C49C4-257A-40D7-835D-B1B16F9B7D1F}" type="presParOf" srcId="{E8D82DE3-88AE-42F1-B7D2-46F67FA6574B}" destId="{732621CA-803F-417A-AD2A-27DE9D9BAF39}" srcOrd="1" destOrd="0" presId="urn:microsoft.com/office/officeart/2005/8/layout/hProcess4"/>
    <dgm:cxn modelId="{41617FEE-CE3A-4E01-AD5A-176A60570D09}" type="presParOf" srcId="{E8D82DE3-88AE-42F1-B7D2-46F67FA6574B}" destId="{DE97B208-A1AC-4B34-8631-513FABA8C0AE}" srcOrd="2" destOrd="0" presId="urn:microsoft.com/office/officeart/2005/8/layout/hProcess4"/>
    <dgm:cxn modelId="{2948B9CD-4A62-432E-9940-00E1F7787D48}" type="presParOf" srcId="{DE97B208-A1AC-4B34-8631-513FABA8C0AE}" destId="{544DC319-2AE4-49C7-AD30-421BF4E46640}" srcOrd="0" destOrd="0" presId="urn:microsoft.com/office/officeart/2005/8/layout/hProcess4"/>
    <dgm:cxn modelId="{607BEFD2-60B5-4ADC-9E36-EA8E22E1E974}" type="presParOf" srcId="{544DC319-2AE4-49C7-AD30-421BF4E46640}" destId="{276292C1-ADC1-4EFC-84D8-0C98B780C1D1}" srcOrd="0" destOrd="0" presId="urn:microsoft.com/office/officeart/2005/8/layout/hProcess4"/>
    <dgm:cxn modelId="{95581510-06FD-4524-B0ED-03805460A2A5}" type="presParOf" srcId="{544DC319-2AE4-49C7-AD30-421BF4E46640}" destId="{26FF3622-29B0-43F6-927C-EC87D0F27B31}" srcOrd="1" destOrd="0" presId="urn:microsoft.com/office/officeart/2005/8/layout/hProcess4"/>
    <dgm:cxn modelId="{71E28BA9-CAE6-4A24-A5EE-B7F1B2E1EC67}" type="presParOf" srcId="{544DC319-2AE4-49C7-AD30-421BF4E46640}" destId="{3A169918-C6AA-44D8-BA31-34D0985BDA2A}" srcOrd="2" destOrd="0" presId="urn:microsoft.com/office/officeart/2005/8/layout/hProcess4"/>
    <dgm:cxn modelId="{B2E39A59-9574-4BD0-973F-DA1B2515FD33}" type="presParOf" srcId="{544DC319-2AE4-49C7-AD30-421BF4E46640}" destId="{E1F1E126-A8DB-4C75-9C3D-A66CBB17C743}" srcOrd="3" destOrd="0" presId="urn:microsoft.com/office/officeart/2005/8/layout/hProcess4"/>
    <dgm:cxn modelId="{F32339E1-4C77-47FD-844A-FDDB2B704E22}" type="presParOf" srcId="{544DC319-2AE4-49C7-AD30-421BF4E46640}" destId="{6414C411-A3AD-4D44-ABB3-4AF59B22D601}" srcOrd="4" destOrd="0" presId="urn:microsoft.com/office/officeart/2005/8/layout/hProcess4"/>
    <dgm:cxn modelId="{2C9785F9-4A2A-4336-A657-DCF262B446F7}" type="presParOf" srcId="{DE97B208-A1AC-4B34-8631-513FABA8C0AE}" destId="{FD99D3A4-03B5-4BA0-B76A-E06DB084F6B6}" srcOrd="1" destOrd="0" presId="urn:microsoft.com/office/officeart/2005/8/layout/hProcess4"/>
    <dgm:cxn modelId="{EC80622B-3BEA-440C-A64A-E848B39112E1}" type="presParOf" srcId="{DE97B208-A1AC-4B34-8631-513FABA8C0AE}" destId="{DF200C73-87E5-4A05-8534-1E5F5218A950}" srcOrd="2" destOrd="0" presId="urn:microsoft.com/office/officeart/2005/8/layout/hProcess4"/>
    <dgm:cxn modelId="{6D2B4C47-50BF-4915-B725-DFDFF09E1F3F}" type="presParOf" srcId="{DF200C73-87E5-4A05-8534-1E5F5218A950}" destId="{43904C56-BD22-4003-803D-758C11708C93}" srcOrd="0" destOrd="0" presId="urn:microsoft.com/office/officeart/2005/8/layout/hProcess4"/>
    <dgm:cxn modelId="{BE0EB994-6A0C-4875-A720-96CCCCAEE4D3}" type="presParOf" srcId="{DF200C73-87E5-4A05-8534-1E5F5218A950}" destId="{4261D410-C0C0-4128-8CB0-06AFC0E97EF6}" srcOrd="1" destOrd="0" presId="urn:microsoft.com/office/officeart/2005/8/layout/hProcess4"/>
    <dgm:cxn modelId="{2C51C58E-6FDA-4A74-8E6B-94B1AD19B2CF}" type="presParOf" srcId="{DF200C73-87E5-4A05-8534-1E5F5218A950}" destId="{FEFD96E2-5846-4B4F-8C99-D2F310A2D338}" srcOrd="2" destOrd="0" presId="urn:microsoft.com/office/officeart/2005/8/layout/hProcess4"/>
    <dgm:cxn modelId="{0B6AD40E-8090-457C-922A-D7DF9D1BA3EF}" type="presParOf" srcId="{DF200C73-87E5-4A05-8534-1E5F5218A950}" destId="{5D626BCF-96F7-4610-9A61-C2378874F246}" srcOrd="3" destOrd="0" presId="urn:microsoft.com/office/officeart/2005/8/layout/hProcess4"/>
    <dgm:cxn modelId="{D14DFF41-ED1C-409F-9E1A-31A7742FD3F0}" type="presParOf" srcId="{DF200C73-87E5-4A05-8534-1E5F5218A950}" destId="{77A74C42-11B6-4A5C-99A0-35088ACE701B}" srcOrd="4" destOrd="0" presId="urn:microsoft.com/office/officeart/2005/8/layout/hProcess4"/>
    <dgm:cxn modelId="{47454331-EC7C-48D7-9C62-711C71DEDF2F}" type="presParOf" srcId="{DE97B208-A1AC-4B34-8631-513FABA8C0AE}" destId="{AA506714-4084-4238-901B-F1A837A3E99D}" srcOrd="3" destOrd="0" presId="urn:microsoft.com/office/officeart/2005/8/layout/hProcess4"/>
    <dgm:cxn modelId="{379330AD-DBDC-4ADA-A12D-01016BDAE0FE}" type="presParOf" srcId="{DE97B208-A1AC-4B34-8631-513FABA8C0AE}" destId="{4ED36A5D-4F9B-4B1A-B70A-4324E5C1FD1F}" srcOrd="4" destOrd="0" presId="urn:microsoft.com/office/officeart/2005/8/layout/hProcess4"/>
    <dgm:cxn modelId="{11663742-8EB6-45B1-8E68-22F66B12EE8C}" type="presParOf" srcId="{4ED36A5D-4F9B-4B1A-B70A-4324E5C1FD1F}" destId="{E1DBDEE9-FB61-4D1C-B8F5-6E384428F674}" srcOrd="0" destOrd="0" presId="urn:microsoft.com/office/officeart/2005/8/layout/hProcess4"/>
    <dgm:cxn modelId="{36230133-BB2E-4364-BCA3-E944DD0072AE}" type="presParOf" srcId="{4ED36A5D-4F9B-4B1A-B70A-4324E5C1FD1F}" destId="{7B923F23-5093-4649-8896-F52FF6C103A6}" srcOrd="1" destOrd="0" presId="urn:microsoft.com/office/officeart/2005/8/layout/hProcess4"/>
    <dgm:cxn modelId="{E3905B1C-6699-4AEB-A1B0-B4DC4284C41A}" type="presParOf" srcId="{4ED36A5D-4F9B-4B1A-B70A-4324E5C1FD1F}" destId="{4ADF4C10-4D7A-4B86-94E9-2AD4677AAF76}" srcOrd="2" destOrd="0" presId="urn:microsoft.com/office/officeart/2005/8/layout/hProcess4"/>
    <dgm:cxn modelId="{D45CE407-79A7-494D-9473-C1A8F86C1355}" type="presParOf" srcId="{4ED36A5D-4F9B-4B1A-B70A-4324E5C1FD1F}" destId="{CAA84AC3-F560-4D94-8642-8827EDFDDB2F}" srcOrd="3" destOrd="0" presId="urn:microsoft.com/office/officeart/2005/8/layout/hProcess4"/>
    <dgm:cxn modelId="{EB283EB3-10D8-403A-8740-E48613CE493D}" type="presParOf" srcId="{4ED36A5D-4F9B-4B1A-B70A-4324E5C1FD1F}" destId="{17D3CE46-5AD2-4558-8C81-3E0075FA2073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9EFCD8F-5EE3-44F5-B6B4-6C0BC37B93DC}" type="doc">
      <dgm:prSet loTypeId="urn:microsoft.com/office/officeart/2005/8/layout/hProcess9" loCatId="process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CA24AE-81C9-455A-8FB3-40E7BB7358A4}">
      <dgm:prSet phldrT="[Текст]"/>
      <dgm:spPr/>
      <dgm:t>
        <a:bodyPr/>
        <a:lstStyle/>
        <a:p>
          <a:r>
            <a:rPr lang="ru-RU" dirty="0" smtClean="0"/>
            <a:t>Запуск </a:t>
          </a:r>
          <a:endParaRPr lang="ru-RU" dirty="0"/>
        </a:p>
      </dgm:t>
    </dgm:pt>
    <dgm:pt modelId="{3A9310DE-D2F1-465F-AC19-C3740C4ACCA1}" type="parTrans" cxnId="{C6EB5A16-64E6-4DE2-A235-89A249138816}">
      <dgm:prSet/>
      <dgm:spPr/>
      <dgm:t>
        <a:bodyPr/>
        <a:lstStyle/>
        <a:p>
          <a:endParaRPr lang="ru-RU"/>
        </a:p>
      </dgm:t>
    </dgm:pt>
    <dgm:pt modelId="{1F9E2A54-7E65-4499-A538-38A9B1D632E6}" type="sibTrans" cxnId="{C6EB5A16-64E6-4DE2-A235-89A249138816}">
      <dgm:prSet/>
      <dgm:spPr/>
      <dgm:t>
        <a:bodyPr/>
        <a:lstStyle/>
        <a:p>
          <a:endParaRPr lang="ru-RU"/>
        </a:p>
      </dgm:t>
    </dgm:pt>
    <dgm:pt modelId="{D0C1A1BC-149C-478F-80D3-1867F0BF38DD}">
      <dgm:prSet phldrT="[Текст]"/>
      <dgm:spPr/>
      <dgm:t>
        <a:bodyPr/>
        <a:lstStyle/>
        <a:p>
          <a:r>
            <a:rPr lang="ru-RU" dirty="0" smtClean="0"/>
            <a:t>Проект</a:t>
          </a:r>
          <a:endParaRPr lang="ru-RU" dirty="0"/>
        </a:p>
      </dgm:t>
    </dgm:pt>
    <dgm:pt modelId="{B3AFCB72-9BE6-495F-BDB3-A0F8C23DE05F}" type="parTrans" cxnId="{F90CB5FE-1A62-4DFF-ABEC-2E11B1FE6E6C}">
      <dgm:prSet/>
      <dgm:spPr/>
      <dgm:t>
        <a:bodyPr/>
        <a:lstStyle/>
        <a:p>
          <a:endParaRPr lang="ru-RU"/>
        </a:p>
      </dgm:t>
    </dgm:pt>
    <dgm:pt modelId="{C2E6DB51-B68D-459E-BE0D-DA8D08F6E934}" type="sibTrans" cxnId="{F90CB5FE-1A62-4DFF-ABEC-2E11B1FE6E6C}">
      <dgm:prSet/>
      <dgm:spPr/>
      <dgm:t>
        <a:bodyPr/>
        <a:lstStyle/>
        <a:p>
          <a:endParaRPr lang="ru-RU"/>
        </a:p>
      </dgm:t>
    </dgm:pt>
    <dgm:pt modelId="{85158B98-9861-49F1-9076-C637FB1D1F46}">
      <dgm:prSet phldrT="[Текст]"/>
      <dgm:spPr/>
      <dgm:t>
        <a:bodyPr/>
        <a:lstStyle/>
        <a:p>
          <a:r>
            <a:rPr lang="ru-RU" dirty="0" smtClean="0"/>
            <a:t>Обсуждение </a:t>
          </a:r>
          <a:endParaRPr lang="ru-RU" dirty="0"/>
        </a:p>
      </dgm:t>
    </dgm:pt>
    <dgm:pt modelId="{4B1A53B0-9471-4B0A-BA18-F7113D2FF41A}" type="parTrans" cxnId="{C205BBE4-9B7D-4A75-BDE3-9192BC125CF1}">
      <dgm:prSet/>
      <dgm:spPr/>
      <dgm:t>
        <a:bodyPr/>
        <a:lstStyle/>
        <a:p>
          <a:endParaRPr lang="ru-RU"/>
        </a:p>
      </dgm:t>
    </dgm:pt>
    <dgm:pt modelId="{85172923-47F8-4CB8-AAED-329FB003229F}" type="sibTrans" cxnId="{C205BBE4-9B7D-4A75-BDE3-9192BC125CF1}">
      <dgm:prSet/>
      <dgm:spPr/>
      <dgm:t>
        <a:bodyPr/>
        <a:lstStyle/>
        <a:p>
          <a:endParaRPr lang="ru-RU"/>
        </a:p>
      </dgm:t>
    </dgm:pt>
    <dgm:pt modelId="{DB5B04AF-FFD4-471E-8B33-9DE652DCBD2C}">
      <dgm:prSet phldrT="[Текст]"/>
      <dgm:spPr/>
      <dgm:t>
        <a:bodyPr/>
        <a:lstStyle/>
        <a:p>
          <a:r>
            <a:rPr lang="ru-RU" dirty="0" smtClean="0"/>
            <a:t>Презентация </a:t>
          </a:r>
          <a:endParaRPr lang="ru-RU" dirty="0"/>
        </a:p>
      </dgm:t>
    </dgm:pt>
    <dgm:pt modelId="{91DBC439-F367-411F-B3CC-80C5FDDFA9E0}" type="parTrans" cxnId="{78C8E3D0-19AF-4EE2-B964-2323001C5707}">
      <dgm:prSet/>
      <dgm:spPr/>
      <dgm:t>
        <a:bodyPr/>
        <a:lstStyle/>
        <a:p>
          <a:endParaRPr lang="ru-RU"/>
        </a:p>
      </dgm:t>
    </dgm:pt>
    <dgm:pt modelId="{58E3AECA-4E18-48F3-A353-8CDFB79FA94D}" type="sibTrans" cxnId="{78C8E3D0-19AF-4EE2-B964-2323001C5707}">
      <dgm:prSet/>
      <dgm:spPr/>
      <dgm:t>
        <a:bodyPr/>
        <a:lstStyle/>
        <a:p>
          <a:endParaRPr lang="ru-RU"/>
        </a:p>
      </dgm:t>
    </dgm:pt>
    <dgm:pt modelId="{7DB2F969-2236-4F94-B3B7-F7DD6DAF2312}" type="pres">
      <dgm:prSet presAssocID="{E9EFCD8F-5EE3-44F5-B6B4-6C0BC37B93DC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105530-AAD6-4170-88BC-5D1C042EFEC3}" type="pres">
      <dgm:prSet presAssocID="{E9EFCD8F-5EE3-44F5-B6B4-6C0BC37B93DC}" presName="arrow" presStyleLbl="bgShp" presStyleIdx="0" presStyleCnt="1"/>
      <dgm:spPr/>
    </dgm:pt>
    <dgm:pt modelId="{94D45B4C-1372-414E-B931-7DF311275E74}" type="pres">
      <dgm:prSet presAssocID="{E9EFCD8F-5EE3-44F5-B6B4-6C0BC37B93DC}" presName="linearProcess" presStyleCnt="0"/>
      <dgm:spPr/>
    </dgm:pt>
    <dgm:pt modelId="{C5A60739-C9F5-47B6-89CE-7D8B024628EB}" type="pres">
      <dgm:prSet presAssocID="{D4CA24AE-81C9-455A-8FB3-40E7BB7358A4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14FF17-4ED9-40CD-BF77-0EBC3FA9F850}" type="pres">
      <dgm:prSet presAssocID="{1F9E2A54-7E65-4499-A538-38A9B1D632E6}" presName="sibTrans" presStyleCnt="0"/>
      <dgm:spPr/>
    </dgm:pt>
    <dgm:pt modelId="{390CAE3B-CDD2-4345-B1D4-9F281BFE72EB}" type="pres">
      <dgm:prSet presAssocID="{D0C1A1BC-149C-478F-80D3-1867F0BF38DD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CB2B6D-F2CD-44F8-B20E-EAE42394E4FC}" type="pres">
      <dgm:prSet presAssocID="{C2E6DB51-B68D-459E-BE0D-DA8D08F6E934}" presName="sibTrans" presStyleCnt="0"/>
      <dgm:spPr/>
    </dgm:pt>
    <dgm:pt modelId="{0B13428A-468F-4AF3-BEC0-BC48B310C8FA}" type="pres">
      <dgm:prSet presAssocID="{85158B98-9861-49F1-9076-C637FB1D1F46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E4A12E-BC31-4DD2-9A48-0BED99C68A48}" type="pres">
      <dgm:prSet presAssocID="{85172923-47F8-4CB8-AAED-329FB003229F}" presName="sibTrans" presStyleCnt="0"/>
      <dgm:spPr/>
    </dgm:pt>
    <dgm:pt modelId="{6B31F386-1E1E-4A87-9DE9-C435268FCA02}" type="pres">
      <dgm:prSet presAssocID="{DB5B04AF-FFD4-471E-8B33-9DE652DCBD2C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05BBE4-9B7D-4A75-BDE3-9192BC125CF1}" srcId="{E9EFCD8F-5EE3-44F5-B6B4-6C0BC37B93DC}" destId="{85158B98-9861-49F1-9076-C637FB1D1F46}" srcOrd="2" destOrd="0" parTransId="{4B1A53B0-9471-4B0A-BA18-F7113D2FF41A}" sibTransId="{85172923-47F8-4CB8-AAED-329FB003229F}"/>
    <dgm:cxn modelId="{C6EB5A16-64E6-4DE2-A235-89A249138816}" srcId="{E9EFCD8F-5EE3-44F5-B6B4-6C0BC37B93DC}" destId="{D4CA24AE-81C9-455A-8FB3-40E7BB7358A4}" srcOrd="0" destOrd="0" parTransId="{3A9310DE-D2F1-465F-AC19-C3740C4ACCA1}" sibTransId="{1F9E2A54-7E65-4499-A538-38A9B1D632E6}"/>
    <dgm:cxn modelId="{46C6FC80-39AD-4771-9A3A-436A81AA5061}" type="presOf" srcId="{D0C1A1BC-149C-478F-80D3-1867F0BF38DD}" destId="{390CAE3B-CDD2-4345-B1D4-9F281BFE72EB}" srcOrd="0" destOrd="0" presId="urn:microsoft.com/office/officeart/2005/8/layout/hProcess9"/>
    <dgm:cxn modelId="{D9F39F3B-E7FD-46F3-A24A-65108F8D9235}" type="presOf" srcId="{D4CA24AE-81C9-455A-8FB3-40E7BB7358A4}" destId="{C5A60739-C9F5-47B6-89CE-7D8B024628EB}" srcOrd="0" destOrd="0" presId="urn:microsoft.com/office/officeart/2005/8/layout/hProcess9"/>
    <dgm:cxn modelId="{A6DC602F-54F9-4C05-9738-8AF5EFC5EFB0}" type="presOf" srcId="{E9EFCD8F-5EE3-44F5-B6B4-6C0BC37B93DC}" destId="{7DB2F969-2236-4F94-B3B7-F7DD6DAF2312}" srcOrd="0" destOrd="0" presId="urn:microsoft.com/office/officeart/2005/8/layout/hProcess9"/>
    <dgm:cxn modelId="{F18128E4-5A00-4238-A7CE-43AA17BFC14B}" type="presOf" srcId="{DB5B04AF-FFD4-471E-8B33-9DE652DCBD2C}" destId="{6B31F386-1E1E-4A87-9DE9-C435268FCA02}" srcOrd="0" destOrd="0" presId="urn:microsoft.com/office/officeart/2005/8/layout/hProcess9"/>
    <dgm:cxn modelId="{F90CB5FE-1A62-4DFF-ABEC-2E11B1FE6E6C}" srcId="{E9EFCD8F-5EE3-44F5-B6B4-6C0BC37B93DC}" destId="{D0C1A1BC-149C-478F-80D3-1867F0BF38DD}" srcOrd="1" destOrd="0" parTransId="{B3AFCB72-9BE6-495F-BDB3-A0F8C23DE05F}" sibTransId="{C2E6DB51-B68D-459E-BE0D-DA8D08F6E934}"/>
    <dgm:cxn modelId="{78C8E3D0-19AF-4EE2-B964-2323001C5707}" srcId="{E9EFCD8F-5EE3-44F5-B6B4-6C0BC37B93DC}" destId="{DB5B04AF-FFD4-471E-8B33-9DE652DCBD2C}" srcOrd="3" destOrd="0" parTransId="{91DBC439-F367-411F-B3CC-80C5FDDFA9E0}" sibTransId="{58E3AECA-4E18-48F3-A353-8CDFB79FA94D}"/>
    <dgm:cxn modelId="{9E8B9EA8-C922-4040-90FB-9CA8B5D13189}" type="presOf" srcId="{85158B98-9861-49F1-9076-C637FB1D1F46}" destId="{0B13428A-468F-4AF3-BEC0-BC48B310C8FA}" srcOrd="0" destOrd="0" presId="urn:microsoft.com/office/officeart/2005/8/layout/hProcess9"/>
    <dgm:cxn modelId="{7BA58DD8-ED29-4167-84A5-F659DAD8A9B0}" type="presParOf" srcId="{7DB2F969-2236-4F94-B3B7-F7DD6DAF2312}" destId="{F9105530-AAD6-4170-88BC-5D1C042EFEC3}" srcOrd="0" destOrd="0" presId="urn:microsoft.com/office/officeart/2005/8/layout/hProcess9"/>
    <dgm:cxn modelId="{1E867F87-DD48-4E5C-861C-9AE11AF3FA36}" type="presParOf" srcId="{7DB2F969-2236-4F94-B3B7-F7DD6DAF2312}" destId="{94D45B4C-1372-414E-B931-7DF311275E74}" srcOrd="1" destOrd="0" presId="urn:microsoft.com/office/officeart/2005/8/layout/hProcess9"/>
    <dgm:cxn modelId="{7E8811A9-9ACC-455F-A669-69A36CF03846}" type="presParOf" srcId="{94D45B4C-1372-414E-B931-7DF311275E74}" destId="{C5A60739-C9F5-47B6-89CE-7D8B024628EB}" srcOrd="0" destOrd="0" presId="urn:microsoft.com/office/officeart/2005/8/layout/hProcess9"/>
    <dgm:cxn modelId="{F1518778-FF00-4FA4-841B-FAE5C92E98E2}" type="presParOf" srcId="{94D45B4C-1372-414E-B931-7DF311275E74}" destId="{ED14FF17-4ED9-40CD-BF77-0EBC3FA9F850}" srcOrd="1" destOrd="0" presId="urn:microsoft.com/office/officeart/2005/8/layout/hProcess9"/>
    <dgm:cxn modelId="{13E3F736-C356-4846-A0A4-9366D01D7468}" type="presParOf" srcId="{94D45B4C-1372-414E-B931-7DF311275E74}" destId="{390CAE3B-CDD2-4345-B1D4-9F281BFE72EB}" srcOrd="2" destOrd="0" presId="urn:microsoft.com/office/officeart/2005/8/layout/hProcess9"/>
    <dgm:cxn modelId="{7868E6AB-132C-4F2D-A97A-768D2B4CDEB2}" type="presParOf" srcId="{94D45B4C-1372-414E-B931-7DF311275E74}" destId="{33CB2B6D-F2CD-44F8-B20E-EAE42394E4FC}" srcOrd="3" destOrd="0" presId="urn:microsoft.com/office/officeart/2005/8/layout/hProcess9"/>
    <dgm:cxn modelId="{6B590EE1-2BF1-4D7D-9464-1819DE1ECB53}" type="presParOf" srcId="{94D45B4C-1372-414E-B931-7DF311275E74}" destId="{0B13428A-468F-4AF3-BEC0-BC48B310C8FA}" srcOrd="4" destOrd="0" presId="urn:microsoft.com/office/officeart/2005/8/layout/hProcess9"/>
    <dgm:cxn modelId="{99B7575F-C87C-4C92-9960-2237387BB957}" type="presParOf" srcId="{94D45B4C-1372-414E-B931-7DF311275E74}" destId="{72E4A12E-BC31-4DD2-9A48-0BED99C68A48}" srcOrd="5" destOrd="0" presId="urn:microsoft.com/office/officeart/2005/8/layout/hProcess9"/>
    <dgm:cxn modelId="{105A486A-4D9D-4BB4-9B87-C507264C43D6}" type="presParOf" srcId="{94D45B4C-1372-414E-B931-7DF311275E74}" destId="{6B31F386-1E1E-4A87-9DE9-C435268FCA02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C144391-50C1-4945-89D8-FDE2B6B9AFA9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978BE6-ABEB-44A9-95C4-BB57F438318F}">
      <dgm:prSet phldrT="[Текст]"/>
      <dgm:spPr/>
      <dgm:t>
        <a:bodyPr/>
        <a:lstStyle/>
        <a:p>
          <a:r>
            <a:rPr lang="ru-RU" dirty="0" smtClean="0"/>
            <a:t>Национальные особенности, традиции, экономика, доминирующая культура</a:t>
          </a:r>
          <a:endParaRPr lang="ru-RU" dirty="0"/>
        </a:p>
      </dgm:t>
    </dgm:pt>
    <dgm:pt modelId="{6E07267E-DF39-4C80-883A-4550F7E262B4}" type="parTrans" cxnId="{69B100DB-EC1A-488A-8782-6D3984880810}">
      <dgm:prSet/>
      <dgm:spPr/>
      <dgm:t>
        <a:bodyPr/>
        <a:lstStyle/>
        <a:p>
          <a:endParaRPr lang="ru-RU"/>
        </a:p>
      </dgm:t>
    </dgm:pt>
    <dgm:pt modelId="{7C881C93-3B2D-4E54-9E54-CE66221A578D}" type="sibTrans" cxnId="{69B100DB-EC1A-488A-8782-6D3984880810}">
      <dgm:prSet/>
      <dgm:spPr/>
      <dgm:t>
        <a:bodyPr/>
        <a:lstStyle/>
        <a:p>
          <a:endParaRPr lang="ru-RU"/>
        </a:p>
      </dgm:t>
    </dgm:pt>
    <dgm:pt modelId="{356FD876-AAD6-4F27-83A5-741355616869}">
      <dgm:prSet phldrT="[Текст]"/>
      <dgm:spPr/>
      <dgm:t>
        <a:bodyPr/>
        <a:lstStyle/>
        <a:p>
          <a:r>
            <a:rPr lang="ru-RU" dirty="0" smtClean="0"/>
            <a:t>Личность руководителя, миссия, цели и задачи организации, квалификация и образование педагогов</a:t>
          </a:r>
          <a:endParaRPr lang="ru-RU" dirty="0"/>
        </a:p>
      </dgm:t>
    </dgm:pt>
    <dgm:pt modelId="{55D57187-6011-4CF2-816E-2BCB15A57BE0}" type="parTrans" cxnId="{ED265838-0ACF-44E3-B5DD-73B665B96B3C}">
      <dgm:prSet/>
      <dgm:spPr/>
      <dgm:t>
        <a:bodyPr/>
        <a:lstStyle/>
        <a:p>
          <a:endParaRPr lang="ru-RU"/>
        </a:p>
      </dgm:t>
    </dgm:pt>
    <dgm:pt modelId="{54A36C7D-CFD1-42A1-963B-CB374DF3EC5F}" type="sibTrans" cxnId="{ED265838-0ACF-44E3-B5DD-73B665B96B3C}">
      <dgm:prSet/>
      <dgm:spPr/>
      <dgm:t>
        <a:bodyPr/>
        <a:lstStyle/>
        <a:p>
          <a:endParaRPr lang="ru-RU"/>
        </a:p>
      </dgm:t>
    </dgm:pt>
    <dgm:pt modelId="{AA7B6680-CF5A-4447-8D2C-5D5FF60F5C22}" type="pres">
      <dgm:prSet presAssocID="{AC144391-50C1-4945-89D8-FDE2B6B9AFA9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D0058D-1266-44A9-87C1-EF020EEA9395}" type="pres">
      <dgm:prSet presAssocID="{AC144391-50C1-4945-89D8-FDE2B6B9AFA9}" presName="divider" presStyleLbl="fgShp" presStyleIdx="0" presStyleCnt="1" custScaleY="274981"/>
      <dgm:spPr/>
    </dgm:pt>
    <dgm:pt modelId="{B5D151BA-51C1-4754-99E4-E7AFD22D4EB2}" type="pres">
      <dgm:prSet presAssocID="{53978BE6-ABEB-44A9-95C4-BB57F438318F}" presName="downArrow" presStyleLbl="node1" presStyleIdx="0" presStyleCnt="2"/>
      <dgm:spPr/>
    </dgm:pt>
    <dgm:pt modelId="{13C367DE-B86F-4356-A904-841E3FDC0B72}" type="pres">
      <dgm:prSet presAssocID="{53978BE6-ABEB-44A9-95C4-BB57F438318F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D74BBB-C4DB-4973-A7E0-FF96A7163338}" type="pres">
      <dgm:prSet presAssocID="{356FD876-AAD6-4F27-83A5-741355616869}" presName="upArrow" presStyleLbl="node1" presStyleIdx="1" presStyleCnt="2"/>
      <dgm:spPr/>
    </dgm:pt>
    <dgm:pt modelId="{0E5C5D21-81FA-4E59-B8B7-D8414485A8D5}" type="pres">
      <dgm:prSet presAssocID="{356FD876-AAD6-4F27-83A5-741355616869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D265838-0ACF-44E3-B5DD-73B665B96B3C}" srcId="{AC144391-50C1-4945-89D8-FDE2B6B9AFA9}" destId="{356FD876-AAD6-4F27-83A5-741355616869}" srcOrd="1" destOrd="0" parTransId="{55D57187-6011-4CF2-816E-2BCB15A57BE0}" sibTransId="{54A36C7D-CFD1-42A1-963B-CB374DF3EC5F}"/>
    <dgm:cxn modelId="{4FFF10C9-0894-4469-A425-139849397440}" type="presOf" srcId="{53978BE6-ABEB-44A9-95C4-BB57F438318F}" destId="{13C367DE-B86F-4356-A904-841E3FDC0B72}" srcOrd="0" destOrd="0" presId="urn:microsoft.com/office/officeart/2005/8/layout/arrow3"/>
    <dgm:cxn modelId="{37D036F8-C881-432C-AE13-CD1AF74B345F}" type="presOf" srcId="{356FD876-AAD6-4F27-83A5-741355616869}" destId="{0E5C5D21-81FA-4E59-B8B7-D8414485A8D5}" srcOrd="0" destOrd="0" presId="urn:microsoft.com/office/officeart/2005/8/layout/arrow3"/>
    <dgm:cxn modelId="{69B100DB-EC1A-488A-8782-6D3984880810}" srcId="{AC144391-50C1-4945-89D8-FDE2B6B9AFA9}" destId="{53978BE6-ABEB-44A9-95C4-BB57F438318F}" srcOrd="0" destOrd="0" parTransId="{6E07267E-DF39-4C80-883A-4550F7E262B4}" sibTransId="{7C881C93-3B2D-4E54-9E54-CE66221A578D}"/>
    <dgm:cxn modelId="{C821F15C-E0FD-452C-869B-45A4482A7DD6}" type="presOf" srcId="{AC144391-50C1-4945-89D8-FDE2B6B9AFA9}" destId="{AA7B6680-CF5A-4447-8D2C-5D5FF60F5C22}" srcOrd="0" destOrd="0" presId="urn:microsoft.com/office/officeart/2005/8/layout/arrow3"/>
    <dgm:cxn modelId="{5B9CC1C3-D563-41D3-93E6-629E693DC766}" type="presParOf" srcId="{AA7B6680-CF5A-4447-8D2C-5D5FF60F5C22}" destId="{34D0058D-1266-44A9-87C1-EF020EEA9395}" srcOrd="0" destOrd="0" presId="urn:microsoft.com/office/officeart/2005/8/layout/arrow3"/>
    <dgm:cxn modelId="{0F45C4E9-A7D1-41F3-BCC6-EC079A138C28}" type="presParOf" srcId="{AA7B6680-CF5A-4447-8D2C-5D5FF60F5C22}" destId="{B5D151BA-51C1-4754-99E4-E7AFD22D4EB2}" srcOrd="1" destOrd="0" presId="urn:microsoft.com/office/officeart/2005/8/layout/arrow3"/>
    <dgm:cxn modelId="{6A5E0F0D-CEA9-4C39-8B4D-9424AF517346}" type="presParOf" srcId="{AA7B6680-CF5A-4447-8D2C-5D5FF60F5C22}" destId="{13C367DE-B86F-4356-A904-841E3FDC0B72}" srcOrd="2" destOrd="0" presId="urn:microsoft.com/office/officeart/2005/8/layout/arrow3"/>
    <dgm:cxn modelId="{130D4676-7B5D-4C51-8F53-FF1FEF942468}" type="presParOf" srcId="{AA7B6680-CF5A-4447-8D2C-5D5FF60F5C22}" destId="{FED74BBB-C4DB-4973-A7E0-FF96A7163338}" srcOrd="3" destOrd="0" presId="urn:microsoft.com/office/officeart/2005/8/layout/arrow3"/>
    <dgm:cxn modelId="{CB080325-3B00-46A7-A059-DDF81152B85E}" type="presParOf" srcId="{AA7B6680-CF5A-4447-8D2C-5D5FF60F5C22}" destId="{0E5C5D21-81FA-4E59-B8B7-D8414485A8D5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803C345-4DCD-4AF1-8E83-F1AD50526C43}" type="doc">
      <dgm:prSet loTypeId="urn:microsoft.com/office/officeart/2005/8/layout/matrix1" loCatId="matrix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0E72BA-2AB3-46E3-8C86-1B28EE0E6BB8}">
      <dgm:prSet phldrT="[Текст]"/>
      <dgm:spPr/>
      <dgm:t>
        <a:bodyPr/>
        <a:lstStyle/>
        <a:p>
          <a:r>
            <a:rPr lang="ru-RU" dirty="0" smtClean="0"/>
            <a:t>Глобальное образование</a:t>
          </a:r>
          <a:endParaRPr lang="ru-RU" dirty="0"/>
        </a:p>
      </dgm:t>
    </dgm:pt>
    <dgm:pt modelId="{1AE6C198-7C6D-4E65-85F9-E30AFAE30A44}" type="parTrans" cxnId="{B0BC3DE3-8DE4-48F8-88F2-ED4C9C98D887}">
      <dgm:prSet/>
      <dgm:spPr/>
      <dgm:t>
        <a:bodyPr/>
        <a:lstStyle/>
        <a:p>
          <a:endParaRPr lang="ru-RU"/>
        </a:p>
      </dgm:t>
    </dgm:pt>
    <dgm:pt modelId="{96C551D6-2CFA-4EB6-8672-3BE23C4DBD8D}" type="sibTrans" cxnId="{B0BC3DE3-8DE4-48F8-88F2-ED4C9C98D887}">
      <dgm:prSet/>
      <dgm:spPr/>
      <dgm:t>
        <a:bodyPr/>
        <a:lstStyle/>
        <a:p>
          <a:endParaRPr lang="ru-RU"/>
        </a:p>
      </dgm:t>
    </dgm:pt>
    <dgm:pt modelId="{4C607C81-D422-4B97-8A0C-6493CB2D386E}">
      <dgm:prSet phldrT="[Текст]" custT="1"/>
      <dgm:spPr/>
      <dgm:t>
        <a:bodyPr/>
        <a:lstStyle/>
        <a:p>
          <a:r>
            <a:rPr lang="ru-RU" sz="4000" dirty="0" smtClean="0"/>
            <a:t>Изучение</a:t>
          </a:r>
        </a:p>
        <a:p>
          <a:r>
            <a:rPr lang="ru-RU" sz="4000" dirty="0" smtClean="0"/>
            <a:t>систем</a:t>
          </a:r>
          <a:endParaRPr lang="ru-RU" sz="4000" dirty="0"/>
        </a:p>
      </dgm:t>
    </dgm:pt>
    <dgm:pt modelId="{860A9BD0-01B5-4692-8DFB-9D6112B1B560}" type="parTrans" cxnId="{052BCF54-87D0-44C6-97F6-0B5D3B6808EE}">
      <dgm:prSet/>
      <dgm:spPr/>
      <dgm:t>
        <a:bodyPr/>
        <a:lstStyle/>
        <a:p>
          <a:endParaRPr lang="ru-RU"/>
        </a:p>
      </dgm:t>
    </dgm:pt>
    <dgm:pt modelId="{89CB49F6-C151-4E11-8190-73618BA8B38B}" type="sibTrans" cxnId="{052BCF54-87D0-44C6-97F6-0B5D3B6808EE}">
      <dgm:prSet/>
      <dgm:spPr/>
      <dgm:t>
        <a:bodyPr/>
        <a:lstStyle/>
        <a:p>
          <a:endParaRPr lang="ru-RU"/>
        </a:p>
      </dgm:t>
    </dgm:pt>
    <dgm:pt modelId="{D9D1D148-EA18-4A42-8E4C-1469109D541E}">
      <dgm:prSet phldrT="[Текст]" custT="1"/>
      <dgm:spPr/>
      <dgm:t>
        <a:bodyPr/>
        <a:lstStyle/>
        <a:p>
          <a:r>
            <a:rPr lang="ru-RU" sz="4000" dirty="0" smtClean="0"/>
            <a:t>Изучение гуманитарных ценностей</a:t>
          </a:r>
          <a:endParaRPr lang="ru-RU" sz="4000" dirty="0"/>
        </a:p>
      </dgm:t>
    </dgm:pt>
    <dgm:pt modelId="{1978FE73-E77C-4773-9B85-2A9F3B7D84C6}" type="parTrans" cxnId="{1ACFCFD2-CBB6-48C2-8444-710AF16C0CD2}">
      <dgm:prSet/>
      <dgm:spPr/>
      <dgm:t>
        <a:bodyPr/>
        <a:lstStyle/>
        <a:p>
          <a:endParaRPr lang="ru-RU"/>
        </a:p>
      </dgm:t>
    </dgm:pt>
    <dgm:pt modelId="{E539C944-814D-447C-8DDB-3A26A77F1738}" type="sibTrans" cxnId="{1ACFCFD2-CBB6-48C2-8444-710AF16C0CD2}">
      <dgm:prSet/>
      <dgm:spPr/>
      <dgm:t>
        <a:bodyPr/>
        <a:lstStyle/>
        <a:p>
          <a:endParaRPr lang="ru-RU"/>
        </a:p>
      </dgm:t>
    </dgm:pt>
    <dgm:pt modelId="{08DCFBA0-A69E-4212-A014-4C8271B12E06}">
      <dgm:prSet phldrT="[Текст]" custT="1"/>
      <dgm:spPr/>
      <dgm:t>
        <a:bodyPr/>
        <a:lstStyle/>
        <a:p>
          <a:r>
            <a:rPr lang="ru-RU" sz="4000" dirty="0" smtClean="0"/>
            <a:t>Изучение универсальных проблем</a:t>
          </a:r>
          <a:endParaRPr lang="ru-RU" sz="4000" dirty="0"/>
        </a:p>
      </dgm:t>
    </dgm:pt>
    <dgm:pt modelId="{4B447F76-6B32-4E86-9314-7D01F4CFB91B}" type="parTrans" cxnId="{C87C2C87-FB64-48E3-9E8E-C3A1868BF2A6}">
      <dgm:prSet/>
      <dgm:spPr/>
      <dgm:t>
        <a:bodyPr/>
        <a:lstStyle/>
        <a:p>
          <a:endParaRPr lang="ru-RU"/>
        </a:p>
      </dgm:t>
    </dgm:pt>
    <dgm:pt modelId="{C076069D-6118-4159-9D6D-D717AA194156}" type="sibTrans" cxnId="{C87C2C87-FB64-48E3-9E8E-C3A1868BF2A6}">
      <dgm:prSet/>
      <dgm:spPr/>
      <dgm:t>
        <a:bodyPr/>
        <a:lstStyle/>
        <a:p>
          <a:endParaRPr lang="ru-RU"/>
        </a:p>
      </dgm:t>
    </dgm:pt>
    <dgm:pt modelId="{D28052E2-56BF-4BF9-BB5F-E021ACD2213A}">
      <dgm:prSet phldrT="[Текст]" custT="1"/>
      <dgm:spPr/>
      <dgm:t>
        <a:bodyPr/>
        <a:lstStyle/>
        <a:p>
          <a:r>
            <a:rPr lang="ru-RU" sz="4000" dirty="0" smtClean="0"/>
            <a:t>Изучение глобальной истории</a:t>
          </a:r>
          <a:endParaRPr lang="ru-RU" sz="4000" dirty="0"/>
        </a:p>
      </dgm:t>
    </dgm:pt>
    <dgm:pt modelId="{FD33B6DD-A942-4FE0-BA9A-6742DE986137}" type="parTrans" cxnId="{70D62D18-C4B6-43F7-8DEC-A70EE5C046CD}">
      <dgm:prSet/>
      <dgm:spPr/>
      <dgm:t>
        <a:bodyPr/>
        <a:lstStyle/>
        <a:p>
          <a:endParaRPr lang="ru-RU"/>
        </a:p>
      </dgm:t>
    </dgm:pt>
    <dgm:pt modelId="{933262CA-99AA-4959-BF7C-FEA22A6758B5}" type="sibTrans" cxnId="{70D62D18-C4B6-43F7-8DEC-A70EE5C046CD}">
      <dgm:prSet/>
      <dgm:spPr/>
      <dgm:t>
        <a:bodyPr/>
        <a:lstStyle/>
        <a:p>
          <a:endParaRPr lang="ru-RU"/>
        </a:p>
      </dgm:t>
    </dgm:pt>
    <dgm:pt modelId="{206242D7-80EB-482F-813B-4F54020F0B1D}" type="pres">
      <dgm:prSet presAssocID="{E803C345-4DCD-4AF1-8E83-F1AD50526C4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732C49-6CC4-40C1-9F9E-D5F712C6B314}" type="pres">
      <dgm:prSet presAssocID="{E803C345-4DCD-4AF1-8E83-F1AD50526C43}" presName="matrix" presStyleCnt="0"/>
      <dgm:spPr/>
    </dgm:pt>
    <dgm:pt modelId="{64563782-FC8E-4D10-9129-74309C55780C}" type="pres">
      <dgm:prSet presAssocID="{E803C345-4DCD-4AF1-8E83-F1AD50526C43}" presName="tile1" presStyleLbl="node1" presStyleIdx="0" presStyleCnt="4"/>
      <dgm:spPr/>
      <dgm:t>
        <a:bodyPr/>
        <a:lstStyle/>
        <a:p>
          <a:endParaRPr lang="ru-RU"/>
        </a:p>
      </dgm:t>
    </dgm:pt>
    <dgm:pt modelId="{9C5A9FD9-44F5-4893-92A0-EFA1364E868B}" type="pres">
      <dgm:prSet presAssocID="{E803C345-4DCD-4AF1-8E83-F1AD50526C4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F4087C-DD7A-4D23-9C20-348F23BFCEF5}" type="pres">
      <dgm:prSet presAssocID="{E803C345-4DCD-4AF1-8E83-F1AD50526C43}" presName="tile2" presStyleLbl="node1" presStyleIdx="1" presStyleCnt="4"/>
      <dgm:spPr/>
      <dgm:t>
        <a:bodyPr/>
        <a:lstStyle/>
        <a:p>
          <a:endParaRPr lang="ru-RU"/>
        </a:p>
      </dgm:t>
    </dgm:pt>
    <dgm:pt modelId="{5847FA9B-D0CE-4B77-BC42-19AD7A1ABF02}" type="pres">
      <dgm:prSet presAssocID="{E803C345-4DCD-4AF1-8E83-F1AD50526C4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3FC82D-2212-4A7E-A18F-DFEB969EB640}" type="pres">
      <dgm:prSet presAssocID="{E803C345-4DCD-4AF1-8E83-F1AD50526C43}" presName="tile3" presStyleLbl="node1" presStyleIdx="2" presStyleCnt="4"/>
      <dgm:spPr/>
      <dgm:t>
        <a:bodyPr/>
        <a:lstStyle/>
        <a:p>
          <a:endParaRPr lang="ru-RU"/>
        </a:p>
      </dgm:t>
    </dgm:pt>
    <dgm:pt modelId="{D75FF3E9-C428-4AE6-AFB9-566C5AB03DE0}" type="pres">
      <dgm:prSet presAssocID="{E803C345-4DCD-4AF1-8E83-F1AD50526C4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F15871-770D-4875-9578-1B6549F7F02C}" type="pres">
      <dgm:prSet presAssocID="{E803C345-4DCD-4AF1-8E83-F1AD50526C43}" presName="tile4" presStyleLbl="node1" presStyleIdx="3" presStyleCnt="4"/>
      <dgm:spPr/>
      <dgm:t>
        <a:bodyPr/>
        <a:lstStyle/>
        <a:p>
          <a:endParaRPr lang="ru-RU"/>
        </a:p>
      </dgm:t>
    </dgm:pt>
    <dgm:pt modelId="{914969D7-DC32-40EA-8AEA-93E82ABCD241}" type="pres">
      <dgm:prSet presAssocID="{E803C345-4DCD-4AF1-8E83-F1AD50526C4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5C456E-7A00-4C56-82FD-FE25E2561280}" type="pres">
      <dgm:prSet presAssocID="{E803C345-4DCD-4AF1-8E83-F1AD50526C43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B0BC3DE3-8DE4-48F8-88F2-ED4C9C98D887}" srcId="{E803C345-4DCD-4AF1-8E83-F1AD50526C43}" destId="{D40E72BA-2AB3-46E3-8C86-1B28EE0E6BB8}" srcOrd="0" destOrd="0" parTransId="{1AE6C198-7C6D-4E65-85F9-E30AFAE30A44}" sibTransId="{96C551D6-2CFA-4EB6-8672-3BE23C4DBD8D}"/>
    <dgm:cxn modelId="{6F87BF18-F929-43BC-B1DE-5D8B5195D3C6}" type="presOf" srcId="{4C607C81-D422-4B97-8A0C-6493CB2D386E}" destId="{64563782-FC8E-4D10-9129-74309C55780C}" srcOrd="0" destOrd="0" presId="urn:microsoft.com/office/officeart/2005/8/layout/matrix1"/>
    <dgm:cxn modelId="{1F048415-EEC5-4EC3-AE3D-1FEDF2DC7E68}" type="presOf" srcId="{D28052E2-56BF-4BF9-BB5F-E021ACD2213A}" destId="{914969D7-DC32-40EA-8AEA-93E82ABCD241}" srcOrd="1" destOrd="0" presId="urn:microsoft.com/office/officeart/2005/8/layout/matrix1"/>
    <dgm:cxn modelId="{70D62D18-C4B6-43F7-8DEC-A70EE5C046CD}" srcId="{D40E72BA-2AB3-46E3-8C86-1B28EE0E6BB8}" destId="{D28052E2-56BF-4BF9-BB5F-E021ACD2213A}" srcOrd="3" destOrd="0" parTransId="{FD33B6DD-A942-4FE0-BA9A-6742DE986137}" sibTransId="{933262CA-99AA-4959-BF7C-FEA22A6758B5}"/>
    <dgm:cxn modelId="{838B7443-7A0C-40D6-9165-4265DF89C15F}" type="presOf" srcId="{D28052E2-56BF-4BF9-BB5F-E021ACD2213A}" destId="{56F15871-770D-4875-9578-1B6549F7F02C}" srcOrd="0" destOrd="0" presId="urn:microsoft.com/office/officeart/2005/8/layout/matrix1"/>
    <dgm:cxn modelId="{052BCF54-87D0-44C6-97F6-0B5D3B6808EE}" srcId="{D40E72BA-2AB3-46E3-8C86-1B28EE0E6BB8}" destId="{4C607C81-D422-4B97-8A0C-6493CB2D386E}" srcOrd="0" destOrd="0" parTransId="{860A9BD0-01B5-4692-8DFB-9D6112B1B560}" sibTransId="{89CB49F6-C151-4E11-8190-73618BA8B38B}"/>
    <dgm:cxn modelId="{DFD36FDC-70EB-4781-843E-C6968EBE8D38}" type="presOf" srcId="{E803C345-4DCD-4AF1-8E83-F1AD50526C43}" destId="{206242D7-80EB-482F-813B-4F54020F0B1D}" srcOrd="0" destOrd="0" presId="urn:microsoft.com/office/officeart/2005/8/layout/matrix1"/>
    <dgm:cxn modelId="{133194B1-67DF-47CF-8E35-25196ADE65CA}" type="presOf" srcId="{D9D1D148-EA18-4A42-8E4C-1469109D541E}" destId="{8DF4087C-DD7A-4D23-9C20-348F23BFCEF5}" srcOrd="0" destOrd="0" presId="urn:microsoft.com/office/officeart/2005/8/layout/matrix1"/>
    <dgm:cxn modelId="{33E427AA-58F0-41AA-9645-9F0F82573154}" type="presOf" srcId="{4C607C81-D422-4B97-8A0C-6493CB2D386E}" destId="{9C5A9FD9-44F5-4893-92A0-EFA1364E868B}" srcOrd="1" destOrd="0" presId="urn:microsoft.com/office/officeart/2005/8/layout/matrix1"/>
    <dgm:cxn modelId="{628E3011-9470-4152-818C-E4A0DBCF8156}" type="presOf" srcId="{08DCFBA0-A69E-4212-A014-4C8271B12E06}" destId="{D75FF3E9-C428-4AE6-AFB9-566C5AB03DE0}" srcOrd="1" destOrd="0" presId="urn:microsoft.com/office/officeart/2005/8/layout/matrix1"/>
    <dgm:cxn modelId="{1ACFCFD2-CBB6-48C2-8444-710AF16C0CD2}" srcId="{D40E72BA-2AB3-46E3-8C86-1B28EE0E6BB8}" destId="{D9D1D148-EA18-4A42-8E4C-1469109D541E}" srcOrd="1" destOrd="0" parTransId="{1978FE73-E77C-4773-9B85-2A9F3B7D84C6}" sibTransId="{E539C944-814D-447C-8DDB-3A26A77F1738}"/>
    <dgm:cxn modelId="{BD73B7FB-F354-4027-8862-C92A351665E1}" type="presOf" srcId="{D40E72BA-2AB3-46E3-8C86-1B28EE0E6BB8}" destId="{855C456E-7A00-4C56-82FD-FE25E2561280}" srcOrd="0" destOrd="0" presId="urn:microsoft.com/office/officeart/2005/8/layout/matrix1"/>
    <dgm:cxn modelId="{61A49A3D-30B1-45A2-A15F-731317F1C674}" type="presOf" srcId="{08DCFBA0-A69E-4212-A014-4C8271B12E06}" destId="{6B3FC82D-2212-4A7E-A18F-DFEB969EB640}" srcOrd="0" destOrd="0" presId="urn:microsoft.com/office/officeart/2005/8/layout/matrix1"/>
    <dgm:cxn modelId="{C87C2C87-FB64-48E3-9E8E-C3A1868BF2A6}" srcId="{D40E72BA-2AB3-46E3-8C86-1B28EE0E6BB8}" destId="{08DCFBA0-A69E-4212-A014-4C8271B12E06}" srcOrd="2" destOrd="0" parTransId="{4B447F76-6B32-4E86-9314-7D01F4CFB91B}" sibTransId="{C076069D-6118-4159-9D6D-D717AA194156}"/>
    <dgm:cxn modelId="{769CCB42-C7ED-4C0D-A216-1C7308C64A32}" type="presOf" srcId="{D9D1D148-EA18-4A42-8E4C-1469109D541E}" destId="{5847FA9B-D0CE-4B77-BC42-19AD7A1ABF02}" srcOrd="1" destOrd="0" presId="urn:microsoft.com/office/officeart/2005/8/layout/matrix1"/>
    <dgm:cxn modelId="{400B685F-449F-46DE-962A-1C43770D02A6}" type="presParOf" srcId="{206242D7-80EB-482F-813B-4F54020F0B1D}" destId="{0A732C49-6CC4-40C1-9F9E-D5F712C6B314}" srcOrd="0" destOrd="0" presId="urn:microsoft.com/office/officeart/2005/8/layout/matrix1"/>
    <dgm:cxn modelId="{8E0AEFF7-EF32-4DAF-B0DA-786205154672}" type="presParOf" srcId="{0A732C49-6CC4-40C1-9F9E-D5F712C6B314}" destId="{64563782-FC8E-4D10-9129-74309C55780C}" srcOrd="0" destOrd="0" presId="urn:microsoft.com/office/officeart/2005/8/layout/matrix1"/>
    <dgm:cxn modelId="{6DA27591-51F1-459F-9A2E-CB4FF343B39F}" type="presParOf" srcId="{0A732C49-6CC4-40C1-9F9E-D5F712C6B314}" destId="{9C5A9FD9-44F5-4893-92A0-EFA1364E868B}" srcOrd="1" destOrd="0" presId="urn:microsoft.com/office/officeart/2005/8/layout/matrix1"/>
    <dgm:cxn modelId="{64D40783-15C1-4760-8F4F-2C9BD3FE33F7}" type="presParOf" srcId="{0A732C49-6CC4-40C1-9F9E-D5F712C6B314}" destId="{8DF4087C-DD7A-4D23-9C20-348F23BFCEF5}" srcOrd="2" destOrd="0" presId="urn:microsoft.com/office/officeart/2005/8/layout/matrix1"/>
    <dgm:cxn modelId="{091299FF-2085-4F1C-B97C-61924EE84D99}" type="presParOf" srcId="{0A732C49-6CC4-40C1-9F9E-D5F712C6B314}" destId="{5847FA9B-D0CE-4B77-BC42-19AD7A1ABF02}" srcOrd="3" destOrd="0" presId="urn:microsoft.com/office/officeart/2005/8/layout/matrix1"/>
    <dgm:cxn modelId="{BCC6D519-EA78-4836-928B-0B1552B16E08}" type="presParOf" srcId="{0A732C49-6CC4-40C1-9F9E-D5F712C6B314}" destId="{6B3FC82D-2212-4A7E-A18F-DFEB969EB640}" srcOrd="4" destOrd="0" presId="urn:microsoft.com/office/officeart/2005/8/layout/matrix1"/>
    <dgm:cxn modelId="{F88EDEF6-AB1D-4B0D-A72B-A61539E1C2E3}" type="presParOf" srcId="{0A732C49-6CC4-40C1-9F9E-D5F712C6B314}" destId="{D75FF3E9-C428-4AE6-AFB9-566C5AB03DE0}" srcOrd="5" destOrd="0" presId="urn:microsoft.com/office/officeart/2005/8/layout/matrix1"/>
    <dgm:cxn modelId="{943580B8-E61B-4826-BED1-7CB3BA41CF02}" type="presParOf" srcId="{0A732C49-6CC4-40C1-9F9E-D5F712C6B314}" destId="{56F15871-770D-4875-9578-1B6549F7F02C}" srcOrd="6" destOrd="0" presId="urn:microsoft.com/office/officeart/2005/8/layout/matrix1"/>
    <dgm:cxn modelId="{7E9FE3DF-8523-4DE7-81A8-55F167FA8FC5}" type="presParOf" srcId="{0A732C49-6CC4-40C1-9F9E-D5F712C6B314}" destId="{914969D7-DC32-40EA-8AEA-93E82ABCD241}" srcOrd="7" destOrd="0" presId="urn:microsoft.com/office/officeart/2005/8/layout/matrix1"/>
    <dgm:cxn modelId="{79B9BD07-9DCE-40DC-8772-FC4E47D8ACBC}" type="presParOf" srcId="{206242D7-80EB-482F-813B-4F54020F0B1D}" destId="{855C456E-7A00-4C56-82FD-FE25E256128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44719E6-6143-43C1-AB57-B3A0FB4EDA40}" type="doc">
      <dgm:prSet loTypeId="urn:microsoft.com/office/officeart/2005/8/layout/target3" loCatId="relationship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4EB387-928D-4BBA-8E40-A80A050EB67C}">
      <dgm:prSet phldrT="[Текст]"/>
      <dgm:spPr/>
      <dgm:t>
        <a:bodyPr/>
        <a:lstStyle/>
        <a:p>
          <a:r>
            <a:rPr lang="ru-RU" dirty="0" smtClean="0"/>
            <a:t>Носитель культуры и ее творец</a:t>
          </a:r>
          <a:endParaRPr lang="ru-RU" dirty="0"/>
        </a:p>
      </dgm:t>
    </dgm:pt>
    <dgm:pt modelId="{23C54862-822E-4F75-A686-36B5141A60AA}" type="parTrans" cxnId="{9B67010A-9514-462B-B4D9-D71C91D038AC}">
      <dgm:prSet/>
      <dgm:spPr/>
      <dgm:t>
        <a:bodyPr/>
        <a:lstStyle/>
        <a:p>
          <a:endParaRPr lang="ru-RU"/>
        </a:p>
      </dgm:t>
    </dgm:pt>
    <dgm:pt modelId="{0A176B0C-EEFE-4F99-8498-01A646AAACA7}" type="sibTrans" cxnId="{9B67010A-9514-462B-B4D9-D71C91D038AC}">
      <dgm:prSet/>
      <dgm:spPr/>
      <dgm:t>
        <a:bodyPr/>
        <a:lstStyle/>
        <a:p>
          <a:endParaRPr lang="ru-RU"/>
        </a:p>
      </dgm:t>
    </dgm:pt>
    <dgm:pt modelId="{DC2BD5A5-3530-4274-A64C-B18C7973853F}">
      <dgm:prSet phldrT="[Текст]"/>
      <dgm:spPr/>
      <dgm:t>
        <a:bodyPr/>
        <a:lstStyle/>
        <a:p>
          <a:r>
            <a:rPr lang="ru-RU" dirty="0" smtClean="0"/>
            <a:t>Индивидуальность, обладающая критическим мышлением, рефлексивными способностями</a:t>
          </a:r>
          <a:endParaRPr lang="ru-RU" dirty="0"/>
        </a:p>
      </dgm:t>
    </dgm:pt>
    <dgm:pt modelId="{027FBCAC-E20D-4A84-8C9F-B931EBC0DB4C}" type="parTrans" cxnId="{1AFB2A5F-2098-4717-A37A-D8A7F05C9208}">
      <dgm:prSet/>
      <dgm:spPr/>
      <dgm:t>
        <a:bodyPr/>
        <a:lstStyle/>
        <a:p>
          <a:endParaRPr lang="ru-RU"/>
        </a:p>
      </dgm:t>
    </dgm:pt>
    <dgm:pt modelId="{135776D4-27CF-4B61-BD5F-7F4A57DAD0B4}" type="sibTrans" cxnId="{1AFB2A5F-2098-4717-A37A-D8A7F05C9208}">
      <dgm:prSet/>
      <dgm:spPr/>
      <dgm:t>
        <a:bodyPr/>
        <a:lstStyle/>
        <a:p>
          <a:endParaRPr lang="ru-RU"/>
        </a:p>
      </dgm:t>
    </dgm:pt>
    <dgm:pt modelId="{56B880FF-9E1C-4A0A-9000-4BFA6390CE2F}">
      <dgm:prSet phldrT="[Текст]"/>
      <dgm:spPr/>
      <dgm:t>
        <a:bodyPr/>
        <a:lstStyle/>
        <a:p>
          <a:r>
            <a:rPr lang="ru-RU" dirty="0" smtClean="0"/>
            <a:t>Создатель многовариантных программ, опирающийся на мировой опыт и новые технологии</a:t>
          </a:r>
          <a:endParaRPr lang="ru-RU" dirty="0"/>
        </a:p>
      </dgm:t>
    </dgm:pt>
    <dgm:pt modelId="{99C808E3-4D5F-4092-96DD-F82679EDC825}" type="parTrans" cxnId="{B45C3332-F32C-4584-93FE-A48310EA17C4}">
      <dgm:prSet/>
      <dgm:spPr/>
      <dgm:t>
        <a:bodyPr/>
        <a:lstStyle/>
        <a:p>
          <a:endParaRPr lang="ru-RU"/>
        </a:p>
      </dgm:t>
    </dgm:pt>
    <dgm:pt modelId="{179D5872-8497-4927-BF19-FE9192976919}" type="sibTrans" cxnId="{B45C3332-F32C-4584-93FE-A48310EA17C4}">
      <dgm:prSet/>
      <dgm:spPr/>
      <dgm:t>
        <a:bodyPr/>
        <a:lstStyle/>
        <a:p>
          <a:endParaRPr lang="ru-RU"/>
        </a:p>
      </dgm:t>
    </dgm:pt>
    <dgm:pt modelId="{18FE6474-0930-4EC6-AB8A-E53D67DA21E5}" type="pres">
      <dgm:prSet presAssocID="{B44719E6-6143-43C1-AB57-B3A0FB4EDA4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78CD2F-8FDA-4248-AF57-BEF7FE8E01A3}" type="pres">
      <dgm:prSet presAssocID="{FA4EB387-928D-4BBA-8E40-A80A050EB67C}" presName="circle1" presStyleLbl="node1" presStyleIdx="0" presStyleCnt="3"/>
      <dgm:spPr/>
    </dgm:pt>
    <dgm:pt modelId="{DB14261C-4B33-43B7-ADE5-F57BE7270616}" type="pres">
      <dgm:prSet presAssocID="{FA4EB387-928D-4BBA-8E40-A80A050EB67C}" presName="space" presStyleCnt="0"/>
      <dgm:spPr/>
    </dgm:pt>
    <dgm:pt modelId="{32B116CC-4161-4B3A-878C-F028D4F55E87}" type="pres">
      <dgm:prSet presAssocID="{FA4EB387-928D-4BBA-8E40-A80A050EB67C}" presName="rect1" presStyleLbl="alignAcc1" presStyleIdx="0" presStyleCnt="3"/>
      <dgm:spPr/>
      <dgm:t>
        <a:bodyPr/>
        <a:lstStyle/>
        <a:p>
          <a:endParaRPr lang="ru-RU"/>
        </a:p>
      </dgm:t>
    </dgm:pt>
    <dgm:pt modelId="{D084EFC3-1787-4D93-AFCA-3AF40574BF74}" type="pres">
      <dgm:prSet presAssocID="{DC2BD5A5-3530-4274-A64C-B18C7973853F}" presName="vertSpace2" presStyleLbl="node1" presStyleIdx="0" presStyleCnt="3"/>
      <dgm:spPr/>
    </dgm:pt>
    <dgm:pt modelId="{58D80E1A-A098-4728-863D-BD354AB3B4E0}" type="pres">
      <dgm:prSet presAssocID="{DC2BD5A5-3530-4274-A64C-B18C7973853F}" presName="circle2" presStyleLbl="node1" presStyleIdx="1" presStyleCnt="3"/>
      <dgm:spPr/>
    </dgm:pt>
    <dgm:pt modelId="{20119650-5A8D-4ED8-B768-D813BE035F91}" type="pres">
      <dgm:prSet presAssocID="{DC2BD5A5-3530-4274-A64C-B18C7973853F}" presName="rect2" presStyleLbl="alignAcc1" presStyleIdx="1" presStyleCnt="3"/>
      <dgm:spPr/>
      <dgm:t>
        <a:bodyPr/>
        <a:lstStyle/>
        <a:p>
          <a:endParaRPr lang="ru-RU"/>
        </a:p>
      </dgm:t>
    </dgm:pt>
    <dgm:pt modelId="{97D56A19-51C3-45A6-8DF6-72E729E750FD}" type="pres">
      <dgm:prSet presAssocID="{56B880FF-9E1C-4A0A-9000-4BFA6390CE2F}" presName="vertSpace3" presStyleLbl="node1" presStyleIdx="1" presStyleCnt="3"/>
      <dgm:spPr/>
    </dgm:pt>
    <dgm:pt modelId="{6C1850C1-ADA6-47B0-B3F2-66AEF2920BFC}" type="pres">
      <dgm:prSet presAssocID="{56B880FF-9E1C-4A0A-9000-4BFA6390CE2F}" presName="circle3" presStyleLbl="node1" presStyleIdx="2" presStyleCnt="3"/>
      <dgm:spPr/>
    </dgm:pt>
    <dgm:pt modelId="{4B2CEADF-BB1E-4550-884B-18097FB262F7}" type="pres">
      <dgm:prSet presAssocID="{56B880FF-9E1C-4A0A-9000-4BFA6390CE2F}" presName="rect3" presStyleLbl="alignAcc1" presStyleIdx="2" presStyleCnt="3"/>
      <dgm:spPr/>
      <dgm:t>
        <a:bodyPr/>
        <a:lstStyle/>
        <a:p>
          <a:endParaRPr lang="ru-RU"/>
        </a:p>
      </dgm:t>
    </dgm:pt>
    <dgm:pt modelId="{4168E76E-EDDD-4D2A-912B-4B63421FC869}" type="pres">
      <dgm:prSet presAssocID="{FA4EB387-928D-4BBA-8E40-A80A050EB67C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1C499A-BCAB-46E9-AF4A-B289B95AE47D}" type="pres">
      <dgm:prSet presAssocID="{DC2BD5A5-3530-4274-A64C-B18C7973853F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4F45C0-D07E-45D9-A5BB-CF8DE0293A15}" type="pres">
      <dgm:prSet presAssocID="{56B880FF-9E1C-4A0A-9000-4BFA6390CE2F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9C35CE-9195-4114-BD9A-7DBBB6AAC17C}" type="presOf" srcId="{FA4EB387-928D-4BBA-8E40-A80A050EB67C}" destId="{32B116CC-4161-4B3A-878C-F028D4F55E87}" srcOrd="0" destOrd="0" presId="urn:microsoft.com/office/officeart/2005/8/layout/target3"/>
    <dgm:cxn modelId="{8F0AD98B-667D-46D4-8183-74910EE27CB4}" type="presOf" srcId="{DC2BD5A5-3530-4274-A64C-B18C7973853F}" destId="{20119650-5A8D-4ED8-B768-D813BE035F91}" srcOrd="0" destOrd="0" presId="urn:microsoft.com/office/officeart/2005/8/layout/target3"/>
    <dgm:cxn modelId="{B45C3332-F32C-4584-93FE-A48310EA17C4}" srcId="{B44719E6-6143-43C1-AB57-B3A0FB4EDA40}" destId="{56B880FF-9E1C-4A0A-9000-4BFA6390CE2F}" srcOrd="2" destOrd="0" parTransId="{99C808E3-4D5F-4092-96DD-F82679EDC825}" sibTransId="{179D5872-8497-4927-BF19-FE9192976919}"/>
    <dgm:cxn modelId="{1AFB2A5F-2098-4717-A37A-D8A7F05C9208}" srcId="{B44719E6-6143-43C1-AB57-B3A0FB4EDA40}" destId="{DC2BD5A5-3530-4274-A64C-B18C7973853F}" srcOrd="1" destOrd="0" parTransId="{027FBCAC-E20D-4A84-8C9F-B931EBC0DB4C}" sibTransId="{135776D4-27CF-4B61-BD5F-7F4A57DAD0B4}"/>
    <dgm:cxn modelId="{0C5F0C68-5460-435B-9CCD-89DD61AEB018}" type="presOf" srcId="{DC2BD5A5-3530-4274-A64C-B18C7973853F}" destId="{711C499A-BCAB-46E9-AF4A-B289B95AE47D}" srcOrd="1" destOrd="0" presId="urn:microsoft.com/office/officeart/2005/8/layout/target3"/>
    <dgm:cxn modelId="{5FD77CDE-3A4C-41AD-BCD9-43342E7130CF}" type="presOf" srcId="{B44719E6-6143-43C1-AB57-B3A0FB4EDA40}" destId="{18FE6474-0930-4EC6-AB8A-E53D67DA21E5}" srcOrd="0" destOrd="0" presId="urn:microsoft.com/office/officeart/2005/8/layout/target3"/>
    <dgm:cxn modelId="{E2E03F92-AD6C-4D4E-897D-9E1BE4852B8E}" type="presOf" srcId="{56B880FF-9E1C-4A0A-9000-4BFA6390CE2F}" destId="{954F45C0-D07E-45D9-A5BB-CF8DE0293A15}" srcOrd="1" destOrd="0" presId="urn:microsoft.com/office/officeart/2005/8/layout/target3"/>
    <dgm:cxn modelId="{377A50E1-D123-46A7-81F1-09E8B5A552BA}" type="presOf" srcId="{FA4EB387-928D-4BBA-8E40-A80A050EB67C}" destId="{4168E76E-EDDD-4D2A-912B-4B63421FC869}" srcOrd="1" destOrd="0" presId="urn:microsoft.com/office/officeart/2005/8/layout/target3"/>
    <dgm:cxn modelId="{0812F4EE-9436-4834-A805-BD9C68E80381}" type="presOf" srcId="{56B880FF-9E1C-4A0A-9000-4BFA6390CE2F}" destId="{4B2CEADF-BB1E-4550-884B-18097FB262F7}" srcOrd="0" destOrd="0" presId="urn:microsoft.com/office/officeart/2005/8/layout/target3"/>
    <dgm:cxn modelId="{9B67010A-9514-462B-B4D9-D71C91D038AC}" srcId="{B44719E6-6143-43C1-AB57-B3A0FB4EDA40}" destId="{FA4EB387-928D-4BBA-8E40-A80A050EB67C}" srcOrd="0" destOrd="0" parTransId="{23C54862-822E-4F75-A686-36B5141A60AA}" sibTransId="{0A176B0C-EEFE-4F99-8498-01A646AAACA7}"/>
    <dgm:cxn modelId="{BE7D589B-DC34-43AA-9BA7-9647CAC7ED45}" type="presParOf" srcId="{18FE6474-0930-4EC6-AB8A-E53D67DA21E5}" destId="{D078CD2F-8FDA-4248-AF57-BEF7FE8E01A3}" srcOrd="0" destOrd="0" presId="urn:microsoft.com/office/officeart/2005/8/layout/target3"/>
    <dgm:cxn modelId="{B8E5ED84-EC0D-4B87-8192-104B6D9CC7BA}" type="presParOf" srcId="{18FE6474-0930-4EC6-AB8A-E53D67DA21E5}" destId="{DB14261C-4B33-43B7-ADE5-F57BE7270616}" srcOrd="1" destOrd="0" presId="urn:microsoft.com/office/officeart/2005/8/layout/target3"/>
    <dgm:cxn modelId="{F849DD7F-6834-4015-A727-B94485AE7A39}" type="presParOf" srcId="{18FE6474-0930-4EC6-AB8A-E53D67DA21E5}" destId="{32B116CC-4161-4B3A-878C-F028D4F55E87}" srcOrd="2" destOrd="0" presId="urn:microsoft.com/office/officeart/2005/8/layout/target3"/>
    <dgm:cxn modelId="{5A536A3B-B927-4F4D-8364-B39390402347}" type="presParOf" srcId="{18FE6474-0930-4EC6-AB8A-E53D67DA21E5}" destId="{D084EFC3-1787-4D93-AFCA-3AF40574BF74}" srcOrd="3" destOrd="0" presId="urn:microsoft.com/office/officeart/2005/8/layout/target3"/>
    <dgm:cxn modelId="{778B5421-6A05-440E-ABDD-B841551537E4}" type="presParOf" srcId="{18FE6474-0930-4EC6-AB8A-E53D67DA21E5}" destId="{58D80E1A-A098-4728-863D-BD354AB3B4E0}" srcOrd="4" destOrd="0" presId="urn:microsoft.com/office/officeart/2005/8/layout/target3"/>
    <dgm:cxn modelId="{96894ABA-F0C4-44D6-ADA9-1660F8D1F605}" type="presParOf" srcId="{18FE6474-0930-4EC6-AB8A-E53D67DA21E5}" destId="{20119650-5A8D-4ED8-B768-D813BE035F91}" srcOrd="5" destOrd="0" presId="urn:microsoft.com/office/officeart/2005/8/layout/target3"/>
    <dgm:cxn modelId="{1C373113-61E9-4EF9-B8FB-27FCF49245CD}" type="presParOf" srcId="{18FE6474-0930-4EC6-AB8A-E53D67DA21E5}" destId="{97D56A19-51C3-45A6-8DF6-72E729E750FD}" srcOrd="6" destOrd="0" presId="urn:microsoft.com/office/officeart/2005/8/layout/target3"/>
    <dgm:cxn modelId="{B1DF85C1-3494-4B9F-96CA-5AF511B5EBEC}" type="presParOf" srcId="{18FE6474-0930-4EC6-AB8A-E53D67DA21E5}" destId="{6C1850C1-ADA6-47B0-B3F2-66AEF2920BFC}" srcOrd="7" destOrd="0" presId="urn:microsoft.com/office/officeart/2005/8/layout/target3"/>
    <dgm:cxn modelId="{AB345733-AEDF-4F45-B64F-CFE3868C9800}" type="presParOf" srcId="{18FE6474-0930-4EC6-AB8A-E53D67DA21E5}" destId="{4B2CEADF-BB1E-4550-884B-18097FB262F7}" srcOrd="8" destOrd="0" presId="urn:microsoft.com/office/officeart/2005/8/layout/target3"/>
    <dgm:cxn modelId="{D987752F-4ABD-42F8-A0C8-5D016392962A}" type="presParOf" srcId="{18FE6474-0930-4EC6-AB8A-E53D67DA21E5}" destId="{4168E76E-EDDD-4D2A-912B-4B63421FC869}" srcOrd="9" destOrd="0" presId="urn:microsoft.com/office/officeart/2005/8/layout/target3"/>
    <dgm:cxn modelId="{D0A6DBAC-3531-4B22-ABC3-EF58F3BFE339}" type="presParOf" srcId="{18FE6474-0930-4EC6-AB8A-E53D67DA21E5}" destId="{711C499A-BCAB-46E9-AF4A-B289B95AE47D}" srcOrd="10" destOrd="0" presId="urn:microsoft.com/office/officeart/2005/8/layout/target3"/>
    <dgm:cxn modelId="{52A03969-642A-40A5-A5E0-011C53168024}" type="presParOf" srcId="{18FE6474-0930-4EC6-AB8A-E53D67DA21E5}" destId="{954F45C0-D07E-45D9-A5BB-CF8DE0293A15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0F8E24-08EC-43E5-9FD6-D0075988D3F9}">
      <dsp:nvSpPr>
        <dsp:cNvPr id="0" name=""/>
        <dsp:cNvSpPr/>
      </dsp:nvSpPr>
      <dsp:spPr>
        <a:xfrm>
          <a:off x="1633815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415006-0779-4792-A1A6-C9C799511198}">
      <dsp:nvSpPr>
        <dsp:cNvPr id="0" name=""/>
        <dsp:cNvSpPr/>
      </dsp:nvSpPr>
      <dsp:spPr>
        <a:xfrm>
          <a:off x="3896796" y="453038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i="1" u="sng" kern="1200" dirty="0" smtClean="0"/>
            <a:t>Нормативная</a:t>
          </a:r>
          <a:r>
            <a:rPr lang="ru-RU" sz="2100" kern="1200" dirty="0" smtClean="0"/>
            <a:t>.</a:t>
          </a:r>
          <a:endParaRPr lang="ru-RU" sz="2100" kern="1200" dirty="0"/>
        </a:p>
      </dsp:txBody>
      <dsp:txXfrm>
        <a:off x="3896796" y="453038"/>
        <a:ext cx="2941875" cy="804419"/>
      </dsp:txXfrm>
    </dsp:sp>
    <dsp:sp modelId="{9A4E1270-5BED-43B8-9878-5BC9F8699224}">
      <dsp:nvSpPr>
        <dsp:cNvPr id="0" name=""/>
        <dsp:cNvSpPr/>
      </dsp:nvSpPr>
      <dsp:spPr>
        <a:xfrm>
          <a:off x="3896796" y="1358009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i="1" u="sng" kern="1200" dirty="0" err="1" smtClean="0"/>
            <a:t>Целеполагания</a:t>
          </a:r>
          <a:r>
            <a:rPr lang="ru-RU" sz="2100" kern="1200" dirty="0" smtClean="0"/>
            <a:t>.</a:t>
          </a:r>
          <a:endParaRPr lang="ru-RU" sz="2100" kern="1200" dirty="0"/>
        </a:p>
      </dsp:txBody>
      <dsp:txXfrm>
        <a:off x="3896796" y="1358009"/>
        <a:ext cx="2941875" cy="804419"/>
      </dsp:txXfrm>
    </dsp:sp>
    <dsp:sp modelId="{29EA39EE-04B0-4BE5-9425-430893DDD0D8}">
      <dsp:nvSpPr>
        <dsp:cNvPr id="0" name=""/>
        <dsp:cNvSpPr/>
      </dsp:nvSpPr>
      <dsp:spPr>
        <a:xfrm>
          <a:off x="3896796" y="2262981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i="1" u="sng" kern="1200" dirty="0" smtClean="0"/>
            <a:t>Процессуальная</a:t>
          </a:r>
          <a:r>
            <a:rPr lang="ru-RU" sz="2100" kern="1200" dirty="0" smtClean="0"/>
            <a:t>.</a:t>
          </a:r>
          <a:endParaRPr lang="ru-RU" sz="2100" kern="1200" dirty="0"/>
        </a:p>
      </dsp:txBody>
      <dsp:txXfrm>
        <a:off x="3896796" y="2262981"/>
        <a:ext cx="2941875" cy="804419"/>
      </dsp:txXfrm>
    </dsp:sp>
    <dsp:sp modelId="{106127EA-3958-439E-8CB4-6962CBC2CF76}">
      <dsp:nvSpPr>
        <dsp:cNvPr id="0" name=""/>
        <dsp:cNvSpPr/>
      </dsp:nvSpPr>
      <dsp:spPr>
        <a:xfrm>
          <a:off x="3896796" y="3167953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i="1" u="sng" kern="1200" dirty="0" smtClean="0"/>
            <a:t>Оценочная</a:t>
          </a:r>
          <a:endParaRPr lang="ru-RU" sz="2100" kern="1200" dirty="0"/>
        </a:p>
      </dsp:txBody>
      <dsp:txXfrm>
        <a:off x="3896796" y="3167953"/>
        <a:ext cx="2941875" cy="80441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F0898D-5CD9-48F2-B577-AC3CF82E3D52}">
      <dsp:nvSpPr>
        <dsp:cNvPr id="0" name=""/>
        <dsp:cNvSpPr/>
      </dsp:nvSpPr>
      <dsp:spPr>
        <a:xfrm>
          <a:off x="3657599" y="641"/>
          <a:ext cx="5486400" cy="250310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Создание имиджа школы в условиях усиления конкуренции</a:t>
          </a:r>
          <a:endParaRPr lang="ru-RU" sz="1800" kern="1200" dirty="0"/>
        </a:p>
      </dsp:txBody>
      <dsp:txXfrm>
        <a:off x="3657599" y="641"/>
        <a:ext cx="5486400" cy="2503103"/>
      </dsp:txXfrm>
    </dsp:sp>
    <dsp:sp modelId="{3F84CA24-1EA3-401D-B5CE-8FF2B2DEEC5E}">
      <dsp:nvSpPr>
        <dsp:cNvPr id="0" name=""/>
        <dsp:cNvSpPr/>
      </dsp:nvSpPr>
      <dsp:spPr>
        <a:xfrm>
          <a:off x="0" y="641"/>
          <a:ext cx="3657600" cy="25031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внешние</a:t>
          </a:r>
          <a:endParaRPr lang="ru-RU" sz="3600" kern="1200" dirty="0"/>
        </a:p>
      </dsp:txBody>
      <dsp:txXfrm>
        <a:off x="0" y="641"/>
        <a:ext cx="3657600" cy="2503103"/>
      </dsp:txXfrm>
    </dsp:sp>
    <dsp:sp modelId="{446FD569-8DA3-41A3-B2DD-9008D3650A1E}">
      <dsp:nvSpPr>
        <dsp:cNvPr id="0" name=""/>
        <dsp:cNvSpPr/>
      </dsp:nvSpPr>
      <dsp:spPr>
        <a:xfrm>
          <a:off x="3657599" y="2754055"/>
          <a:ext cx="5486400" cy="250310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Определение поля поиска решения проблем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Внутренние изменения в организации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Определение приоритета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Повышение взаимопонимания и сотрудничества</a:t>
          </a:r>
          <a:endParaRPr lang="ru-RU" sz="1800" kern="1200" dirty="0"/>
        </a:p>
      </dsp:txBody>
      <dsp:txXfrm>
        <a:off x="3657599" y="2754055"/>
        <a:ext cx="5486400" cy="2503103"/>
      </dsp:txXfrm>
    </dsp:sp>
    <dsp:sp modelId="{F92F7E22-E867-4D3F-8A1E-CC32598C2EB0}">
      <dsp:nvSpPr>
        <dsp:cNvPr id="0" name=""/>
        <dsp:cNvSpPr/>
      </dsp:nvSpPr>
      <dsp:spPr>
        <a:xfrm>
          <a:off x="0" y="2754055"/>
          <a:ext cx="3657600" cy="25031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внутренние</a:t>
          </a:r>
          <a:endParaRPr lang="ru-RU" sz="3600" kern="1200" dirty="0"/>
        </a:p>
      </dsp:txBody>
      <dsp:txXfrm>
        <a:off x="0" y="2754055"/>
        <a:ext cx="3657600" cy="250310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183026-3209-458D-A08A-49F1F01EEC1D}">
      <dsp:nvSpPr>
        <dsp:cNvPr id="0" name=""/>
        <dsp:cNvSpPr/>
      </dsp:nvSpPr>
      <dsp:spPr>
        <a:xfrm rot="16200000">
          <a:off x="648493" y="-648493"/>
          <a:ext cx="2436812" cy="3733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То, что я делаю, действительно необходимо делать? </a:t>
          </a:r>
          <a:endParaRPr lang="ru-RU" sz="2700" kern="1200" dirty="0"/>
        </a:p>
      </dsp:txBody>
      <dsp:txXfrm rot="16200000">
        <a:off x="953095" y="-953095"/>
        <a:ext cx="1827609" cy="3733800"/>
      </dsp:txXfrm>
    </dsp:sp>
    <dsp:sp modelId="{7155AEF9-170A-4823-8A0A-AEA3D7A63C64}">
      <dsp:nvSpPr>
        <dsp:cNvPr id="0" name=""/>
        <dsp:cNvSpPr/>
      </dsp:nvSpPr>
      <dsp:spPr>
        <a:xfrm>
          <a:off x="3733800" y="0"/>
          <a:ext cx="3733800" cy="243681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Мы делаем это оптимальным способом?</a:t>
          </a:r>
          <a:endParaRPr lang="ru-RU" sz="2700" kern="1200" dirty="0"/>
        </a:p>
      </dsp:txBody>
      <dsp:txXfrm>
        <a:off x="3733800" y="0"/>
        <a:ext cx="3733800" cy="1827609"/>
      </dsp:txXfrm>
    </dsp:sp>
    <dsp:sp modelId="{8A5E2821-5280-4DE5-B5C3-EB632DC5FB84}">
      <dsp:nvSpPr>
        <dsp:cNvPr id="0" name=""/>
        <dsp:cNvSpPr/>
      </dsp:nvSpPr>
      <dsp:spPr>
        <a:xfrm rot="10800000">
          <a:off x="0" y="2436812"/>
          <a:ext cx="3733800" cy="243681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Это надо делать именно сейчас?</a:t>
          </a:r>
          <a:endParaRPr lang="ru-RU" sz="2700" kern="1200" dirty="0"/>
        </a:p>
      </dsp:txBody>
      <dsp:txXfrm rot="10800000">
        <a:off x="0" y="3046015"/>
        <a:ext cx="3733800" cy="1827609"/>
      </dsp:txXfrm>
    </dsp:sp>
    <dsp:sp modelId="{05D15913-80FA-4129-A61F-69BA4B8F6E85}">
      <dsp:nvSpPr>
        <dsp:cNvPr id="0" name=""/>
        <dsp:cNvSpPr/>
      </dsp:nvSpPr>
      <dsp:spPr>
        <a:xfrm rot="5400000">
          <a:off x="4382293" y="1788318"/>
          <a:ext cx="2436812" cy="3733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?</a:t>
          </a:r>
          <a:endParaRPr lang="ru-RU" sz="4400" kern="1200" dirty="0"/>
        </a:p>
      </dsp:txBody>
      <dsp:txXfrm rot="5400000">
        <a:off x="4686895" y="2092920"/>
        <a:ext cx="1827609" cy="3733800"/>
      </dsp:txXfrm>
    </dsp:sp>
    <dsp:sp modelId="{4BCA39A8-93A7-4516-BFE9-2CC690D0AE3D}">
      <dsp:nvSpPr>
        <dsp:cNvPr id="0" name=""/>
        <dsp:cNvSpPr/>
      </dsp:nvSpPr>
      <dsp:spPr>
        <a:xfrm>
          <a:off x="2613659" y="1827609"/>
          <a:ext cx="2240280" cy="1218406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???</a:t>
          </a:r>
          <a:endParaRPr lang="ru-RU" sz="2700" kern="1200" dirty="0"/>
        </a:p>
      </dsp:txBody>
      <dsp:txXfrm>
        <a:off x="2613659" y="1827609"/>
        <a:ext cx="2240280" cy="121840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FF3622-29B0-43F6-927C-EC87D0F27B31}">
      <dsp:nvSpPr>
        <dsp:cNvPr id="0" name=""/>
        <dsp:cNvSpPr/>
      </dsp:nvSpPr>
      <dsp:spPr>
        <a:xfrm>
          <a:off x="2096" y="1579763"/>
          <a:ext cx="2078221" cy="17140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Администрация.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Учителя.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…</a:t>
          </a:r>
          <a:endParaRPr lang="ru-RU" sz="1300" kern="1200" dirty="0"/>
        </a:p>
      </dsp:txBody>
      <dsp:txXfrm>
        <a:off x="2096" y="1579763"/>
        <a:ext cx="2078221" cy="1346791"/>
      </dsp:txXfrm>
    </dsp:sp>
    <dsp:sp modelId="{FD99D3A4-03B5-4BA0-B76A-E06DB084F6B6}">
      <dsp:nvSpPr>
        <dsp:cNvPr id="0" name=""/>
        <dsp:cNvSpPr/>
      </dsp:nvSpPr>
      <dsp:spPr>
        <a:xfrm>
          <a:off x="1193069" y="2070857"/>
          <a:ext cx="2169499" cy="2169499"/>
        </a:xfrm>
        <a:prstGeom prst="leftCircularArrow">
          <a:avLst>
            <a:gd name="adj1" fmla="val 2594"/>
            <a:gd name="adj2" fmla="val 315084"/>
            <a:gd name="adj3" fmla="val 2090595"/>
            <a:gd name="adj4" fmla="val 9024489"/>
            <a:gd name="adj5" fmla="val 30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F1E126-A8DB-4C75-9C3D-A66CBB17C743}">
      <dsp:nvSpPr>
        <dsp:cNvPr id="0" name=""/>
        <dsp:cNvSpPr/>
      </dsp:nvSpPr>
      <dsp:spPr>
        <a:xfrm>
          <a:off x="463922" y="2926554"/>
          <a:ext cx="1847307" cy="7346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Создание рабочей группы</a:t>
          </a:r>
          <a:endParaRPr lang="ru-RU" sz="1600" kern="1200" dirty="0"/>
        </a:p>
      </dsp:txBody>
      <dsp:txXfrm>
        <a:off x="463922" y="2926554"/>
        <a:ext cx="1847307" cy="734613"/>
      </dsp:txXfrm>
    </dsp:sp>
    <dsp:sp modelId="{4261D410-C0C0-4128-8CB0-06AFC0E97EF6}">
      <dsp:nvSpPr>
        <dsp:cNvPr id="0" name=""/>
        <dsp:cNvSpPr/>
      </dsp:nvSpPr>
      <dsp:spPr>
        <a:xfrm>
          <a:off x="2579232" y="1579763"/>
          <a:ext cx="2078221" cy="17140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Политика, требования и ожидания рынка.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Демографическая ситуация.</a:t>
          </a:r>
          <a:endParaRPr lang="ru-RU" sz="1300" kern="1200" dirty="0"/>
        </a:p>
      </dsp:txBody>
      <dsp:txXfrm>
        <a:off x="2579232" y="1947070"/>
        <a:ext cx="2078221" cy="1346791"/>
      </dsp:txXfrm>
    </dsp:sp>
    <dsp:sp modelId="{AA506714-4084-4238-901B-F1A837A3E99D}">
      <dsp:nvSpPr>
        <dsp:cNvPr id="0" name=""/>
        <dsp:cNvSpPr/>
      </dsp:nvSpPr>
      <dsp:spPr>
        <a:xfrm>
          <a:off x="3752888" y="566059"/>
          <a:ext cx="2435049" cy="2435049"/>
        </a:xfrm>
        <a:prstGeom prst="circularArrow">
          <a:avLst>
            <a:gd name="adj1" fmla="val 2311"/>
            <a:gd name="adj2" fmla="val 278890"/>
            <a:gd name="adj3" fmla="val 19545599"/>
            <a:gd name="adj4" fmla="val 12575511"/>
            <a:gd name="adj5" fmla="val 269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626BCF-96F7-4610-9A61-C2378874F246}">
      <dsp:nvSpPr>
        <dsp:cNvPr id="0" name=""/>
        <dsp:cNvSpPr/>
      </dsp:nvSpPr>
      <dsp:spPr>
        <a:xfrm>
          <a:off x="3041059" y="1212457"/>
          <a:ext cx="1847307" cy="7346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Учет внешних  факторов</a:t>
          </a:r>
          <a:endParaRPr lang="ru-RU" sz="1600" kern="1200" dirty="0"/>
        </a:p>
      </dsp:txBody>
      <dsp:txXfrm>
        <a:off x="3041059" y="1212457"/>
        <a:ext cx="1847307" cy="734613"/>
      </dsp:txXfrm>
    </dsp:sp>
    <dsp:sp modelId="{7B923F23-5093-4649-8896-F52FF6C103A6}">
      <dsp:nvSpPr>
        <dsp:cNvPr id="0" name=""/>
        <dsp:cNvSpPr/>
      </dsp:nvSpPr>
      <dsp:spPr>
        <a:xfrm>
          <a:off x="5156369" y="1579763"/>
          <a:ext cx="2078221" cy="17140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Культура, традиции, опыт школы.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Образовательная философия ОУ.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Социальный паспорт.</a:t>
          </a:r>
          <a:endParaRPr lang="ru-RU" sz="1300" kern="1200" dirty="0"/>
        </a:p>
      </dsp:txBody>
      <dsp:txXfrm>
        <a:off x="5156369" y="1579763"/>
        <a:ext cx="2078221" cy="1346791"/>
      </dsp:txXfrm>
    </dsp:sp>
    <dsp:sp modelId="{CAA84AC3-F560-4D94-8642-8827EDFDDB2F}">
      <dsp:nvSpPr>
        <dsp:cNvPr id="0" name=""/>
        <dsp:cNvSpPr/>
      </dsp:nvSpPr>
      <dsp:spPr>
        <a:xfrm>
          <a:off x="5618196" y="2926554"/>
          <a:ext cx="1847307" cy="7346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Учет внутренних факторов</a:t>
          </a:r>
          <a:endParaRPr lang="ru-RU" sz="1600" kern="1200" dirty="0"/>
        </a:p>
      </dsp:txBody>
      <dsp:txXfrm>
        <a:off x="5618196" y="2926554"/>
        <a:ext cx="1847307" cy="73461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105530-AAD6-4170-88BC-5D1C042EFEC3}">
      <dsp:nvSpPr>
        <dsp:cNvPr id="0" name=""/>
        <dsp:cNvSpPr/>
      </dsp:nvSpPr>
      <dsp:spPr>
        <a:xfrm>
          <a:off x="753345" y="0"/>
          <a:ext cx="8537916" cy="52578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618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A60739-C9F5-47B6-89CE-7D8B024628EB}">
      <dsp:nvSpPr>
        <dsp:cNvPr id="0" name=""/>
        <dsp:cNvSpPr/>
      </dsp:nvSpPr>
      <dsp:spPr>
        <a:xfrm>
          <a:off x="1207" y="1577340"/>
          <a:ext cx="2363962" cy="2103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Запуск </a:t>
          </a:r>
          <a:endParaRPr lang="ru-RU" sz="2400" kern="1200" dirty="0"/>
        </a:p>
      </dsp:txBody>
      <dsp:txXfrm>
        <a:off x="1207" y="1577340"/>
        <a:ext cx="2363962" cy="2103120"/>
      </dsp:txXfrm>
    </dsp:sp>
    <dsp:sp modelId="{390CAE3B-CDD2-4345-B1D4-9F281BFE72EB}">
      <dsp:nvSpPr>
        <dsp:cNvPr id="0" name=""/>
        <dsp:cNvSpPr/>
      </dsp:nvSpPr>
      <dsp:spPr>
        <a:xfrm>
          <a:off x="2560617" y="1577340"/>
          <a:ext cx="2363962" cy="2103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Проект</a:t>
          </a:r>
          <a:endParaRPr lang="ru-RU" sz="2400" kern="1200" dirty="0"/>
        </a:p>
      </dsp:txBody>
      <dsp:txXfrm>
        <a:off x="2560617" y="1577340"/>
        <a:ext cx="2363962" cy="2103120"/>
      </dsp:txXfrm>
    </dsp:sp>
    <dsp:sp modelId="{0B13428A-468F-4AF3-BEC0-BC48B310C8FA}">
      <dsp:nvSpPr>
        <dsp:cNvPr id="0" name=""/>
        <dsp:cNvSpPr/>
      </dsp:nvSpPr>
      <dsp:spPr>
        <a:xfrm>
          <a:off x="5120028" y="1577340"/>
          <a:ext cx="2363962" cy="2103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Обсуждение </a:t>
          </a:r>
          <a:endParaRPr lang="ru-RU" sz="2400" kern="1200" dirty="0"/>
        </a:p>
      </dsp:txBody>
      <dsp:txXfrm>
        <a:off x="5120028" y="1577340"/>
        <a:ext cx="2363962" cy="2103120"/>
      </dsp:txXfrm>
    </dsp:sp>
    <dsp:sp modelId="{6B31F386-1E1E-4A87-9DE9-C435268FCA02}">
      <dsp:nvSpPr>
        <dsp:cNvPr id="0" name=""/>
        <dsp:cNvSpPr/>
      </dsp:nvSpPr>
      <dsp:spPr>
        <a:xfrm>
          <a:off x="7679438" y="1577340"/>
          <a:ext cx="2363962" cy="2103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Презентация </a:t>
          </a:r>
          <a:endParaRPr lang="ru-RU" sz="2400" kern="1200" dirty="0"/>
        </a:p>
      </dsp:txBody>
      <dsp:txXfrm>
        <a:off x="7679438" y="1577340"/>
        <a:ext cx="2363962" cy="210312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D0058D-1266-44A9-87C1-EF020EEA9395}">
      <dsp:nvSpPr>
        <dsp:cNvPr id="0" name=""/>
        <dsp:cNvSpPr/>
      </dsp:nvSpPr>
      <dsp:spPr>
        <a:xfrm rot="21300000">
          <a:off x="169663" y="1087791"/>
          <a:ext cx="8804673" cy="4277752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D151BA-51C1-4754-99E4-E7AFD22D4EB2}">
      <dsp:nvSpPr>
        <dsp:cNvPr id="0" name=""/>
        <dsp:cNvSpPr/>
      </dsp:nvSpPr>
      <dsp:spPr>
        <a:xfrm>
          <a:off x="1097280" y="322666"/>
          <a:ext cx="2743200" cy="2581334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C367DE-B86F-4356-A904-841E3FDC0B72}">
      <dsp:nvSpPr>
        <dsp:cNvPr id="0" name=""/>
        <dsp:cNvSpPr/>
      </dsp:nvSpPr>
      <dsp:spPr>
        <a:xfrm>
          <a:off x="4846320" y="0"/>
          <a:ext cx="2926080" cy="2710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Национальные особенности, традиции, экономика, доминирующая культура</a:t>
          </a:r>
          <a:endParaRPr lang="ru-RU" sz="2100" kern="1200" dirty="0"/>
        </a:p>
      </dsp:txBody>
      <dsp:txXfrm>
        <a:off x="4846320" y="0"/>
        <a:ext cx="2926080" cy="2710401"/>
      </dsp:txXfrm>
    </dsp:sp>
    <dsp:sp modelId="{FED74BBB-C4DB-4973-A7E0-FF96A7163338}">
      <dsp:nvSpPr>
        <dsp:cNvPr id="0" name=""/>
        <dsp:cNvSpPr/>
      </dsp:nvSpPr>
      <dsp:spPr>
        <a:xfrm>
          <a:off x="5303519" y="3549334"/>
          <a:ext cx="2743200" cy="2581334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5C5D21-81FA-4E59-B8B7-D8414485A8D5}">
      <dsp:nvSpPr>
        <dsp:cNvPr id="0" name=""/>
        <dsp:cNvSpPr/>
      </dsp:nvSpPr>
      <dsp:spPr>
        <a:xfrm>
          <a:off x="1371600" y="3742934"/>
          <a:ext cx="2926080" cy="2710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Личность руководителя, миссия, цели и задачи организации, квалификация и образование педагогов</a:t>
          </a:r>
          <a:endParaRPr lang="ru-RU" sz="2100" kern="1200" dirty="0"/>
        </a:p>
      </dsp:txBody>
      <dsp:txXfrm>
        <a:off x="1371600" y="3742934"/>
        <a:ext cx="2926080" cy="2710401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563782-FC8E-4D10-9129-74309C55780C}">
      <dsp:nvSpPr>
        <dsp:cNvPr id="0" name=""/>
        <dsp:cNvSpPr/>
      </dsp:nvSpPr>
      <dsp:spPr>
        <a:xfrm rot="16200000">
          <a:off x="654664" y="-654664"/>
          <a:ext cx="3262672" cy="457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Изучение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систем</a:t>
          </a:r>
          <a:endParaRPr lang="ru-RU" sz="4000" kern="1200" dirty="0"/>
        </a:p>
      </dsp:txBody>
      <dsp:txXfrm rot="16200000">
        <a:off x="1062497" y="-1062497"/>
        <a:ext cx="2447004" cy="4572000"/>
      </dsp:txXfrm>
    </dsp:sp>
    <dsp:sp modelId="{8DF4087C-DD7A-4D23-9C20-348F23BFCEF5}">
      <dsp:nvSpPr>
        <dsp:cNvPr id="0" name=""/>
        <dsp:cNvSpPr/>
      </dsp:nvSpPr>
      <dsp:spPr>
        <a:xfrm>
          <a:off x="4572000" y="0"/>
          <a:ext cx="4572000" cy="326267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Изучение гуманитарных ценностей</a:t>
          </a:r>
          <a:endParaRPr lang="ru-RU" sz="4000" kern="1200" dirty="0"/>
        </a:p>
      </dsp:txBody>
      <dsp:txXfrm>
        <a:off x="4572000" y="0"/>
        <a:ext cx="4572000" cy="2447004"/>
      </dsp:txXfrm>
    </dsp:sp>
    <dsp:sp modelId="{6B3FC82D-2212-4A7E-A18F-DFEB969EB640}">
      <dsp:nvSpPr>
        <dsp:cNvPr id="0" name=""/>
        <dsp:cNvSpPr/>
      </dsp:nvSpPr>
      <dsp:spPr>
        <a:xfrm rot="10800000">
          <a:off x="0" y="3262672"/>
          <a:ext cx="4572000" cy="326267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Изучение универсальных проблем</a:t>
          </a:r>
          <a:endParaRPr lang="ru-RU" sz="4000" kern="1200" dirty="0"/>
        </a:p>
      </dsp:txBody>
      <dsp:txXfrm rot="10800000">
        <a:off x="0" y="4078340"/>
        <a:ext cx="4572000" cy="2447004"/>
      </dsp:txXfrm>
    </dsp:sp>
    <dsp:sp modelId="{56F15871-770D-4875-9578-1B6549F7F02C}">
      <dsp:nvSpPr>
        <dsp:cNvPr id="0" name=""/>
        <dsp:cNvSpPr/>
      </dsp:nvSpPr>
      <dsp:spPr>
        <a:xfrm rot="5400000">
          <a:off x="5226663" y="2608008"/>
          <a:ext cx="3262672" cy="457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Изучение глобальной истории</a:t>
          </a:r>
          <a:endParaRPr lang="ru-RU" sz="4000" kern="1200" dirty="0"/>
        </a:p>
      </dsp:txBody>
      <dsp:txXfrm rot="5400000">
        <a:off x="5634498" y="3015842"/>
        <a:ext cx="2447004" cy="4572000"/>
      </dsp:txXfrm>
    </dsp:sp>
    <dsp:sp modelId="{855C456E-7A00-4C56-82FD-FE25E2561280}">
      <dsp:nvSpPr>
        <dsp:cNvPr id="0" name=""/>
        <dsp:cNvSpPr/>
      </dsp:nvSpPr>
      <dsp:spPr>
        <a:xfrm>
          <a:off x="3200399" y="2447003"/>
          <a:ext cx="2743200" cy="1631336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15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Глобальное образование</a:t>
          </a:r>
          <a:endParaRPr lang="ru-RU" sz="3100" kern="1200" dirty="0"/>
        </a:p>
      </dsp:txBody>
      <dsp:txXfrm>
        <a:off x="3200399" y="2447003"/>
        <a:ext cx="2743200" cy="1631336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78CD2F-8FDA-4248-AF57-BEF7FE8E01A3}">
      <dsp:nvSpPr>
        <dsp:cNvPr id="0" name=""/>
        <dsp:cNvSpPr/>
      </dsp:nvSpPr>
      <dsp:spPr>
        <a:xfrm>
          <a:off x="0" y="0"/>
          <a:ext cx="5257800" cy="52578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B116CC-4161-4B3A-878C-F028D4F55E87}">
      <dsp:nvSpPr>
        <dsp:cNvPr id="0" name=""/>
        <dsp:cNvSpPr/>
      </dsp:nvSpPr>
      <dsp:spPr>
        <a:xfrm>
          <a:off x="2628900" y="0"/>
          <a:ext cx="6515100" cy="525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Носитель культуры и ее творец</a:t>
          </a:r>
          <a:endParaRPr lang="ru-RU" sz="2900" kern="1200" dirty="0"/>
        </a:p>
      </dsp:txBody>
      <dsp:txXfrm>
        <a:off x="2628900" y="0"/>
        <a:ext cx="6515100" cy="1577343"/>
      </dsp:txXfrm>
    </dsp:sp>
    <dsp:sp modelId="{58D80E1A-A098-4728-863D-BD354AB3B4E0}">
      <dsp:nvSpPr>
        <dsp:cNvPr id="0" name=""/>
        <dsp:cNvSpPr/>
      </dsp:nvSpPr>
      <dsp:spPr>
        <a:xfrm>
          <a:off x="920116" y="1577343"/>
          <a:ext cx="3417566" cy="341756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119650-5A8D-4ED8-B768-D813BE035F91}">
      <dsp:nvSpPr>
        <dsp:cNvPr id="0" name=""/>
        <dsp:cNvSpPr/>
      </dsp:nvSpPr>
      <dsp:spPr>
        <a:xfrm>
          <a:off x="2628900" y="1577343"/>
          <a:ext cx="6515100" cy="34175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Индивидуальность, обладающая критическим мышлением, рефлексивными способностями</a:t>
          </a:r>
          <a:endParaRPr lang="ru-RU" sz="2900" kern="1200" dirty="0"/>
        </a:p>
      </dsp:txBody>
      <dsp:txXfrm>
        <a:off x="2628900" y="1577343"/>
        <a:ext cx="6515100" cy="1577338"/>
      </dsp:txXfrm>
    </dsp:sp>
    <dsp:sp modelId="{6C1850C1-ADA6-47B0-B3F2-66AEF2920BFC}">
      <dsp:nvSpPr>
        <dsp:cNvPr id="0" name=""/>
        <dsp:cNvSpPr/>
      </dsp:nvSpPr>
      <dsp:spPr>
        <a:xfrm>
          <a:off x="1840230" y="3154681"/>
          <a:ext cx="1577338" cy="157733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2CEADF-BB1E-4550-884B-18097FB262F7}">
      <dsp:nvSpPr>
        <dsp:cNvPr id="0" name=""/>
        <dsp:cNvSpPr/>
      </dsp:nvSpPr>
      <dsp:spPr>
        <a:xfrm>
          <a:off x="2628900" y="3154681"/>
          <a:ext cx="6515100" cy="15773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Создатель многовариантных программ, опирающийся на мировой опыт и новые технологии</a:t>
          </a:r>
          <a:endParaRPr lang="ru-RU" sz="2900" kern="1200" dirty="0"/>
        </a:p>
      </dsp:txBody>
      <dsp:txXfrm>
        <a:off x="2628900" y="3154681"/>
        <a:ext cx="6515100" cy="15773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BDA91-DCF3-4A70-85F9-CD5B64C561C8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2C97B-9CFC-4F01-9B62-D3015CE5B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2C97B-9CFC-4F01-9B62-D3015CE5B47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83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F9855EF-1AC5-478D-A2FB-D93936B7321B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93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E8C4F8-746B-4A05-8D4F-BF1D6902A5E4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03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8C70805-FEFD-4F75-B2D2-BEDF97521690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13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37E180-8C3A-4BA2-AD71-12C6F22AE8FE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D2871D-66FA-4C58-A104-AB2D2B84D1DB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34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FA18175-2E78-40F0-BF12-A42B33FC48B8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44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FF489E0-A87D-42B5-8597-D1716377FE9D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54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256614-546C-4CA0-8558-6CD6F47C9BB4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65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57FB80-E08F-4216-998A-74A9D02D32E3}" type="slidenum">
              <a:rPr lang="ru-RU" smtClean="0"/>
              <a:pPr/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75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98CFC3B-9FA7-48E3-8299-7EDA1AE84AB4}" type="slidenum">
              <a:rPr lang="ru-RU" smtClean="0"/>
              <a:pPr/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870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2A6F86C-4016-4E2D-8168-BDAC7CD8F3AC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85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480030-C46A-4A38-9962-F54A5150303E}" type="slidenum">
              <a:rPr lang="ru-RU" smtClean="0"/>
              <a:pPr/>
              <a:t>20</a:t>
            </a:fld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95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3414991-94D6-40EF-9F0E-4A41F424401B}" type="slidenum">
              <a:rPr lang="ru-RU" smtClean="0"/>
              <a:pPr/>
              <a:t>21</a:t>
            </a:fld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105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089F8B-8E3D-44D7-A232-48D68FFE6DB5}" type="slidenum">
              <a:rPr lang="ru-RU" smtClean="0"/>
              <a:pPr/>
              <a:t>22</a:t>
            </a:fld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3DB28-D3B5-4326-AC42-BFDB69C96732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D289A-79C3-4448-91E5-FEFA37D81860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3DB28-D3B5-4326-AC42-BFDB69C96732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3DB28-D3B5-4326-AC42-BFDB69C96732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D289A-79C3-4448-91E5-FEFA37D81860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3DB28-D3B5-4326-AC42-BFDB69C96732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3DB28-D3B5-4326-AC42-BFDB69C96732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/>
              <a:t>Принципиальным отличием образовательных стандартов второго поколения должна стать их ориентация на результат образования, реализованная на недекларативном уровне.</a:t>
            </a:r>
          </a:p>
          <a:p>
            <a:pPr eaLnBrk="1" hangingPunct="1"/>
            <a:r>
              <a:rPr lang="ru-RU" smtClean="0"/>
              <a:t>Ориентация образовательных стандартов на результат делает понятие результата образования принципиальным элементом концепции. Понимание результата зависит от той парадигмы, в рамках которой рассматривается образование. В стандартах первого поколения в качестве результата образования рассматривалось получение обучающимся определенной суммы знаний с последующей их репродукцией. Этим объясняется ведущая роль Обязательного минимума содержания образовательных программ в конструкции этих стандартов.</a:t>
            </a:r>
          </a:p>
          <a:p>
            <a:pPr eaLnBrk="1" hangingPunct="1"/>
            <a:r>
              <a:rPr lang="ru-RU" smtClean="0"/>
              <a:t>Особенностью реализации системно-деятельностного подхода при разработке стандартов образования является то, что цели общего образования представляются в виде системы ключевых задач, отражающих направления формирования качеств личности (такое построение целей позволяет обосновать не только способы действий, которые должны быть сформированы в учебном процессе, но и содержание обучения). При таком подходе учебный предмет строится как система знаний и существенных свойств и отношений, характерных для определенной предметной области, которые осваиваются в ходе целенаправленно организованной учебной деятельности.</a:t>
            </a:r>
          </a:p>
          <a:p>
            <a:pPr eaLnBrk="1" hangingPunct="1"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3DB28-D3B5-4326-AC42-BFDB69C96732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3DB28-D3B5-4326-AC42-BFDB69C96732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3DB28-D3B5-4326-AC42-BFDB69C96732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3DB28-D3B5-4326-AC42-BFDB69C96732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116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B42311-EC44-4C39-B1C6-87A2A6A49CB9}" type="slidenum">
              <a:rPr lang="ru-RU" smtClean="0"/>
              <a:pPr/>
              <a:t>34</a:t>
            </a:fld>
            <a:endParaRPr lang="ru-RU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3DB28-D3B5-4326-AC42-BFDB69C96732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3DB28-D3B5-4326-AC42-BFDB69C96732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1264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43AC23B-2B88-4F29-8F3D-A56F2824D3B5}" type="slidenum">
              <a:rPr lang="ru-RU" sz="1200">
                <a:latin typeface="Calibri" pitchFamily="34" charset="0"/>
              </a:rPr>
              <a:pPr algn="r"/>
              <a:t>37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136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5CE6BC6-0FCD-4D08-B647-D4DA979D33A7}" type="slidenum">
              <a:rPr lang="ru-RU" smtClean="0"/>
              <a:pPr/>
              <a:t>38</a:t>
            </a:fld>
            <a:endParaRPr lang="ru-RU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146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8B64F5E-88A7-4B36-BC30-50A7317C08A6}" type="slidenum">
              <a:rPr lang="ru-RU" smtClean="0"/>
              <a:pPr/>
              <a:t>39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788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B4F0EA-74BF-4EAA-B566-95EF80A01796}" type="slidenum">
              <a:rPr lang="ru-RU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157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306C3F-42CA-443F-B8DE-34AF33C97782}" type="slidenum">
              <a:rPr lang="ru-RU" smtClean="0"/>
              <a:pPr/>
              <a:t>40</a:t>
            </a:fld>
            <a:endParaRPr lang="ru-RU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167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43036A-DC25-4E9A-8F22-723B9445B7CB}" type="slidenum">
              <a:rPr lang="ru-RU" smtClean="0"/>
              <a:pPr/>
              <a:t>41</a:t>
            </a:fld>
            <a:endParaRPr lang="ru-RU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2C97B-9CFC-4F01-9B62-D3015CE5B47A}" type="slidenum">
              <a:rPr lang="ru-RU" smtClean="0"/>
              <a:pPr/>
              <a:t>42</a:t>
            </a:fld>
            <a:endParaRPr lang="ru-RU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2C97B-9CFC-4F01-9B62-D3015CE5B47A}" type="slidenum">
              <a:rPr lang="ru-RU" smtClean="0"/>
              <a:pPr/>
              <a:t>43</a:t>
            </a:fld>
            <a:endParaRPr lang="ru-RU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2C97B-9CFC-4F01-9B62-D3015CE5B47A}" type="slidenum">
              <a:rPr lang="ru-RU" smtClean="0"/>
              <a:pPr/>
              <a:t>44</a:t>
            </a:fld>
            <a:endParaRPr lang="ru-RU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2C97B-9CFC-4F01-9B62-D3015CE5B47A}" type="slidenum">
              <a:rPr lang="ru-RU" smtClean="0"/>
              <a:pPr/>
              <a:t>45</a:t>
            </a:fld>
            <a:endParaRPr lang="ru-RU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2C97B-9CFC-4F01-9B62-D3015CE5B47A}" type="slidenum">
              <a:rPr lang="ru-RU" smtClean="0"/>
              <a:pPr/>
              <a:t>46</a:t>
            </a:fld>
            <a:endParaRPr lang="ru-RU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2C97B-9CFC-4F01-9B62-D3015CE5B47A}" type="slidenum">
              <a:rPr lang="ru-RU" smtClean="0"/>
              <a:pPr/>
              <a:t>47</a:t>
            </a:fld>
            <a:endParaRPr lang="ru-RU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2C97B-9CFC-4F01-9B62-D3015CE5B47A}" type="slidenum">
              <a:rPr lang="ru-RU" smtClean="0"/>
              <a:pPr/>
              <a:t>48</a:t>
            </a:fld>
            <a:endParaRPr lang="ru-RU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99D399-9A52-4B6A-8769-477C688ABF39}" type="slidenum">
              <a:rPr lang="ru-RU">
                <a:solidFill>
                  <a:prstClr val="black"/>
                </a:solidFill>
              </a:rPr>
              <a:pPr>
                <a:defRPr/>
              </a:pPr>
              <a:t>49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99D399-9A52-4B6A-8769-477C688ABF39}" type="slidenum">
              <a:rPr lang="ru-RU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788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B4F0EA-74BF-4EAA-B566-95EF80A01796}" type="slidenum">
              <a:rPr lang="ru-RU">
                <a:solidFill>
                  <a:prstClr val="black"/>
                </a:solidFill>
              </a:rPr>
              <a:pPr/>
              <a:t>50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42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7C943F-EF48-4937-AE9F-DCB6BFA95257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952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78C468-F5FB-4A09-ACEC-A947898B1BDF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62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054C6D-9F58-4EFF-8984-50BBFA690995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72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B3CC671-6804-4601-AE60-B88E7DDEB409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608DBE7-A6E0-4ADC-AAEB-4826F71FF532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E6B50BD-9987-4D31-9EA3-F588223987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DBE7-A6E0-4ADC-AAEB-4826F71FF532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50BD-9987-4D31-9EA3-F588223987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DBE7-A6E0-4ADC-AAEB-4826F71FF532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50BD-9987-4D31-9EA3-F588223987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 bwMode="gray">
          <a:xfrm>
            <a:off x="8210550" y="2789238"/>
            <a:ext cx="933450" cy="1004887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 userDrawn="1"/>
        </p:nvSpPr>
        <p:spPr bwMode="gray">
          <a:xfrm>
            <a:off x="0" y="2130425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 userDrawn="1"/>
        </p:nvSpPr>
        <p:spPr bwMode="gray">
          <a:xfrm>
            <a:off x="2495550" y="0"/>
            <a:ext cx="1711325" cy="2359025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 userDrawn="1"/>
        </p:nvSpPr>
        <p:spPr bwMode="gray">
          <a:xfrm>
            <a:off x="0" y="0"/>
            <a:ext cx="2789238" cy="23590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4"/>
            <a:ext cx="7781544" cy="1470025"/>
          </a:xfrm>
        </p:spPr>
        <p:txBody>
          <a:bodyPr rtlCol="0" anchor="t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rtlCol="0" anchor="b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5E460-D109-4B9F-990F-A83056516D8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1EF68-F5B0-4D46-A7C1-4DF30153A75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16D8F-1E59-4C02-8DEE-2C7743E7F1E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0313E-34B5-4DF4-9477-367C546BE9A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 bwMode="gray">
          <a:xfrm>
            <a:off x="8210550" y="2789238"/>
            <a:ext cx="933450" cy="1004887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 userDrawn="1"/>
        </p:nvSpPr>
        <p:spPr bwMode="gray">
          <a:xfrm>
            <a:off x="0" y="2130425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 userDrawn="1"/>
        </p:nvSpPr>
        <p:spPr bwMode="gray">
          <a:xfrm>
            <a:off x="2495550" y="0"/>
            <a:ext cx="1711325" cy="2359025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 userDrawn="1"/>
        </p:nvSpPr>
        <p:spPr bwMode="gray">
          <a:xfrm>
            <a:off x="0" y="0"/>
            <a:ext cx="2789238" cy="267017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rtlCol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945FB-56B3-44CC-8B15-B2ABFCE9595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3FCEA-255F-48F3-9B89-2BF369C767B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F2F88-41B1-48F2-A3E1-4E7A9E720EF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2B183-84E1-4D2A-B3E6-0BCD15F5016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627632"/>
            <a:ext cx="4040188" cy="639762"/>
          </a:xfrm>
        </p:spPr>
        <p:txBody>
          <a:bodyPr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5" y="1627632"/>
            <a:ext cx="4041775" cy="639762"/>
          </a:xfrm>
        </p:spPr>
        <p:txBody>
          <a:bodyPr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6E616-D029-4F8F-98AC-843FC2E24BC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B0FDF-E39A-4426-B0FA-6D6F3C2CAC0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 userDrawn="1"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6"/>
          <p:cNvSpPr/>
          <p:nvPr userDrawn="1"/>
        </p:nvSpPr>
        <p:spPr bwMode="gray">
          <a:xfrm>
            <a:off x="0" y="0"/>
            <a:ext cx="9144000" cy="301625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 userDrawn="1"/>
        </p:nvSpPr>
        <p:spPr bwMode="gray">
          <a:xfrm>
            <a:off x="0" y="0"/>
            <a:ext cx="2432050" cy="530225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 userDrawn="1"/>
        </p:nvSpPr>
        <p:spPr bwMode="gray">
          <a:xfrm>
            <a:off x="1427163" y="0"/>
            <a:ext cx="1571625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55BB1-C7E3-4BB7-A598-F31B509F1A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8D19D-FA1F-479D-9390-FB3F300358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/>
          <p:nvPr userDrawn="1"/>
        </p:nvSpPr>
        <p:spPr bwMode="gray">
          <a:xfrm>
            <a:off x="0" y="6500813"/>
            <a:ext cx="9144000" cy="357187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11"/>
          <p:cNvSpPr/>
          <p:nvPr userDrawn="1"/>
        </p:nvSpPr>
        <p:spPr bwMode="gray">
          <a:xfrm>
            <a:off x="0" y="0"/>
            <a:ext cx="9144000" cy="301625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12"/>
          <p:cNvSpPr/>
          <p:nvPr userDrawn="1"/>
        </p:nvSpPr>
        <p:spPr bwMode="gray">
          <a:xfrm>
            <a:off x="0" y="0"/>
            <a:ext cx="301625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3"/>
          <p:cNvSpPr/>
          <p:nvPr userDrawn="1"/>
        </p:nvSpPr>
        <p:spPr bwMode="gray">
          <a:xfrm>
            <a:off x="0" y="0"/>
            <a:ext cx="2432050" cy="530225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14"/>
          <p:cNvSpPr/>
          <p:nvPr userDrawn="1"/>
        </p:nvSpPr>
        <p:spPr bwMode="gray">
          <a:xfrm>
            <a:off x="1427163" y="0"/>
            <a:ext cx="1571625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15"/>
          <p:cNvSpPr/>
          <p:nvPr userDrawn="1"/>
        </p:nvSpPr>
        <p:spPr bwMode="gray">
          <a:xfrm>
            <a:off x="8842375" y="0"/>
            <a:ext cx="301625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8C810-5E71-4078-80F0-BBB8B3E58B1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51D3C-B106-4EC8-AC7F-E9501E5B204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rtlCol="0">
            <a:normAutofit/>
          </a:bodyPr>
          <a:lstStyle>
            <a:lvl1pPr marL="0" indent="0">
              <a:buNone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DA0D6-D793-4B9C-80E4-52AC62665D4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1658E-7737-48FD-96A0-60053525B10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608DBE7-A6E0-4ADC-AAEB-4826F71FF532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E6B50BD-9987-4D31-9EA3-F588223987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8DA83-7DF9-4225-8CAD-F94367E3EB9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EB310-90A1-4A7C-80C3-8CD8B9B0552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7693074" cy="4525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6345C-ECCE-4186-9935-8F56B3E124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AD157-87B0-4AEB-B475-6A279601B78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 bwMode="gray">
          <a:xfrm rot="5400000">
            <a:off x="4572000" y="2349500"/>
            <a:ext cx="6519863" cy="1811337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 userDrawn="1"/>
        </p:nvSpPr>
        <p:spPr bwMode="gray">
          <a:xfrm>
            <a:off x="6553200" y="6135688"/>
            <a:ext cx="987425" cy="7223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 userDrawn="1"/>
        </p:nvSpPr>
        <p:spPr bwMode="gray">
          <a:xfrm>
            <a:off x="8605838" y="1379538"/>
            <a:ext cx="539750" cy="1462087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 userDrawn="1"/>
        </p:nvSpPr>
        <p:spPr bwMode="gray">
          <a:xfrm>
            <a:off x="8604250" y="0"/>
            <a:ext cx="539750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27648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0F453-0E34-4BDC-921F-04E8C13060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2F872-7CD8-415A-8E8B-DF8D3881157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/>
              </a:solidFill>
            </a:endParaRPr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/>
              </a:solidFill>
            </a:endParaRPr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380BC-AEE3-4B4E-A303-BC1AB3B0F4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/>
              </a:solidFill>
            </a:endParaRPr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1797D24-6EC7-4FFD-8DA9-CBC3382F4C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/>
              </a:solidFill>
            </a:endParaRPr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/>
              </a:solidFill>
            </a:endParaRPr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DA01A-2A73-4B21-BD94-8305B28B63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BB7D2-2740-49DF-8C4E-CA9188853A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/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/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0A9A3-B051-4D08-A94D-3E2FFEC6E5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/>
              </a:solidFill>
            </a:endParaRPr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BDEE47F-9FA2-4934-8C61-D452A5D581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/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D284A-1FFA-436B-82FB-5D901449C4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608DBE7-A6E0-4ADC-AAEB-4826F71FF532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E6B50BD-9987-4D31-9EA3-F588223987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/>
              </a:solidFill>
            </a:endParaRPr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5D97D0A-9C68-426F-BD68-29269F2402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/>
              </a:solidFill>
            </a:endParaRPr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DA800A9-DE65-45A4-9140-6C4C10AEED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C7FD6-E844-4B05-A8DF-1294F942B2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94510-A0D0-4FB0-B4F8-6D47114297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DBE7-A6E0-4ADC-AAEB-4826F71FF532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50BD-9987-4D31-9EA3-F588223987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DBE7-A6E0-4ADC-AAEB-4826F71FF532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50BD-9987-4D31-9EA3-F588223987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608DBE7-A6E0-4ADC-AAEB-4826F71FF532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E6B50BD-9987-4D31-9EA3-F588223987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DBE7-A6E0-4ADC-AAEB-4826F71FF532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50BD-9987-4D31-9EA3-F588223987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608DBE7-A6E0-4ADC-AAEB-4826F71FF532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E6B50BD-9987-4D31-9EA3-F588223987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608DBE7-A6E0-4ADC-AAEB-4826F71FF532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E6B50BD-9987-4D31-9EA3-F588223987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608DBE7-A6E0-4ADC-AAEB-4826F71FF532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E6B50BD-9987-4D31-9EA3-F588223987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1638"/>
            <a:ext cx="8686800" cy="109855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gray">
          <a:xfrm>
            <a:off x="8166100" y="996950"/>
            <a:ext cx="977900" cy="89535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gray">
          <a:xfrm>
            <a:off x="1782763" y="0"/>
            <a:ext cx="1947862" cy="53975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050" cy="53975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39750"/>
            <a:ext cx="82296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325"/>
            <a:ext cx="2133600" cy="247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F87158-8330-4439-89BA-F26E296B1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575" y="6537325"/>
            <a:ext cx="2895600" cy="247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025" y="6537325"/>
            <a:ext cx="2133600" cy="247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11D8B4-D1C5-4C67-86FC-522F77ED824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A5E7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4617B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4617B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1DA816-4BF5-405B-B48D-96360F54132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0C61AE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AABBDF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AACC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Основные мероприятия по обеспечению выполнения требований ФГОС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411760" y="5517232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Логинов Дмитрий Александрович, ст.преподаватель кафедры управления образованием ГАОУ ДПО «</a:t>
            </a:r>
            <a:r>
              <a:rPr lang="ru-RU" dirty="0" err="1" smtClean="0"/>
              <a:t>СарИПКиПРО</a:t>
            </a:r>
            <a:r>
              <a:rPr lang="ru-RU" dirty="0" smtClean="0"/>
              <a:t>»</a:t>
            </a:r>
          </a:p>
          <a:p>
            <a:r>
              <a:rPr lang="en-US" dirty="0"/>
              <a:t>e</a:t>
            </a:r>
            <a:r>
              <a:rPr lang="en-US" dirty="0" smtClean="0"/>
              <a:t>nergy.lda@gmail.com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Функции Программы: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47248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Нормативно-правовые основы разработки </a:t>
            </a:r>
            <a:br>
              <a:rPr lang="ru-RU" sz="2400" dirty="0" smtClean="0"/>
            </a:br>
            <a:r>
              <a:rPr lang="ru-RU" sz="2400" dirty="0" smtClean="0"/>
              <a:t>программы развития образовательного учреждения</a:t>
            </a:r>
            <a:endParaRPr lang="ru-RU" sz="2400" dirty="0"/>
          </a:p>
        </p:txBody>
      </p:sp>
      <p:sp>
        <p:nvSpPr>
          <p:cNvPr id="44035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62950" cy="4873625"/>
          </a:xfrm>
        </p:spPr>
        <p:txBody>
          <a:bodyPr>
            <a:normAutofit/>
          </a:bodyPr>
          <a:lstStyle/>
          <a:p>
            <a:pPr eaLnBrk="1" hangingPunct="1"/>
            <a:r>
              <a:rPr lang="ru-RU" b="1" i="1" u="sng" smtClean="0"/>
              <a:t>Федеральный уровень:</a:t>
            </a:r>
          </a:p>
          <a:p>
            <a:pPr eaLnBrk="1" hangingPunct="1"/>
            <a:r>
              <a:rPr lang="ru-RU" smtClean="0"/>
              <a:t>1. Закон Российской Федерации «Об образовании» (в действующей редакции).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2. Федеральный закон Российской Федерации от 8 мая 2010 г. N 83-ФЗ «О внесении изменений в отдельные законодательные акты Российской Федерации в связи с совершенствованием правового положения государственных (муниципальных) учреждений».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Нормативно-правовые основы разработки </a:t>
            </a:r>
            <a:br>
              <a:rPr lang="ru-RU" sz="2400" dirty="0" smtClean="0"/>
            </a:br>
            <a:r>
              <a:rPr lang="ru-RU" sz="2400" dirty="0" smtClean="0"/>
              <a:t>программы развития образовательного учреждения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613" cy="4873625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i="1" u="sng" dirty="0" smtClean="0"/>
              <a:t>Федеральный уровень: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/>
              <a:t>3. Федеральная целевая программа развития образования на 2011-2015 годы (утверждена постановлением Правительства РФ от 7 февраля 2011 года</a:t>
            </a:r>
            <a:r>
              <a:rPr lang="ru-RU" dirty="0" smtClean="0"/>
              <a:t>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/>
              <a:t>4. О плане действий по модернизации общего образования на 2011 - 2015 годы (утверждено распоряжением Правительства РФ от 07.09.2010 N 1507-р</a:t>
            </a:r>
            <a:r>
              <a:rPr lang="ru-RU" dirty="0" smtClean="0"/>
              <a:t>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/>
              <a:t>5. Концепция долгосрочного социально-экономического развития Российской Федерации на период до 2020 года (утверждена распоряжением Правительства РФ от 17 ноября 2008 г. № 1662-р).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prstClr val="black"/>
                </a:solidFill>
              </a:rPr>
              <a:t>Нормативно-правовые основы разработки </a:t>
            </a:r>
            <a:br>
              <a:rPr lang="ru-RU" sz="2800" dirty="0">
                <a:solidFill>
                  <a:prstClr val="black"/>
                </a:solidFill>
              </a:rPr>
            </a:br>
            <a:r>
              <a:rPr lang="ru-RU" sz="2800" dirty="0">
                <a:solidFill>
                  <a:prstClr val="black"/>
                </a:solidFill>
              </a:rPr>
              <a:t>программы развития образовательного учреждения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513" cy="5257800"/>
          </a:xfrm>
        </p:spPr>
        <p:txBody>
          <a:bodyPr>
            <a:normAutofit fontScale="4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z="5500" dirty="0" smtClean="0"/>
              <a:t>6. Типовое положение об общеобразовательном учреждении (утверждено постановлением Правительства РФ от 19 марта 2001 г. № 196).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sz="55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z="5500" dirty="0" smtClean="0"/>
              <a:t>7. Основные направления деятельности Правительства Российской Федерации на период до 2012 года (утверждены распоряжением Правительства РФ от 17 ноября 2008 г. N 1663-р (в ред. распоряжения Правительства РФ от 02.11.2009 N 1622-р)).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sz="55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z="5500" dirty="0" smtClean="0"/>
              <a:t>8. Федеральный государственный образовательный стандарт начального общего образования (утвержден приказом </a:t>
            </a:r>
            <a:r>
              <a:rPr lang="ru-RU" sz="5500" dirty="0" err="1" smtClean="0"/>
              <a:t>Минобрнауки</a:t>
            </a:r>
            <a:r>
              <a:rPr lang="ru-RU" sz="5500" dirty="0" smtClean="0"/>
              <a:t> России от 6.10.2009 г. № 373, зарегистрирован в Минюсте России 22.12.2009 г., регистрационный номер 17785) с изменениями (утверждены приказом </a:t>
            </a:r>
            <a:r>
              <a:rPr lang="ru-RU" sz="5500" dirty="0" err="1" smtClean="0"/>
              <a:t>Минобрнауки</a:t>
            </a:r>
            <a:r>
              <a:rPr lang="ru-RU" sz="5500" dirty="0" smtClean="0"/>
              <a:t> России от 26.11.2010 г. № 1241, зарегистрированным в Минюсте России 4.02.2011 г., регистрационный номер 19707).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sz="55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prstClr val="black"/>
                </a:solidFill>
              </a:rPr>
              <a:t>Нормативно-правовые основы разработки </a:t>
            </a:r>
            <a:br>
              <a:rPr lang="ru-RU" sz="2800" dirty="0">
                <a:solidFill>
                  <a:prstClr val="black"/>
                </a:solidFill>
              </a:rPr>
            </a:br>
            <a:r>
              <a:rPr lang="ru-RU" sz="2800" dirty="0">
                <a:solidFill>
                  <a:prstClr val="black"/>
                </a:solidFill>
              </a:rPr>
              <a:t>программы развития образовательного учреждения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72488" cy="5043488"/>
          </a:xfrm>
        </p:spPr>
        <p:txBody>
          <a:bodyPr>
            <a:normAutofit fontScale="4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sz="55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z="5500" dirty="0" smtClean="0"/>
              <a:t>9. Федеральный государственный образовательный стандарт основного общего образования (утвержден приказом </a:t>
            </a:r>
            <a:r>
              <a:rPr lang="ru-RU" sz="5500" dirty="0" err="1" smtClean="0"/>
              <a:t>Минобрнауки</a:t>
            </a:r>
            <a:r>
              <a:rPr lang="ru-RU" sz="5500" dirty="0" smtClean="0"/>
              <a:t> России от 17.12.2010 г. № 1897, зарегистрирован в Минюсте России 01.02.2011 г., регистрационный номер 19644).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sz="55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z="5500" dirty="0" smtClean="0"/>
              <a:t>10. </a:t>
            </a:r>
            <a:r>
              <a:rPr lang="ru-RU" sz="5500" dirty="0" err="1" smtClean="0"/>
              <a:t>СанПиН</a:t>
            </a:r>
            <a:r>
              <a:rPr lang="ru-RU" sz="5500" dirty="0" smtClean="0"/>
              <a:t> 2.4.2. 2821 – 10 «Санитарно-эпидемиологические требования к условиям и организации обучения в общеобразовательных учреждениях» (утверждены постановлением Главного государственного санитарного врача Российской Федерации от 29.12.2010 г. № 189, зарегистрированы в Минюсте России 3.03.2011 г., регистрационный номер 19993).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prstClr val="black"/>
                </a:solidFill>
              </a:rPr>
              <a:t>Нормативно-правовые основы разработки </a:t>
            </a:r>
            <a:br>
              <a:rPr lang="ru-RU" sz="2800" dirty="0">
                <a:solidFill>
                  <a:prstClr val="black"/>
                </a:solidFill>
              </a:rPr>
            </a:br>
            <a:r>
              <a:rPr lang="ru-RU" sz="2800" dirty="0">
                <a:solidFill>
                  <a:prstClr val="black"/>
                </a:solidFill>
              </a:rPr>
              <a:t>программы развития образовательного учреждения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00613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11. Санитарно-эпидемиологические правила и нормативы «Санитарно-эпидемиологические требования к учреждениям дополнительного образования </a:t>
            </a:r>
            <a:r>
              <a:rPr lang="ru-RU" dirty="0" err="1" smtClean="0"/>
              <a:t>СанПиН</a:t>
            </a:r>
            <a:r>
              <a:rPr lang="ru-RU" dirty="0" smtClean="0"/>
              <a:t> 2.4.4.1251-03» (утверждены постановлением Главного государственного санитарного врача Российской Федерации от 3.04.2003 г. № 27, зарегистрированы в Минюсте России 27.05.2003 г., регистрационный номер 4594).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12. Федеральные требования к образовательным учреждениям в части минимальной оснащенности учебного процесса и оборудования учебных помещений (утверждены приказом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 от 4.10.2010 г. № 986, зарегистрированы в Минюсте России 3.02.2011 г., регистрационный номер 19682).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13. Федеральные требования к образовательным учреждениям в части охраны здоровья обучающихся, воспитанников (утверждены приказом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 от 28.12.2010 г. № 2106, зарегистрированы в Минюсте России 2.02.2011 г., регистрационный номер 19676).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prstClr val="black"/>
                </a:solidFill>
              </a:rPr>
              <a:t>Нормативно-правовые основы разработки </a:t>
            </a:r>
            <a:br>
              <a:rPr lang="ru-RU" sz="2800" dirty="0">
                <a:solidFill>
                  <a:prstClr val="black"/>
                </a:solidFill>
              </a:rPr>
            </a:br>
            <a:r>
              <a:rPr lang="ru-RU" sz="2800" dirty="0">
                <a:solidFill>
                  <a:prstClr val="black"/>
                </a:solidFill>
              </a:rPr>
              <a:t>программы развития образовательного учреждения</a:t>
            </a:r>
            <a:endParaRPr lang="ru-RU" dirty="0"/>
          </a:p>
        </p:txBody>
      </p:sp>
      <p:sp>
        <p:nvSpPr>
          <p:cNvPr id="49155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00613"/>
          </a:xfrm>
        </p:spPr>
        <p:txBody>
          <a:bodyPr>
            <a:normAutofit/>
          </a:bodyPr>
          <a:lstStyle/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13. Федеральные требования к образовательным учреждениям в части охраны здоровья обучающихся, воспитанников (утверждены приказом Минобрнауки России от 28.12.2010 г. № 2106, зарегистрированы в Минюсте России 2.02.2011 г., регистрационный номер 19676).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14. Иные документы стратегического характера. «О реализации национальной образовательной инициативы «Наша новая школа»».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prstClr val="black"/>
                </a:solidFill>
              </a:rPr>
              <a:t>Нормативно-правовые основы разработки </a:t>
            </a:r>
            <a:br>
              <a:rPr lang="ru-RU" sz="2800" dirty="0">
                <a:solidFill>
                  <a:prstClr val="black"/>
                </a:solidFill>
              </a:rPr>
            </a:br>
            <a:r>
              <a:rPr lang="ru-RU" sz="2800" dirty="0">
                <a:solidFill>
                  <a:prstClr val="black"/>
                </a:solidFill>
              </a:rPr>
              <a:t>программы развития образовательного </a:t>
            </a:r>
            <a:r>
              <a:rPr lang="ru-RU" sz="2800" dirty="0" smtClean="0">
                <a:solidFill>
                  <a:prstClr val="black"/>
                </a:solidFill>
              </a:rPr>
              <a:t>учреждения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i="1" u="sng" dirty="0"/>
              <a:t>Региональный и муниципальный </a:t>
            </a:r>
            <a:r>
              <a:rPr lang="ru-RU" b="1" i="1" u="sng" dirty="0" smtClean="0"/>
              <a:t>уровни: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u="sng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Закон </a:t>
            </a:r>
            <a:r>
              <a:rPr lang="ru-RU" dirty="0"/>
              <a:t>об образовании Саратовской области</a:t>
            </a:r>
            <a:r>
              <a:rPr lang="ru-RU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Программа </a:t>
            </a:r>
            <a:r>
              <a:rPr lang="ru-RU" dirty="0"/>
              <a:t>развития образования Саратовской области</a:t>
            </a:r>
            <a:r>
              <a:rPr lang="ru-RU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Программа </a:t>
            </a:r>
            <a:r>
              <a:rPr lang="ru-RU" dirty="0"/>
              <a:t>развития муниципального образования </a:t>
            </a:r>
            <a:r>
              <a:rPr lang="ru-RU" dirty="0" smtClean="0"/>
              <a:t>(</a:t>
            </a:r>
            <a:r>
              <a:rPr lang="ru-RU" dirty="0"/>
              <a:t>района) Саратовской области</a:t>
            </a:r>
            <a:r>
              <a:rPr lang="ru-RU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Иные </a:t>
            </a:r>
            <a:r>
              <a:rPr lang="ru-RU" dirty="0"/>
              <a:t>документы регионального и муниципального уровней.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prstClr val="black"/>
                </a:solidFill>
              </a:rPr>
              <a:t>Нормативно-правовые основы разработки </a:t>
            </a:r>
            <a:br>
              <a:rPr lang="ru-RU" sz="2800" dirty="0">
                <a:solidFill>
                  <a:prstClr val="black"/>
                </a:solidFill>
              </a:rPr>
            </a:br>
            <a:r>
              <a:rPr lang="ru-RU" sz="2800" dirty="0">
                <a:solidFill>
                  <a:prstClr val="black"/>
                </a:solidFill>
              </a:rPr>
              <a:t>программы развития образовательного учреждения</a:t>
            </a:r>
            <a:endParaRPr lang="ru-RU" dirty="0"/>
          </a:p>
        </p:txBody>
      </p:sp>
      <p:sp>
        <p:nvSpPr>
          <p:cNvPr id="5120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eaLnBrk="1" hangingPunct="1"/>
            <a:r>
              <a:rPr lang="ru-RU" b="1" i="1" u="sng" smtClean="0"/>
              <a:t>Институциональный уровень</a:t>
            </a:r>
            <a:endParaRPr lang="ru-RU" u="sng" smtClean="0"/>
          </a:p>
          <a:p>
            <a:pPr eaLnBrk="1" hangingPunct="1"/>
            <a:r>
              <a:rPr lang="ru-RU" smtClean="0"/>
              <a:t>Устав образовательного учреждения – в раздел «Перечень видов локальных актов (приказов, распоряжений и других актов), регламентирующих деятельность образовательного учреждения» вносится Положение о программе развития МОУ «СОШ № 00».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Локальные акты образовательного учреждения: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85725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Локальные акты образовательного учреждения: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313" y="1600200"/>
            <a:ext cx="8715375" cy="5043488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i="1" dirty="0" smtClean="0"/>
              <a:t>Положение </a:t>
            </a:r>
            <a:r>
              <a:rPr lang="ru-RU" b="1" i="1" dirty="0"/>
              <a:t>о программе </a:t>
            </a:r>
            <a:r>
              <a:rPr lang="ru-RU" b="1" i="1" dirty="0" smtClean="0"/>
              <a:t>развития.</a:t>
            </a:r>
            <a:endParaRPr lang="ru-RU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i="1" dirty="0"/>
              <a:t>Приказы:</a:t>
            </a:r>
            <a:endParaRPr lang="ru-RU" b="1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/>
              <a:t>- «О разработке программы развития МОУ «СОШ № 00» на 20__ - 20__гг.»;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/>
              <a:t>- «Об утверждении программы развития МОУ «СОШ № 00» на 20__- 20__гг.»;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/>
              <a:t>- «О внесении изменений в программу развития МОУ «СОШ № 00» на 20__- 20_ гг.»;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«</a:t>
            </a:r>
            <a:r>
              <a:rPr lang="ru-RU" dirty="0"/>
              <a:t>О выполнении программы развития МОУ «СОШ № 00» на 20_ - </a:t>
            </a:r>
            <a:r>
              <a:rPr lang="ru-RU" dirty="0" err="1"/>
              <a:t>20_</a:t>
            </a:r>
            <a:r>
              <a:rPr lang="ru-RU" dirty="0"/>
              <a:t> гг.» за период </a:t>
            </a:r>
            <a:r>
              <a:rPr lang="ru-RU" dirty="0" err="1"/>
              <a:t>с__</a:t>
            </a:r>
            <a:r>
              <a:rPr lang="ru-RU" dirty="0"/>
              <a:t> по </a:t>
            </a:r>
            <a:r>
              <a:rPr lang="ru-RU" dirty="0" smtClean="0"/>
              <a:t>___».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Char char="-"/>
              <a:defRPr/>
            </a:pP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/>
              <a:t>Годовой </a:t>
            </a:r>
            <a:r>
              <a:rPr lang="ru-RU" b="1" dirty="0"/>
              <a:t>план работы </a:t>
            </a:r>
            <a:r>
              <a:rPr lang="ru-RU" b="1" dirty="0" smtClean="0"/>
              <a:t>школы.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/>
              <a:t>Иные </a:t>
            </a:r>
            <a:r>
              <a:rPr lang="ru-RU" b="1" dirty="0"/>
              <a:t>нормативные документы </a:t>
            </a:r>
            <a:r>
              <a:rPr lang="ru-RU" dirty="0"/>
              <a:t>образовательного учреждения (справки, отчеты и т.п.).</a:t>
            </a:r>
            <a:r>
              <a:rPr lang="ru-RU" dirty="0" smtClean="0"/>
              <a:t> </a:t>
            </a: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714375" y="500063"/>
            <a:ext cx="7858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10253F"/>
                </a:solidFill>
                <a:latin typeface="+mj-lt"/>
              </a:rPr>
              <a:t>ИЗМЕНЕНИЕ РОЛЕЙ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14375" y="1198563"/>
            <a:ext cx="1285875" cy="50006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48" name="Прямоугольник 25"/>
          <p:cNvSpPr>
            <a:spLocks noChangeArrowheads="1"/>
          </p:cNvSpPr>
          <p:nvPr/>
        </p:nvSpPr>
        <p:spPr bwMode="auto">
          <a:xfrm>
            <a:off x="785813" y="1285875"/>
            <a:ext cx="12144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500" b="1">
                <a:solidFill>
                  <a:srgbClr val="17375E"/>
                </a:solidFill>
              </a:rPr>
              <a:t>УЧЕНИК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143750" y="1241425"/>
            <a:ext cx="1285875" cy="50006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50" name="Прямоугольник 27"/>
          <p:cNvSpPr>
            <a:spLocks noChangeArrowheads="1"/>
          </p:cNvSpPr>
          <p:nvPr/>
        </p:nvSpPr>
        <p:spPr bwMode="auto">
          <a:xfrm>
            <a:off x="7215188" y="1330325"/>
            <a:ext cx="12144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>
                <a:solidFill>
                  <a:srgbClr val="17375E"/>
                </a:solidFill>
              </a:rPr>
              <a:t>УЧИТЕЛЬ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71500" y="1857375"/>
            <a:ext cx="1643063" cy="85725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52" name="Прямоугольник 29"/>
          <p:cNvSpPr>
            <a:spLocks noChangeArrowheads="1"/>
          </p:cNvSpPr>
          <p:nvPr/>
        </p:nvSpPr>
        <p:spPr bwMode="auto">
          <a:xfrm>
            <a:off x="500063" y="1858963"/>
            <a:ext cx="178593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>
                <a:solidFill>
                  <a:srgbClr val="17375E"/>
                </a:solidFill>
              </a:rPr>
              <a:t>ПОЛУЧАЕТ ГОТОВУЮ ИНФОРМАЦИЮ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020271" y="1884363"/>
            <a:ext cx="1623667" cy="85725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54" name="Прямоугольник 31"/>
          <p:cNvSpPr>
            <a:spLocks noChangeArrowheads="1"/>
          </p:cNvSpPr>
          <p:nvPr/>
        </p:nvSpPr>
        <p:spPr bwMode="auto">
          <a:xfrm>
            <a:off x="6929438" y="1973263"/>
            <a:ext cx="17859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>
                <a:solidFill>
                  <a:srgbClr val="17375E"/>
                </a:solidFill>
              </a:rPr>
              <a:t>ТРАНСЛИРУЕТ</a:t>
            </a:r>
          </a:p>
          <a:p>
            <a:pPr algn="ctr"/>
            <a:r>
              <a:rPr lang="ru-RU" sz="1400" b="1" dirty="0">
                <a:solidFill>
                  <a:srgbClr val="17375E"/>
                </a:solidFill>
              </a:rPr>
              <a:t>ИНФОРМАЦИЮ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71500" y="2857500"/>
            <a:ext cx="1643063" cy="186764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56" name="Прямоугольник 33"/>
          <p:cNvSpPr>
            <a:spLocks noChangeArrowheads="1"/>
          </p:cNvSpPr>
          <p:nvPr/>
        </p:nvSpPr>
        <p:spPr bwMode="auto">
          <a:xfrm>
            <a:off x="428625" y="2901950"/>
            <a:ext cx="192881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 dirty="0">
                <a:solidFill>
                  <a:srgbClr val="17375E"/>
                </a:solidFill>
              </a:rPr>
              <a:t>ОСУЩЕСТВЛЯЕТ:</a:t>
            </a:r>
          </a:p>
          <a:p>
            <a:pPr algn="ctr"/>
            <a:r>
              <a:rPr lang="ru-RU" sz="1200" b="1" dirty="0">
                <a:solidFill>
                  <a:srgbClr val="17375E"/>
                </a:solidFill>
              </a:rPr>
              <a:t>ПОИСК,</a:t>
            </a:r>
          </a:p>
          <a:p>
            <a:pPr algn="ctr"/>
            <a:r>
              <a:rPr lang="ru-RU" sz="1200" b="1" dirty="0">
                <a:solidFill>
                  <a:srgbClr val="17375E"/>
                </a:solidFill>
              </a:rPr>
              <a:t>ВЫБОР,</a:t>
            </a:r>
          </a:p>
          <a:p>
            <a:pPr algn="ctr"/>
            <a:r>
              <a:rPr lang="ru-RU" sz="1200" b="1" dirty="0">
                <a:solidFill>
                  <a:srgbClr val="17375E"/>
                </a:solidFill>
              </a:rPr>
              <a:t>АНАЛИЗ,</a:t>
            </a:r>
          </a:p>
          <a:p>
            <a:pPr algn="ctr"/>
            <a:r>
              <a:rPr lang="ru-RU" sz="1200" b="1" dirty="0">
                <a:solidFill>
                  <a:srgbClr val="17375E"/>
                </a:solidFill>
              </a:rPr>
              <a:t>СИСТЕМАТИЗАЦИЮ И ПРЕЗЕНТАЦИЮ ИНФОРМАЦИИ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000875" y="2857500"/>
            <a:ext cx="1643063" cy="201166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58" name="Прямоугольник 35"/>
          <p:cNvSpPr>
            <a:spLocks noChangeArrowheads="1"/>
          </p:cNvSpPr>
          <p:nvPr/>
        </p:nvSpPr>
        <p:spPr bwMode="auto">
          <a:xfrm>
            <a:off x="6929438" y="2928938"/>
            <a:ext cx="178593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 dirty="0">
                <a:solidFill>
                  <a:srgbClr val="17375E"/>
                </a:solidFill>
              </a:rPr>
              <a:t>ОРГАНИЗУЕТ ДЕЯТЕЛЬНОСТЬ УЧЕНИКА ПО РАБОТЕ С ИНФОРМАЦИЕЙ НА ОСНОВЕ СОЗДАННОЙ ИМ МОДЕЛИ УРОКА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483768" y="4429125"/>
            <a:ext cx="4248472" cy="36802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60" name="Прямоугольник 37"/>
          <p:cNvSpPr>
            <a:spLocks noChangeArrowheads="1"/>
          </p:cNvSpPr>
          <p:nvPr/>
        </p:nvSpPr>
        <p:spPr bwMode="auto">
          <a:xfrm>
            <a:off x="2195737" y="4462463"/>
            <a:ext cx="48245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17375E"/>
                </a:solidFill>
              </a:rPr>
              <a:t>НОВОЕ КАЧЕСТВО ОБРАЗОВАНИЯ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1835696" y="5589240"/>
            <a:ext cx="5786438" cy="126876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62" name="Прямоугольник 41"/>
          <p:cNvSpPr>
            <a:spLocks noChangeArrowheads="1"/>
          </p:cNvSpPr>
          <p:nvPr/>
        </p:nvSpPr>
        <p:spPr bwMode="auto">
          <a:xfrm>
            <a:off x="1547813" y="5676900"/>
            <a:ext cx="59039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>
                <a:solidFill>
                  <a:srgbClr val="17375E"/>
                </a:solidFill>
              </a:rPr>
              <a:t>РАЗВИТИЕ «КОМПЕТЕНТНОСТИ К ОБНОВЛЕНИЮ КОМПЕТЕНЦИЙ» И МОТИВАЦИИ К ОБУЧЕНИЮ НА</a:t>
            </a:r>
          </a:p>
          <a:p>
            <a:pPr algn="ctr"/>
            <a:r>
              <a:rPr lang="ru-RU" sz="1400" b="1" dirty="0">
                <a:solidFill>
                  <a:srgbClr val="17375E"/>
                </a:solidFill>
              </a:rPr>
              <a:t>РАЗНЫХ ЭТАПАХ РАЗВИТИЯ ЛИЧНОСТИ ОБУЧАЮЩИХСЯ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339752" y="5085184"/>
            <a:ext cx="4608512" cy="42862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64" name="Прямоугольник 39"/>
          <p:cNvSpPr>
            <a:spLocks noChangeArrowheads="1"/>
          </p:cNvSpPr>
          <p:nvPr/>
        </p:nvSpPr>
        <p:spPr bwMode="auto">
          <a:xfrm>
            <a:off x="1835696" y="5157192"/>
            <a:ext cx="554461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17375E"/>
                </a:solidFill>
              </a:rPr>
              <a:t>НОВЫЙ ОБРАЗОВАТЕЛЬНЫЙ РЕЗУЛЬТАТ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429000" y="1714500"/>
            <a:ext cx="2357438" cy="107156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66" name="Прямоугольник 43"/>
          <p:cNvSpPr>
            <a:spLocks noChangeArrowheads="1"/>
          </p:cNvSpPr>
          <p:nvPr/>
        </p:nvSpPr>
        <p:spPr bwMode="auto">
          <a:xfrm>
            <a:off x="3419475" y="1747838"/>
            <a:ext cx="25209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>
                <a:solidFill>
                  <a:srgbClr val="17375E"/>
                </a:solidFill>
              </a:rPr>
              <a:t>В ТРАДИЦИОННОЙ </a:t>
            </a:r>
          </a:p>
          <a:p>
            <a:pPr algn="ctr"/>
            <a:r>
              <a:rPr lang="ru-RU" sz="1400" b="1" dirty="0">
                <a:solidFill>
                  <a:srgbClr val="17375E"/>
                </a:solidFill>
              </a:rPr>
              <a:t>СИСТЕМЕ</a:t>
            </a:r>
          </a:p>
          <a:p>
            <a:pPr algn="ctr"/>
            <a:r>
              <a:rPr lang="ru-RU" sz="1400" b="1" dirty="0">
                <a:solidFill>
                  <a:srgbClr val="17375E"/>
                </a:solidFill>
              </a:rPr>
              <a:t>ОБРАЗОВАТЕЛЬНОГО </a:t>
            </a:r>
          </a:p>
          <a:p>
            <a:pPr algn="ctr"/>
            <a:r>
              <a:rPr lang="ru-RU" sz="1400" b="1" dirty="0">
                <a:solidFill>
                  <a:srgbClr val="17375E"/>
                </a:solidFill>
              </a:rPr>
              <a:t>ПРОЦЕССА</a:t>
            </a:r>
          </a:p>
        </p:txBody>
      </p:sp>
      <p:sp>
        <p:nvSpPr>
          <p:cNvPr id="45" name="Стрелка вправо 44"/>
          <p:cNvSpPr/>
          <p:nvPr/>
        </p:nvSpPr>
        <p:spPr>
          <a:xfrm>
            <a:off x="5857875" y="2143125"/>
            <a:ext cx="1062038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Стрелка вправо 45"/>
          <p:cNvSpPr/>
          <p:nvPr/>
        </p:nvSpPr>
        <p:spPr>
          <a:xfrm rot="10800000">
            <a:off x="2214563" y="2143125"/>
            <a:ext cx="1143000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Стрелка вправо 51"/>
          <p:cNvSpPr/>
          <p:nvPr/>
        </p:nvSpPr>
        <p:spPr>
          <a:xfrm rot="5400000">
            <a:off x="4464844" y="4822031"/>
            <a:ext cx="357188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Стрелка углом 52"/>
          <p:cNvSpPr/>
          <p:nvPr/>
        </p:nvSpPr>
        <p:spPr>
          <a:xfrm rot="5400000">
            <a:off x="3178969" y="2821782"/>
            <a:ext cx="642937" cy="257175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4" name="Стрелка углом 53"/>
          <p:cNvSpPr/>
          <p:nvPr/>
        </p:nvSpPr>
        <p:spPr>
          <a:xfrm rot="5400000" flipV="1">
            <a:off x="5391944" y="2824957"/>
            <a:ext cx="642937" cy="257175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5" name="Выгнутая влево стрелка 54"/>
          <p:cNvSpPr/>
          <p:nvPr/>
        </p:nvSpPr>
        <p:spPr>
          <a:xfrm>
            <a:off x="142875" y="2286000"/>
            <a:ext cx="428625" cy="164306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Выгнутая вправо стрелка 55"/>
          <p:cNvSpPr/>
          <p:nvPr/>
        </p:nvSpPr>
        <p:spPr>
          <a:xfrm>
            <a:off x="8643938" y="2286000"/>
            <a:ext cx="357187" cy="164306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Алгоритм деятельности по  разработке программы развития ОУ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50" y="1600200"/>
            <a:ext cx="8643938" cy="4900613"/>
          </a:xfrm>
        </p:spPr>
        <p:txBody>
          <a:bodyPr>
            <a:normAutofit fontScale="925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1. Рассмотрение </a:t>
            </a:r>
            <a:r>
              <a:rPr lang="ru-RU" dirty="0"/>
              <a:t>вопроса о разработке программы развития на педагогическом совете</a:t>
            </a:r>
            <a:r>
              <a:rPr lang="ru-RU" dirty="0" smtClean="0"/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/>
              <a:buAutoNum type="arabicPeriod"/>
              <a:defRPr/>
            </a:pP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2. Издание </a:t>
            </a:r>
            <a:r>
              <a:rPr lang="ru-RU" dirty="0"/>
              <a:t>приказа «О разработке программы развития МОУ «СОШ № 00» на 20___ - 20_____ гг. </a:t>
            </a:r>
            <a:r>
              <a:rPr lang="ru-RU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3. Обучение </a:t>
            </a:r>
            <a:r>
              <a:rPr lang="ru-RU" dirty="0"/>
              <a:t>рабочей группы, распределений заданий среди участников группы</a:t>
            </a:r>
            <a:r>
              <a:rPr lang="ru-RU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4. Рассмотрение </a:t>
            </a:r>
            <a:r>
              <a:rPr lang="ru-RU" dirty="0"/>
              <a:t>вопроса о разработке Программы на заседаниях предметных ШМО и </a:t>
            </a:r>
            <a:r>
              <a:rPr lang="ru-RU" dirty="0" smtClean="0"/>
              <a:t>МО классных </a:t>
            </a:r>
            <a:r>
              <a:rPr lang="ru-RU" dirty="0"/>
              <a:t>руководителей, в творческих группах</a:t>
            </a:r>
            <a:r>
              <a:rPr lang="ru-RU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5. Разработка </a:t>
            </a:r>
            <a:r>
              <a:rPr lang="ru-RU" dirty="0"/>
              <a:t>измерителей, определение технологии достижения целей.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Алгоритм деятельности по  разработке программы развития ОУ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72488" cy="4757738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6. Проведение </a:t>
            </a:r>
            <a:r>
              <a:rPr lang="ru-RU" dirty="0"/>
              <a:t>исследований: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/>
              <a:t>- анкетирование участников образовательного процесса;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/>
              <a:t>- анализ современного состояния ОУ;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др</a:t>
            </a:r>
            <a:r>
              <a:rPr lang="ru-RU" dirty="0"/>
              <a:t>. (по плану мероприятий разработки Программы</a:t>
            </a:r>
            <a:r>
              <a:rPr lang="ru-RU" dirty="0" smtClean="0"/>
              <a:t>).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Char char="-"/>
              <a:defRPr/>
            </a:pP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7. Обсуждение </a:t>
            </a:r>
            <a:r>
              <a:rPr lang="ru-RU" dirty="0"/>
              <a:t>проекта Программы на заседаниях методического и педагогического, Управляющего (УС) советов</a:t>
            </a:r>
            <a:r>
              <a:rPr lang="ru-RU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8. Согласование </a:t>
            </a:r>
            <a:r>
              <a:rPr lang="ru-RU" dirty="0"/>
              <a:t>проекта Программы </a:t>
            </a:r>
            <a:r>
              <a:rPr lang="ru-RU" dirty="0" smtClean="0"/>
              <a:t>с </a:t>
            </a:r>
            <a:r>
              <a:rPr lang="ru-RU" dirty="0"/>
              <a:t>Учредителем</a:t>
            </a:r>
            <a:r>
              <a:rPr lang="ru-RU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9. Коррекция </a:t>
            </a:r>
            <a:r>
              <a:rPr lang="ru-RU" dirty="0"/>
              <a:t>и окончательное рассмотрение Программы на заседаниях педагогического и Управляющего советов. 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10. Издание </a:t>
            </a:r>
            <a:r>
              <a:rPr lang="ru-RU" dirty="0"/>
              <a:t>приказа «Об утверждении программы развития МОУ «СОШ № 00» на 20____ - 20_____ гг.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295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Структура и содержание программы развития образовательного учреждения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643998" cy="4900634"/>
          </a:xfrm>
        </p:spPr>
        <p:txBody>
          <a:bodyPr numCol="2"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/>
              <a:t>1 </a:t>
            </a:r>
            <a:r>
              <a:rPr lang="ru-RU" b="1" dirty="0"/>
              <a:t>вариант (по А.Моисееву</a:t>
            </a:r>
            <a:r>
              <a:rPr lang="ru-RU" b="1" dirty="0" smtClean="0"/>
              <a:t>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/>
              <a:t>Краткая аннотация (паспорт) документа</a:t>
            </a:r>
            <a:r>
              <a:rPr lang="ru-RU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/>
              <a:t>Краткая информационная справка об образовательном учреждении</a:t>
            </a:r>
            <a:r>
              <a:rPr lang="ru-RU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/>
              <a:t>Аналитическо-прогностическое обоснование</a:t>
            </a:r>
            <a:r>
              <a:rPr lang="ru-RU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/>
              <a:t>Концептуальный проект желаемого будущего. 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/>
              <a:t>Стратегия и тактика перехода школы в новое состояние</a:t>
            </a:r>
            <a:r>
              <a:rPr lang="ru-RU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/>
              <a:t>Приложения. 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/>
              <a:t>2 </a:t>
            </a:r>
            <a:r>
              <a:rPr lang="ru-RU" b="1" dirty="0"/>
              <a:t>вариант (по В. Серикову</a:t>
            </a:r>
            <a:r>
              <a:rPr lang="ru-RU" b="1" dirty="0" smtClean="0"/>
              <a:t>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/>
              <a:t>Аналитическая часть (анализ состояния образования, характеристика достижений, характеристика затруднений и нерешенных проблем, обобщенная справка о состоянии ОУ</a:t>
            </a:r>
            <a:r>
              <a:rPr lang="ru-RU" dirty="0" smtClean="0"/>
              <a:t>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/>
              <a:t>Концептуально-прогностическая часть (концепция, планируемые нововведения, результаты, план действий</a:t>
            </a:r>
            <a:r>
              <a:rPr lang="ru-RU" dirty="0" smtClean="0"/>
              <a:t>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/>
              <a:t>Ресурсное обеспечение программы развития</a:t>
            </a:r>
            <a:r>
              <a:rPr lang="ru-RU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/>
              <a:t>Приложение (диагностический инструментарий).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Миссия и ценности школы в контексте мобилизации ресурсов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Миссия образовательного учреждения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v"/>
            </a:pPr>
            <a:endParaRPr lang="ru-RU" dirty="0" smtClean="0"/>
          </a:p>
          <a:p>
            <a:pPr algn="ctr">
              <a:buFont typeface="Wingdings" pitchFamily="2" charset="2"/>
              <a:buChar char="v"/>
            </a:pPr>
            <a:r>
              <a:rPr lang="ru-RU" sz="2800" b="1" i="1" u="sng" dirty="0" smtClean="0">
                <a:solidFill>
                  <a:srgbClr val="FF0000"/>
                </a:solidFill>
              </a:rPr>
              <a:t>Миссия</a:t>
            </a:r>
            <a:r>
              <a:rPr lang="ru-RU" sz="2800" i="1" dirty="0" smtClean="0"/>
              <a:t> – принятое школьным сообществом и официально декларируемое решение об общем назначении образовательного учреждения, о его целях и ценностях, о принимаемых на себя обязательствах. 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Миссия ОУ – «образовательное видение», «ядро ценностей», «концепция образования»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pPr algn="just"/>
            <a:r>
              <a:rPr lang="ru-RU" sz="2800" dirty="0" smtClean="0"/>
              <a:t>Л.Н. Толстой: помогать свободному развитию ребенка.</a:t>
            </a:r>
          </a:p>
          <a:p>
            <a:pPr algn="just"/>
            <a:endParaRPr lang="ru-RU" sz="2800" dirty="0"/>
          </a:p>
          <a:p>
            <a:pPr algn="just"/>
            <a:r>
              <a:rPr lang="ru-RU" sz="2800" dirty="0" smtClean="0"/>
              <a:t>А.С. Макаренко: воспитание в коллективе, через коллектив, с помощью специальной организации </a:t>
            </a:r>
            <a:r>
              <a:rPr lang="ru-RU" sz="2800" dirty="0" err="1" smtClean="0"/>
              <a:t>колектива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Каковы причины создания миссии?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«Зачем?»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Зачем эта школа учредителям?</a:t>
            </a:r>
          </a:p>
          <a:p>
            <a:endParaRPr lang="ru-RU" dirty="0" smtClean="0"/>
          </a:p>
          <a:p>
            <a:r>
              <a:rPr lang="ru-RU" dirty="0" smtClean="0"/>
              <a:t>Зачем это образовательное учреждение социуму?</a:t>
            </a:r>
          </a:p>
          <a:p>
            <a:endParaRPr lang="ru-RU" dirty="0" smtClean="0"/>
          </a:p>
          <a:p>
            <a:r>
              <a:rPr lang="ru-RU" dirty="0" smtClean="0"/>
              <a:t>Зачем эта школа людям, которые в ней работают?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 руководителя ОУ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Этап подготовки формирования миссии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285750" y="1714500"/>
            <a:ext cx="19415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accent2"/>
                </a:solidFill>
              </a:rPr>
              <a:t>Школа </a:t>
            </a:r>
          </a:p>
          <a:p>
            <a:r>
              <a:rPr lang="ru-RU" sz="2800" b="1">
                <a:solidFill>
                  <a:schemeClr val="accent2"/>
                </a:solidFill>
              </a:rPr>
              <a:t>зубрежки</a:t>
            </a:r>
            <a:r>
              <a:rPr lang="ru-RU" sz="2800"/>
              <a:t> 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2500313" y="1714500"/>
            <a:ext cx="32543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3300"/>
                </a:solidFill>
              </a:rPr>
              <a:t>Школа </a:t>
            </a:r>
          </a:p>
          <a:p>
            <a:r>
              <a:rPr lang="ru-RU" sz="2800" b="1">
                <a:solidFill>
                  <a:srgbClr val="FF3300"/>
                </a:solidFill>
              </a:rPr>
              <a:t>объяснения</a:t>
            </a:r>
          </a:p>
          <a:p>
            <a:r>
              <a:rPr lang="ru-RU" sz="2800" b="1">
                <a:solidFill>
                  <a:srgbClr val="FF3300"/>
                </a:solidFill>
              </a:rPr>
              <a:t>(Я.А. Коменский)</a:t>
            </a:r>
            <a:r>
              <a:rPr lang="ru-RU" sz="2800"/>
              <a:t> 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5786438" y="1714500"/>
            <a:ext cx="3138487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9900"/>
                </a:solidFill>
              </a:rPr>
              <a:t>Школа </a:t>
            </a:r>
          </a:p>
          <a:p>
            <a:r>
              <a:rPr lang="ru-RU" sz="2800" b="1">
                <a:solidFill>
                  <a:srgbClr val="009900"/>
                </a:solidFill>
              </a:rPr>
              <a:t>развития</a:t>
            </a:r>
            <a:endParaRPr lang="ru-RU" sz="2800" b="1">
              <a:solidFill>
                <a:schemeClr val="accent1"/>
              </a:solidFill>
            </a:endParaRPr>
          </a:p>
          <a:p>
            <a:r>
              <a:rPr lang="ru-RU" sz="2800" b="1">
                <a:solidFill>
                  <a:srgbClr val="009900"/>
                </a:solidFill>
              </a:rPr>
              <a:t>(Л.С. Выготский)</a:t>
            </a:r>
          </a:p>
        </p:txBody>
      </p:sp>
      <p:sp>
        <p:nvSpPr>
          <p:cNvPr id="15365" name="Line 6"/>
          <p:cNvSpPr>
            <a:spLocks noChangeShapeType="1"/>
          </p:cNvSpPr>
          <p:nvPr/>
        </p:nvSpPr>
        <p:spPr bwMode="auto">
          <a:xfrm>
            <a:off x="1928813" y="2214563"/>
            <a:ext cx="5048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7047" name="Line 7"/>
          <p:cNvSpPr>
            <a:spLocks noChangeShapeType="1"/>
          </p:cNvSpPr>
          <p:nvPr/>
        </p:nvSpPr>
        <p:spPr bwMode="auto">
          <a:xfrm>
            <a:off x="4786313" y="2143125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1536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88" y="3429000"/>
            <a:ext cx="2808287" cy="290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49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38" y="3357563"/>
            <a:ext cx="317817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0" descr="PE01832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286125"/>
            <a:ext cx="2681288" cy="245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0" name="Text Box 11"/>
          <p:cNvSpPr txBox="1">
            <a:spLocks noChangeArrowheads="1"/>
          </p:cNvSpPr>
          <p:nvPr/>
        </p:nvSpPr>
        <p:spPr bwMode="auto">
          <a:xfrm>
            <a:off x="161925" y="6375400"/>
            <a:ext cx="2270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accent2"/>
                </a:solidFill>
              </a:rPr>
              <a:t>«ИСТИНЫ»</a:t>
            </a:r>
            <a:r>
              <a:rPr lang="ru-RU" sz="2800"/>
              <a:t> </a:t>
            </a:r>
          </a:p>
        </p:txBody>
      </p:sp>
      <p:sp>
        <p:nvSpPr>
          <p:cNvPr id="15371" name="Text Box 12"/>
          <p:cNvSpPr txBox="1">
            <a:spLocks noChangeArrowheads="1"/>
          </p:cNvSpPr>
          <p:nvPr/>
        </p:nvSpPr>
        <p:spPr bwMode="auto">
          <a:xfrm>
            <a:off x="3279775" y="6375400"/>
            <a:ext cx="1787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3300"/>
                </a:solidFill>
              </a:rPr>
              <a:t>ЗНАНИЯ</a:t>
            </a:r>
            <a:r>
              <a:rPr lang="ru-RU" sz="2800"/>
              <a:t> </a:t>
            </a:r>
          </a:p>
        </p:txBody>
      </p:sp>
      <p:sp>
        <p:nvSpPr>
          <p:cNvPr id="87053" name="Text Box 13"/>
          <p:cNvSpPr txBox="1">
            <a:spLocks noChangeArrowheads="1"/>
          </p:cNvSpPr>
          <p:nvPr/>
        </p:nvSpPr>
        <p:spPr bwMode="auto">
          <a:xfrm>
            <a:off x="6237288" y="6338888"/>
            <a:ext cx="21732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9900"/>
                </a:solidFill>
              </a:rPr>
              <a:t>ДЕЙСТВИЯ</a:t>
            </a:r>
          </a:p>
        </p:txBody>
      </p:sp>
      <p:sp>
        <p:nvSpPr>
          <p:cNvPr id="1537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smtClean="0"/>
              <a:t>Сущностные характеристики стандартов нового поколения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7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7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/>
      <p:bldP spid="87047" grpId="0" animBg="1"/>
      <p:bldP spid="8705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 формулирования миссии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Каковы, по вашему мнению сильные и слабые стороны ОУ? Какие факторы способствуют успеху школы больше?</a:t>
            </a:r>
          </a:p>
          <a:p>
            <a:r>
              <a:rPr lang="ru-RU" dirty="0" smtClean="0"/>
              <a:t>Нарисуйте идеальную картину школы, какой она должна стать через пять лет?</a:t>
            </a:r>
          </a:p>
          <a:p>
            <a:r>
              <a:rPr lang="ru-RU" dirty="0" smtClean="0"/>
              <a:t>Подумайте, что могут ждать от школы родители, общественность?</a:t>
            </a:r>
          </a:p>
          <a:p>
            <a:r>
              <a:rPr lang="ru-RU" dirty="0" smtClean="0"/>
              <a:t>Что вы считаете самым важным в школе и о чем больше всего заботитесь?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 развития миссии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Рефлексивный этап: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«Я»: как миссия соотносится с моими личными целями?</a:t>
            </a:r>
          </a:p>
          <a:p>
            <a:pPr>
              <a:buFont typeface="Wingdings" pitchFamily="2" charset="2"/>
              <a:buChar char="ü"/>
            </a:pPr>
            <a:endParaRPr lang="ru-RU" sz="2800" dirty="0" smtClean="0"/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«МЫ»: как миссия оказывает влияние на команду? Как она соотносится с нашей совместной деятельностью?</a:t>
            </a:r>
          </a:p>
          <a:p>
            <a:pPr>
              <a:buFont typeface="Wingdings" pitchFamily="2" charset="2"/>
              <a:buChar char="ü"/>
            </a:pPr>
            <a:endParaRPr lang="ru-RU" sz="2800" dirty="0" smtClean="0"/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«Дело»: насколько миссия стимулирует деятельность по достижению цели ОУ?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Организационный алгоритм разработки миссии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-900608" y="1600200"/>
          <a:ext cx="10044608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404664"/>
          <a:ext cx="9144000" cy="6453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 rot="21287547">
            <a:off x="1705385" y="3294663"/>
            <a:ext cx="5877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Внутренняя культура школы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Кадровое обеспечение реализации ФГОС</a:t>
            </a:r>
            <a:endParaRPr lang="ru-RU" dirty="0"/>
          </a:p>
        </p:txBody>
      </p:sp>
      <p:sp>
        <p:nvSpPr>
          <p:cNvPr id="56323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332656"/>
          <a:ext cx="9144000" cy="652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Личность учителя в </a:t>
            </a:r>
            <a:br>
              <a:rPr lang="ru-RU" dirty="0" smtClean="0"/>
            </a:br>
            <a:r>
              <a:rPr lang="ru-RU" dirty="0" smtClean="0"/>
              <a:t>«глобальном образовании»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-396552" y="16002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1143000"/>
          </a:xfrm>
        </p:spPr>
        <p:txBody>
          <a:bodyPr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cap="none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Квалификационные характеристики должности </a:t>
            </a:r>
            <a:r>
              <a:rPr lang="ru-RU" sz="3600" b="1" dirty="0" err="1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Т</a:t>
            </a:r>
            <a:r>
              <a:rPr lang="ru-RU" sz="3600" b="1" cap="none" dirty="0" err="1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ьютора</a:t>
            </a:r>
            <a:endParaRPr lang="ru-RU" sz="3600" b="1" cap="none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7950" y="1268413"/>
            <a:ext cx="9144000" cy="4997450"/>
          </a:xfrm>
        </p:spPr>
        <p:txBody>
          <a:bodyPr>
            <a:normAutofit lnSpcReduction="10000"/>
          </a:bodyPr>
          <a:lstStyle/>
          <a:p>
            <a:pPr marL="365125" indent="-255588" algn="ctr">
              <a:buFontTx/>
              <a:buNone/>
              <a:defRPr/>
            </a:pPr>
            <a:r>
              <a:rPr lang="ru-RU" sz="2100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 приложения к приказу Министерства здравоохранения и  социального развития РФ </a:t>
            </a:r>
            <a:endParaRPr lang="ru-RU" sz="2100" b="1" u="sng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365125" indent="-255588" algn="ctr">
              <a:buFontTx/>
              <a:buNone/>
              <a:defRPr/>
            </a:pPr>
            <a:r>
              <a:rPr lang="ru-RU" sz="21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100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 26 августа 2010 г. №761н </a:t>
            </a:r>
            <a:endParaRPr lang="ru-RU" sz="2100" b="1" u="sng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365125" indent="-255588" algn="ctr">
              <a:buFontTx/>
              <a:buNone/>
              <a:defRPr/>
            </a:pPr>
            <a:r>
              <a:rPr lang="ru-RU" sz="2100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«Единый квалификационный справочник должностей руководителей, специалистов и служащих»</a:t>
            </a:r>
            <a:r>
              <a:rPr lang="ru-RU" sz="2100" b="1" u="sng" dirty="0" smtClean="0">
                <a:latin typeface="Times New Roman" pitchFamily="18" charset="0"/>
              </a:rPr>
              <a:t> </a:t>
            </a:r>
          </a:p>
          <a:p>
            <a:pPr marL="365125" indent="-255588" algn="ctr">
              <a:buFontTx/>
              <a:buNone/>
              <a:defRPr/>
            </a:pPr>
            <a:r>
              <a:rPr lang="ru-RU" sz="2100" b="1" u="sng" dirty="0" smtClean="0">
                <a:latin typeface="Times New Roman" pitchFamily="18" charset="0"/>
              </a:rPr>
              <a:t>«ТЬЮТОР»</a:t>
            </a:r>
          </a:p>
          <a:p>
            <a:pPr marL="365125" indent="-255588">
              <a:buFontTx/>
              <a:buNone/>
              <a:defRPr/>
            </a:pPr>
            <a:r>
              <a:rPr lang="ru-RU" sz="2100" b="1" u="sng" dirty="0" smtClean="0">
                <a:solidFill>
                  <a:schemeClr val="accent1"/>
                </a:solidFill>
                <a:latin typeface="Times New Roman" pitchFamily="18" charset="0"/>
              </a:rPr>
              <a:t>Организует</a:t>
            </a:r>
            <a:r>
              <a:rPr lang="ru-RU" sz="2100" b="1" dirty="0" smtClean="0">
                <a:solidFill>
                  <a:schemeClr val="accent1"/>
                </a:solidFill>
                <a:latin typeface="Times New Roman" pitchFamily="18" charset="0"/>
              </a:rPr>
              <a:t>:</a:t>
            </a:r>
            <a:r>
              <a:rPr lang="ru-RU" sz="2100" b="1" dirty="0" smtClean="0">
                <a:latin typeface="Times New Roman" pitchFamily="18" charset="0"/>
              </a:rPr>
              <a:t> процесс индивидуальной работы с обучающимися; персональное сопровождение их в образовательном пространстве </a:t>
            </a:r>
            <a:r>
              <a:rPr lang="ru-RU" sz="2100" b="1" dirty="0" err="1" smtClean="0">
                <a:latin typeface="Times New Roman" pitchFamily="18" charset="0"/>
              </a:rPr>
              <a:t>предпрофильной</a:t>
            </a:r>
            <a:r>
              <a:rPr lang="ru-RU" sz="2100" b="1" dirty="0" smtClean="0">
                <a:latin typeface="Times New Roman" pitchFamily="18" charset="0"/>
              </a:rPr>
              <a:t> и профильной подготовки; взаимодействие обучающихся с учителями и другими педагогическими работниками на предмет коррекции ИУП; </a:t>
            </a:r>
            <a:r>
              <a:rPr lang="ru-RU" sz="2100" b="1" dirty="0" err="1" smtClean="0">
                <a:latin typeface="Times New Roman" pitchFamily="18" charset="0"/>
              </a:rPr>
              <a:t>взамодействие</a:t>
            </a:r>
            <a:r>
              <a:rPr lang="ru-RU" sz="2100" b="1" dirty="0" smtClean="0">
                <a:latin typeface="Times New Roman" pitchFamily="18" charset="0"/>
              </a:rPr>
              <a:t> с родителями на предмет </a:t>
            </a:r>
            <a:r>
              <a:rPr lang="ru-RU" sz="2100" b="1" dirty="0" err="1" smtClean="0">
                <a:latin typeface="Times New Roman" pitchFamily="18" charset="0"/>
              </a:rPr>
              <a:t>коррректировки</a:t>
            </a:r>
            <a:r>
              <a:rPr lang="ru-RU" sz="2100" b="1" dirty="0" smtClean="0">
                <a:latin typeface="Times New Roman" pitchFamily="18" charset="0"/>
              </a:rPr>
              <a:t> ИУП. </a:t>
            </a:r>
          </a:p>
          <a:p>
            <a:pPr marL="365125" indent="-255588">
              <a:buFontTx/>
              <a:buNone/>
              <a:defRPr/>
            </a:pPr>
            <a:r>
              <a:rPr lang="ru-RU" sz="2100" b="1" u="sng" dirty="0" smtClean="0">
                <a:solidFill>
                  <a:schemeClr val="accent1"/>
                </a:solidFill>
                <a:latin typeface="Times New Roman" pitchFamily="18" charset="0"/>
              </a:rPr>
              <a:t>Координирует:</a:t>
            </a:r>
            <a:r>
              <a:rPr lang="ru-RU" sz="2100" b="1" dirty="0" smtClean="0">
                <a:latin typeface="Times New Roman" pitchFamily="18" charset="0"/>
              </a:rPr>
              <a:t> самообразование обучающегося; взаимосвязь познавательных интересов и направлений </a:t>
            </a:r>
            <a:r>
              <a:rPr lang="ru-RU" sz="2100" b="1" dirty="0" err="1" smtClean="0">
                <a:latin typeface="Times New Roman" pitchFamily="18" charset="0"/>
              </a:rPr>
              <a:t>предпрофильной</a:t>
            </a:r>
            <a:r>
              <a:rPr lang="ru-RU" sz="2100" b="1" dirty="0" smtClean="0">
                <a:latin typeface="Times New Roman" pitchFamily="18" charset="0"/>
              </a:rPr>
              <a:t> подготовки и профильного обучения.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Управленческие задачи</a:t>
            </a:r>
            <a:endParaRPr lang="ru-RU" dirty="0"/>
          </a:p>
        </p:txBody>
      </p:sp>
      <p:sp>
        <p:nvSpPr>
          <p:cNvPr id="58371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ru-RU" sz="2800" smtClean="0"/>
          </a:p>
          <a:p>
            <a:pPr eaLnBrk="1" hangingPunct="1"/>
            <a:r>
              <a:rPr lang="ru-RU" sz="2800" smtClean="0"/>
              <a:t>Создание системы работы, сочетающей инициативный, пробно-поисковый, событийный характер деятельности педагогов-тьюторов с процессами нормативного оформления, работой на образовательный результат, анализом и планированием.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Управленческие задачи </a:t>
            </a:r>
            <a:endParaRPr lang="ru-RU" dirty="0"/>
          </a:p>
        </p:txBody>
      </p:sp>
      <p:sp>
        <p:nvSpPr>
          <p:cNvPr id="59395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63272" cy="4873625"/>
          </a:xfrm>
        </p:spPr>
        <p:txBody>
          <a:bodyPr/>
          <a:lstStyle/>
          <a:p>
            <a:pPr eaLnBrk="1" hangingPunct="1"/>
            <a:r>
              <a:rPr lang="ru-RU" sz="2800" dirty="0" smtClean="0"/>
              <a:t>создание условий для </a:t>
            </a:r>
            <a:r>
              <a:rPr lang="ru-RU" sz="2800" dirty="0" err="1" smtClean="0"/>
              <a:t>тьюторских</a:t>
            </a:r>
            <a:r>
              <a:rPr lang="ru-RU" sz="2800" dirty="0" smtClean="0"/>
              <a:t> проектов;</a:t>
            </a:r>
          </a:p>
          <a:p>
            <a:pPr eaLnBrk="1" hangingPunct="1">
              <a:buNone/>
            </a:pPr>
            <a:endParaRPr lang="ru-RU" sz="2800" dirty="0" smtClean="0"/>
          </a:p>
          <a:p>
            <a:pPr eaLnBrk="1" hangingPunct="1"/>
            <a:r>
              <a:rPr lang="ru-RU" sz="2800" dirty="0" smtClean="0"/>
              <a:t>организация пространства общения, анализа, рефлексии </a:t>
            </a:r>
            <a:r>
              <a:rPr lang="ru-RU" sz="2800" dirty="0" err="1" smtClean="0"/>
              <a:t>тьюторами</a:t>
            </a:r>
            <a:r>
              <a:rPr lang="ru-RU" sz="2800" dirty="0" smtClean="0"/>
              <a:t> своей работы; </a:t>
            </a:r>
          </a:p>
          <a:p>
            <a:pPr eaLnBrk="1" hangingPunct="1"/>
            <a:endParaRPr lang="ru-RU" sz="2800" dirty="0" smtClean="0"/>
          </a:p>
          <a:p>
            <a:pPr eaLnBrk="1" hangingPunct="1"/>
            <a:r>
              <a:rPr lang="ru-RU" sz="2800" dirty="0" smtClean="0"/>
              <a:t>оформление функционала </a:t>
            </a:r>
            <a:r>
              <a:rPr lang="ru-RU" sz="2800" dirty="0" err="1" smtClean="0"/>
              <a:t>тьютора</a:t>
            </a:r>
            <a:r>
              <a:rPr lang="ru-RU" sz="2800" dirty="0" smtClean="0"/>
              <a:t>;</a:t>
            </a:r>
          </a:p>
          <a:p>
            <a:pPr eaLnBrk="1" hangingPunct="1"/>
            <a:endParaRPr lang="ru-RU" sz="2800" dirty="0" smtClean="0"/>
          </a:p>
          <a:p>
            <a:pPr eaLnBrk="1" hangingPunct="1"/>
            <a:r>
              <a:rPr lang="ru-RU" sz="2800" dirty="0" smtClean="0"/>
              <a:t>создание </a:t>
            </a:r>
            <a:r>
              <a:rPr lang="ru-RU" sz="2800" dirty="0" err="1" smtClean="0"/>
              <a:t>тьюторского</a:t>
            </a:r>
            <a:r>
              <a:rPr lang="ru-RU" sz="2800" dirty="0" smtClean="0"/>
              <a:t> совета или методического объединения </a:t>
            </a:r>
            <a:r>
              <a:rPr lang="ru-RU" sz="2800" dirty="0" err="1" smtClean="0"/>
              <a:t>тьюторов</a:t>
            </a:r>
            <a:r>
              <a:rPr lang="ru-RU" sz="2800" dirty="0" smtClean="0"/>
              <a:t>.</a:t>
            </a:r>
          </a:p>
          <a:p>
            <a:pPr eaLnBrk="1" hangingPunct="1"/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0" y="117475"/>
            <a:ext cx="91440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500">
                <a:solidFill>
                  <a:srgbClr val="04617B"/>
                </a:solidFill>
                <a:latin typeface="Times New Roman" pitchFamily="18" charset="0"/>
              </a:rPr>
              <a:t>ФОРМИРОВАНИЕ ЦЕЛОСТНОЙ ОБРАЗОВАТЕЛЬНОЙ СРЕДЫ (В ЕДИНСТВЕ УРОЧНОЙ И ВНЕУРОЧНОЙ  ДЕЯТЕЛЬНОСТИ)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142875" y="1357313"/>
            <a:ext cx="2000250" cy="64293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42875" y="1428750"/>
            <a:ext cx="200025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100" b="1" dirty="0">
                <a:solidFill>
                  <a:srgbClr val="04617B">
                    <a:lumMod val="75000"/>
                  </a:srgbClr>
                </a:solidFill>
                <a:latin typeface="Times New Roman" pitchFamily="18" charset="0"/>
              </a:rPr>
              <a:t>ИНДИВИДУАЛИЗАЦИЯ</a:t>
            </a:r>
          </a:p>
          <a:p>
            <a:pPr algn="ctr">
              <a:defRPr/>
            </a:pPr>
            <a:r>
              <a:rPr lang="ru-RU" sz="1100" b="1" dirty="0">
                <a:solidFill>
                  <a:srgbClr val="04617B">
                    <a:lumMod val="75000"/>
                  </a:srgbClr>
                </a:solidFill>
                <a:latin typeface="Times New Roman" pitchFamily="18" charset="0"/>
              </a:rPr>
              <a:t>ОБРАЗОВАТЕЛЬНОГО ПРОЦЕССА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3071813" y="1357313"/>
            <a:ext cx="2928937" cy="64293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928938" y="1357313"/>
            <a:ext cx="3143250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rgbClr val="04617B">
                    <a:lumMod val="75000"/>
                  </a:srgbClr>
                </a:solidFill>
                <a:latin typeface="Times New Roman" pitchFamily="18" charset="0"/>
              </a:rPr>
              <a:t>ОРГАНИЗАЦИЯ КОЛЛЕКТИВНОЙ ДЕЯТЕЛЬНОСТИ И РАБОТЫ В ГРУППАХ СОТРУДНИЧЕСТВА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6786563" y="1357313"/>
            <a:ext cx="2000250" cy="64293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786563" y="1428750"/>
            <a:ext cx="200025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rgbClr val="04617B">
                    <a:lumMod val="75000"/>
                  </a:srgbClr>
                </a:solidFill>
                <a:latin typeface="Times New Roman" pitchFamily="18" charset="0"/>
              </a:rPr>
              <a:t>ОРИЕНТАЦИЯ НА САМООБРАЗОВАНИЕ</a:t>
            </a: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142875" y="2568575"/>
            <a:ext cx="2000250" cy="64293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42875" y="2568575"/>
            <a:ext cx="200025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rgbClr val="04617B">
                    <a:lumMod val="75000"/>
                  </a:srgbClr>
                </a:solidFill>
                <a:latin typeface="Times New Roman" pitchFamily="18" charset="0"/>
              </a:rPr>
              <a:t>СОЗДАНИЕ СИТУАЦИИ УСПЕШНОСТИ ДЛЯ ОБУЧАЮЩИХСЯ</a:t>
            </a: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142875" y="3786188"/>
            <a:ext cx="2000250" cy="100012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42875" y="3816350"/>
            <a:ext cx="200025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rgbClr val="04617B">
                    <a:lumMod val="75000"/>
                  </a:srgbClr>
                </a:solidFill>
                <a:latin typeface="Times New Roman" pitchFamily="18" charset="0"/>
              </a:rPr>
              <a:t>ВОЗМОЖНОСТЬ ОБЕСПЕЧЕНИЯ ДЕЯТЕЛЬНОСТНОГО ПОДХОДА</a:t>
            </a: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142875" y="5184775"/>
            <a:ext cx="2000250" cy="1244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142875" y="5214938"/>
            <a:ext cx="200025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rgbClr val="04617B">
                    <a:lumMod val="75000"/>
                  </a:srgbClr>
                </a:solidFill>
                <a:latin typeface="Times New Roman" pitchFamily="18" charset="0"/>
              </a:rPr>
              <a:t>ГИБКОСТЬ ОРГАНИЗАЦИОННОЙ СТРУКТУРЫ ОБУЧЕНИЯ С ИСПОЛЬЗОВАНИЕМ ДОТ</a:t>
            </a: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6786563" y="2568575"/>
            <a:ext cx="2000250" cy="64293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6786563" y="2681288"/>
            <a:ext cx="200025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rgbClr val="04617B">
                    <a:lumMod val="75000"/>
                  </a:srgbClr>
                </a:solidFill>
                <a:latin typeface="Times New Roman" pitchFamily="18" charset="0"/>
              </a:rPr>
              <a:t>СОЦИАЛИЗАЦИЯ ОБУЧАЮЩИХСЯ</a:t>
            </a: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6786563" y="3786188"/>
            <a:ext cx="2000250" cy="100012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6786563" y="3786188"/>
            <a:ext cx="200025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100" b="1" dirty="0">
                <a:solidFill>
                  <a:srgbClr val="04617B">
                    <a:lumMod val="75000"/>
                  </a:srgbClr>
                </a:solidFill>
                <a:latin typeface="Times New Roman" pitchFamily="18" charset="0"/>
              </a:rPr>
              <a:t>ОБЕСПЕЧЕНИЕ ПСИХОЛОГО-ПЕДАГОГИЧЕСКОГО СОПРОВОЖДЕНИЯ ОБРАЗОВАТЕЛЬНОГО ПРОЦЕССА</a:t>
            </a: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6786563" y="5184775"/>
            <a:ext cx="2000250" cy="1244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6786563" y="5384800"/>
            <a:ext cx="200025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rgbClr val="04617B">
                    <a:lumMod val="75000"/>
                  </a:srgbClr>
                </a:solidFill>
                <a:latin typeface="Times New Roman" pitchFamily="18" charset="0"/>
              </a:rPr>
              <a:t>РАЗНОУРОВНЕВОСТЬ СОДЕРЖАНИЯ ОБРАЗОВАТЕЛЬНОГО РЕСУРСА</a:t>
            </a: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3500438" y="5184775"/>
            <a:ext cx="2000250" cy="1244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3500438" y="5497513"/>
            <a:ext cx="2000250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rgbClr val="04617B">
                    <a:lumMod val="75000"/>
                  </a:srgbClr>
                </a:solidFill>
                <a:latin typeface="Times New Roman" pitchFamily="18" charset="0"/>
              </a:rPr>
              <a:t>ВОЗМОЖНОСТЬ ИНТЕНСИФИКАЦИИ ПРОЦЕССА ОБУЧЕНИЯ</a:t>
            </a:r>
          </a:p>
        </p:txBody>
      </p:sp>
      <p:sp>
        <p:nvSpPr>
          <p:cNvPr id="78" name="Стрелка вправо 77"/>
          <p:cNvSpPr/>
          <p:nvPr/>
        </p:nvSpPr>
        <p:spPr>
          <a:xfrm rot="5400000">
            <a:off x="4250531" y="4893470"/>
            <a:ext cx="428625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9" name="Стрелка вправо 78"/>
          <p:cNvSpPr/>
          <p:nvPr/>
        </p:nvSpPr>
        <p:spPr>
          <a:xfrm rot="16200000">
            <a:off x="3964782" y="2321718"/>
            <a:ext cx="857250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0" name="Стрелка вправо 79"/>
          <p:cNvSpPr/>
          <p:nvPr/>
        </p:nvSpPr>
        <p:spPr>
          <a:xfrm rot="13800000">
            <a:off x="2065337" y="2441576"/>
            <a:ext cx="1560513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1" name="Стрелка вправо 80"/>
          <p:cNvSpPr/>
          <p:nvPr/>
        </p:nvSpPr>
        <p:spPr>
          <a:xfrm rot="18600000">
            <a:off x="5310982" y="2447131"/>
            <a:ext cx="1638300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2" name="Стрелка вправо 81"/>
          <p:cNvSpPr/>
          <p:nvPr/>
        </p:nvSpPr>
        <p:spPr>
          <a:xfrm rot="20400000">
            <a:off x="5826125" y="3076575"/>
            <a:ext cx="995363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3" name="Стрелка вправо 82"/>
          <p:cNvSpPr/>
          <p:nvPr/>
        </p:nvSpPr>
        <p:spPr>
          <a:xfrm rot="12000000">
            <a:off x="2151063" y="3133725"/>
            <a:ext cx="933450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4" name="Стрелка вправо 83"/>
          <p:cNvSpPr/>
          <p:nvPr/>
        </p:nvSpPr>
        <p:spPr>
          <a:xfrm rot="1200000">
            <a:off x="6013450" y="4059238"/>
            <a:ext cx="798513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5" name="Стрелка вправо 84"/>
          <p:cNvSpPr/>
          <p:nvPr/>
        </p:nvSpPr>
        <p:spPr>
          <a:xfrm rot="9600000">
            <a:off x="2155825" y="4105275"/>
            <a:ext cx="798513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6" name="Стрелка вправо 85"/>
          <p:cNvSpPr/>
          <p:nvPr/>
        </p:nvSpPr>
        <p:spPr>
          <a:xfrm rot="8400000">
            <a:off x="1973263" y="4813300"/>
            <a:ext cx="1435100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7" name="Стрелка вправо 86"/>
          <p:cNvSpPr/>
          <p:nvPr/>
        </p:nvSpPr>
        <p:spPr>
          <a:xfrm rot="2400000">
            <a:off x="5540375" y="4714875"/>
            <a:ext cx="1414463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4" name="Овал 73"/>
          <p:cNvSpPr/>
          <p:nvPr/>
        </p:nvSpPr>
        <p:spPr>
          <a:xfrm>
            <a:off x="2857500" y="2857500"/>
            <a:ext cx="3214688" cy="19288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3357563" y="3214688"/>
            <a:ext cx="2286000" cy="12461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500" b="1" dirty="0">
                <a:solidFill>
                  <a:srgbClr val="04617B">
                    <a:lumMod val="75000"/>
                  </a:srgbClr>
                </a:solidFill>
                <a:latin typeface="Times New Roman" pitchFamily="18" charset="0"/>
              </a:rPr>
              <a:t>ПЕАГОГИЧЕСКИЕ УСЛОВИЯ ФОРМИРОВАНИЯ ОБРАЗОВАТЕЛЬНОЙ СРЕДЫ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Система оплаты работы </a:t>
            </a:r>
            <a:r>
              <a:rPr lang="ru-RU" dirty="0" err="1" smtClean="0"/>
              <a:t>тьютора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60419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43488"/>
          </a:xfrm>
        </p:spPr>
        <p:txBody>
          <a:bodyPr>
            <a:normAutofit/>
          </a:bodyPr>
          <a:lstStyle/>
          <a:p>
            <a:pPr eaLnBrk="1" hangingPunct="1"/>
            <a:r>
              <a:rPr lang="ru-RU" smtClean="0"/>
              <a:t>внесение должности тьютора в штатное расписание за счет его персмотра и оптимизации;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внесение нагрузки педагога-тьютора во внеаудиторную нагрузку педагогов;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b="1" smtClean="0"/>
              <a:t>разработка показателей качественной работы педагога (портфолио);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организация платных образовательных услуг.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38" cy="129698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ТЬЮТОРСТВО (КАК ПЛАТНАЯ) ДОПОЛНИТЕЛЬНАЯ ОБРАЗОВАТЕЛЬНАЯ УСЛУГА???</a:t>
            </a:r>
            <a:endParaRPr lang="ru-RU" sz="2800" dirty="0"/>
          </a:p>
        </p:txBody>
      </p:sp>
      <p:sp>
        <p:nvSpPr>
          <p:cNvPr id="61443" name="Содержимое 2"/>
          <p:cNvSpPr>
            <a:spLocks noGrp="1"/>
          </p:cNvSpPr>
          <p:nvPr>
            <p:ph sz="quarter" idx="1"/>
          </p:nvPr>
        </p:nvSpPr>
        <p:spPr>
          <a:xfrm>
            <a:off x="539750" y="1628775"/>
            <a:ext cx="8208963" cy="4873625"/>
          </a:xfrm>
        </p:spPr>
        <p:txBody>
          <a:bodyPr>
            <a:normAutofit fontScale="62500" lnSpcReduction="20000"/>
          </a:bodyPr>
          <a:lstStyle/>
          <a:p>
            <a:pPr eaLnBrk="1" hangingPunct="1"/>
            <a:r>
              <a:rPr lang="ru-RU" sz="3800" dirty="0" smtClean="0"/>
              <a:t>Описание услуги в Уставе.</a:t>
            </a:r>
          </a:p>
          <a:p>
            <a:pPr eaLnBrk="1" hangingPunct="1"/>
            <a:endParaRPr lang="ru-RU" sz="3800" dirty="0" smtClean="0"/>
          </a:p>
          <a:p>
            <a:pPr eaLnBrk="1" hangingPunct="1"/>
            <a:r>
              <a:rPr lang="ru-RU" sz="3800" dirty="0" smtClean="0"/>
              <a:t>Положение о </a:t>
            </a:r>
            <a:r>
              <a:rPr lang="ru-RU" sz="3800" dirty="0" err="1" smtClean="0"/>
              <a:t>тьюторском</a:t>
            </a:r>
            <a:r>
              <a:rPr lang="ru-RU" sz="3800" dirty="0" smtClean="0"/>
              <a:t> сопровождении ИОП.</a:t>
            </a:r>
          </a:p>
          <a:p>
            <a:pPr eaLnBrk="1" hangingPunct="1"/>
            <a:endParaRPr lang="ru-RU" sz="3800" dirty="0" smtClean="0"/>
          </a:p>
          <a:p>
            <a:pPr eaLnBrk="1" hangingPunct="1"/>
            <a:r>
              <a:rPr lang="ru-RU" sz="3800" dirty="0" smtClean="0"/>
              <a:t>Программа </a:t>
            </a:r>
            <a:r>
              <a:rPr lang="ru-RU" sz="3800" dirty="0" err="1" smtClean="0"/>
              <a:t>тьюторской</a:t>
            </a:r>
            <a:r>
              <a:rPr lang="ru-RU" sz="3800" dirty="0" smtClean="0"/>
              <a:t> работы.</a:t>
            </a:r>
          </a:p>
          <a:p>
            <a:pPr eaLnBrk="1" hangingPunct="1"/>
            <a:endParaRPr lang="ru-RU" sz="3800" dirty="0" smtClean="0"/>
          </a:p>
          <a:p>
            <a:pPr eaLnBrk="1" hangingPunct="1"/>
            <a:r>
              <a:rPr lang="ru-RU" sz="3800" dirty="0" smtClean="0"/>
              <a:t>Должностные обязанности </a:t>
            </a:r>
            <a:r>
              <a:rPr lang="ru-RU" sz="3800" dirty="0" err="1" smtClean="0"/>
              <a:t>тьютора</a:t>
            </a:r>
            <a:r>
              <a:rPr lang="ru-RU" sz="3800" dirty="0" smtClean="0"/>
              <a:t>.</a:t>
            </a:r>
          </a:p>
          <a:p>
            <a:pPr eaLnBrk="1" hangingPunct="1"/>
            <a:endParaRPr lang="ru-RU" sz="3800" dirty="0" smtClean="0"/>
          </a:p>
          <a:p>
            <a:pPr eaLnBrk="1" hangingPunct="1"/>
            <a:r>
              <a:rPr lang="ru-RU" sz="3800" dirty="0" smtClean="0"/>
              <a:t>Договор с родителями.</a:t>
            </a:r>
          </a:p>
          <a:p>
            <a:pPr eaLnBrk="1" hangingPunct="1"/>
            <a:endParaRPr lang="ru-RU" sz="3800" dirty="0" smtClean="0"/>
          </a:p>
          <a:p>
            <a:pPr eaLnBrk="1" hangingPunct="1"/>
            <a:r>
              <a:rPr lang="ru-RU" sz="3800" dirty="0" smtClean="0"/>
              <a:t>График работы </a:t>
            </a:r>
            <a:r>
              <a:rPr lang="ru-RU" sz="3800" dirty="0" err="1" smtClean="0"/>
              <a:t>тьютора</a:t>
            </a:r>
            <a:r>
              <a:rPr lang="ru-RU" sz="3800" dirty="0" smtClean="0"/>
              <a:t>.</a:t>
            </a:r>
          </a:p>
          <a:p>
            <a:pPr eaLnBrk="1" hangingPunct="1"/>
            <a:endParaRPr lang="ru-RU" sz="3800" dirty="0" smtClean="0"/>
          </a:p>
          <a:p>
            <a:pPr eaLnBrk="1" hangingPunct="1"/>
            <a:r>
              <a:rPr lang="ru-RU" sz="3800" dirty="0" smtClean="0"/>
              <a:t>Аналитические материалы.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Информационно-образовательная среда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Требование ФГОС ООО к условиям реализации ООП ООО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cap="small" dirty="0" smtClean="0"/>
          </a:p>
          <a:p>
            <a:r>
              <a:rPr lang="ru-RU" sz="3200" b="1" dirty="0" smtClean="0"/>
              <a:t>кадровые условия;</a:t>
            </a:r>
          </a:p>
          <a:p>
            <a:r>
              <a:rPr lang="ru-RU" sz="3200" b="1" dirty="0" smtClean="0"/>
              <a:t>финансово-экономические условия;</a:t>
            </a:r>
          </a:p>
          <a:p>
            <a:r>
              <a:rPr lang="ru-RU" sz="3200" b="1" dirty="0" smtClean="0"/>
              <a:t>материально-технические условия;</a:t>
            </a:r>
          </a:p>
          <a:p>
            <a:r>
              <a:rPr lang="ru-RU" sz="3200" b="1" dirty="0" smtClean="0"/>
              <a:t>психолого-педагогические условия;</a:t>
            </a:r>
          </a:p>
          <a:p>
            <a:r>
              <a:rPr lang="ru-RU" sz="3200" b="1" dirty="0" smtClean="0"/>
              <a:t>информационно-методические условия.</a:t>
            </a:r>
            <a:endParaRPr lang="ru-RU" sz="32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Требование ФГОС ООО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/>
          <a:lstStyle/>
          <a:p>
            <a:pPr algn="ctr"/>
            <a:r>
              <a:rPr lang="ru-RU" sz="3200" b="1" dirty="0" smtClean="0"/>
              <a:t>26. Информационно-методические условия реализации основной образовательной программы общего образования </a:t>
            </a:r>
            <a:r>
              <a:rPr lang="ru-RU" sz="3200" dirty="0" smtClean="0"/>
              <a:t>должны обеспечиваться современной </a:t>
            </a:r>
            <a:r>
              <a:rPr lang="ru-RU" sz="3200" b="1" i="1" u="sng" dirty="0" smtClean="0">
                <a:solidFill>
                  <a:srgbClr val="FF0000"/>
                </a:solidFill>
              </a:rPr>
              <a:t>информационно-образовательной средой.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Компоненты ИОС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комплекс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информационных образовательных ресурсов (в том числе  ЦОР);</a:t>
            </a:r>
          </a:p>
          <a:p>
            <a:pPr marL="514350" indent="-514350">
              <a:buAutoNum type="arabicPeriod"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средства ИКТ;</a:t>
            </a: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систему современных педагогических технологий, обеспечивающих обучение в современной информационно-образовательной среде.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Оснащение ОУ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Письмо Министерства образования и науки РФ от 24.11.2011 № МД-1552 / 03 «Об оснащении общеобразовательных учреждений учебным и учебно-лабораторным оборудованием».</a:t>
            </a:r>
          </a:p>
          <a:p>
            <a:r>
              <a:rPr lang="ru-RU" dirty="0" smtClean="0"/>
              <a:t>Рекомендации по оснащению общеобразовательных учреждений учебным и учебно-лабораторным оборудованием , необходимым для реализации ФГОС ООО, организации проектной деятельности, моделирования и технического творчества обучающихся.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Сайт образовательного учреждения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u="sng" dirty="0" smtClean="0"/>
              <a:t>Статья 32 </a:t>
            </a:r>
            <a:r>
              <a:rPr lang="ru-RU" b="1" i="1" dirty="0" smtClean="0"/>
              <a:t>Закона Российской Федерации "Об образовании« (в последней редакции)</a:t>
            </a:r>
          </a:p>
          <a:p>
            <a:r>
              <a:rPr lang="ru-RU" dirty="0" smtClean="0"/>
              <a:t>…</a:t>
            </a:r>
          </a:p>
          <a:p>
            <a:r>
              <a:rPr lang="ru-RU" dirty="0" smtClean="0"/>
              <a:t>2. К компетенции образовательного учреждения относятся:</a:t>
            </a:r>
          </a:p>
          <a:p>
            <a:pPr>
              <a:buNone/>
            </a:pPr>
            <a:r>
              <a:rPr lang="ru-RU" dirty="0" smtClean="0"/>
              <a:t>    … </a:t>
            </a:r>
          </a:p>
          <a:p>
            <a:pPr>
              <a:buNone/>
            </a:pPr>
            <a:r>
              <a:rPr lang="ru-RU" dirty="0" smtClean="0"/>
              <a:t>   25) обеспечение создания и ведения официального сайта образовательного учреждения в сети Интернет.</a:t>
            </a: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Сайт образовательного учреждения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  <a:buNone/>
            </a:pPr>
            <a:endParaRPr lang="ru-RU" sz="2800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buNone/>
            </a:pPr>
            <a:endParaRPr lang="ru-RU" sz="2800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Постановление Правительства РФ от 18.04.2012 N 343"Об утверждении Правил размещения в сети Интернет и обновления информации об образовательном учреждении"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5750" y="571500"/>
            <a:ext cx="8305800" cy="801688"/>
          </a:xfrm>
        </p:spPr>
        <p:txBody>
          <a:bodyPr/>
          <a:lstStyle/>
          <a:p>
            <a:pPr eaLnBrk="1" hangingPunct="1"/>
            <a:r>
              <a:rPr lang="ru-RU" sz="2800" b="1" smtClean="0"/>
              <a:t>Структура основной образовательной программы основного общего образования</a:t>
            </a: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2000250" y="1643063"/>
            <a:ext cx="1500188" cy="5715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Планируемые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результаты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5429250" y="6000750"/>
            <a:ext cx="1152525" cy="571500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2700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Учебный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план</a:t>
            </a: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3643313" y="1643063"/>
            <a:ext cx="1000125" cy="5715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Система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оценки</a:t>
            </a:r>
          </a:p>
        </p:txBody>
      </p:sp>
      <p:sp>
        <p:nvSpPr>
          <p:cNvPr id="15" name="AutoShape 8"/>
          <p:cNvSpPr>
            <a:spLocks noChangeArrowheads="1"/>
          </p:cNvSpPr>
          <p:nvPr/>
        </p:nvSpPr>
        <p:spPr bwMode="auto">
          <a:xfrm>
            <a:off x="285750" y="1643063"/>
            <a:ext cx="1571625" cy="5715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Пояснительная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записка</a:t>
            </a:r>
          </a:p>
        </p:txBody>
      </p:sp>
      <p:sp>
        <p:nvSpPr>
          <p:cNvPr id="18" name="Левая фигурная скобка 17"/>
          <p:cNvSpPr/>
          <p:nvPr/>
        </p:nvSpPr>
        <p:spPr>
          <a:xfrm rot="10800000">
            <a:off x="4500563" y="1500188"/>
            <a:ext cx="733425" cy="868362"/>
          </a:xfrm>
          <a:prstGeom prst="leftBrace">
            <a:avLst>
              <a:gd name="adj1" fmla="val 8333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9" name="Левая фигурная скобка 18"/>
          <p:cNvSpPr/>
          <p:nvPr/>
        </p:nvSpPr>
        <p:spPr>
          <a:xfrm rot="16200000">
            <a:off x="6215063" y="3000375"/>
            <a:ext cx="304800" cy="4876800"/>
          </a:xfrm>
          <a:prstGeom prst="leftBrace">
            <a:avLst>
              <a:gd name="adj1" fmla="val 8333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1" name="AutoShape 8"/>
          <p:cNvSpPr>
            <a:spLocks noChangeArrowheads="1"/>
          </p:cNvSpPr>
          <p:nvPr/>
        </p:nvSpPr>
        <p:spPr bwMode="auto">
          <a:xfrm>
            <a:off x="6715125" y="6000750"/>
            <a:ext cx="2065338" cy="571500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2700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Система условий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реализации ООП</a:t>
            </a:r>
          </a:p>
        </p:txBody>
      </p:sp>
      <p:sp>
        <p:nvSpPr>
          <p:cNvPr id="22" name="Левая фигурная скобка 21"/>
          <p:cNvSpPr/>
          <p:nvPr/>
        </p:nvSpPr>
        <p:spPr>
          <a:xfrm>
            <a:off x="4857750" y="5857875"/>
            <a:ext cx="785813" cy="857250"/>
          </a:xfrm>
          <a:prstGeom prst="leftBrace">
            <a:avLst>
              <a:gd name="adj1" fmla="val 8333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1275" name="TextBox 25"/>
          <p:cNvSpPr txBox="1">
            <a:spLocks noChangeArrowheads="1"/>
          </p:cNvSpPr>
          <p:nvPr/>
        </p:nvSpPr>
        <p:spPr bwMode="auto">
          <a:xfrm>
            <a:off x="5143500" y="1785938"/>
            <a:ext cx="3286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prstClr val="black"/>
                </a:solidFill>
                <a:latin typeface="Arial" charset="0"/>
              </a:rPr>
              <a:t>1. Ц е л е в о й  р а з д е л</a:t>
            </a:r>
          </a:p>
        </p:txBody>
      </p:sp>
      <p:sp>
        <p:nvSpPr>
          <p:cNvPr id="11276" name="TextBox 26"/>
          <p:cNvSpPr txBox="1">
            <a:spLocks noChangeArrowheads="1"/>
          </p:cNvSpPr>
          <p:nvPr/>
        </p:nvSpPr>
        <p:spPr bwMode="auto">
          <a:xfrm>
            <a:off x="4000500" y="5500688"/>
            <a:ext cx="495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prstClr val="black"/>
                </a:solidFill>
                <a:latin typeface="Arial" charset="0"/>
              </a:rPr>
              <a:t>2. С о д е р ж а т е л ь н ы й  р а з д е л</a:t>
            </a:r>
          </a:p>
        </p:txBody>
      </p:sp>
      <p:sp>
        <p:nvSpPr>
          <p:cNvPr id="11277" name="TextBox 27"/>
          <p:cNvSpPr txBox="1">
            <a:spLocks noChangeArrowheads="1"/>
          </p:cNvSpPr>
          <p:nvPr/>
        </p:nvSpPr>
        <p:spPr bwMode="auto">
          <a:xfrm>
            <a:off x="142875" y="6072188"/>
            <a:ext cx="4786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prstClr val="black"/>
                </a:solidFill>
                <a:latin typeface="Arial" charset="0"/>
              </a:rPr>
              <a:t>3. О р г а н и з а ц и о н н ы й  р а з д е л</a:t>
            </a: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4000500" y="3714750"/>
            <a:ext cx="3143250" cy="785813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Формирование экологической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культуры, культуры здорового 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и безопасного образа жизни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357188" y="2500313"/>
            <a:ext cx="1293812" cy="857250"/>
          </a:xfrm>
          <a:prstGeom prst="roundRect">
            <a:avLst>
              <a:gd name="adj" fmla="val 16667"/>
            </a:avLst>
          </a:prstGeom>
          <a:solidFill>
            <a:srgbClr val="E3FDF2"/>
          </a:solidFill>
          <a:ln w="12700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Программа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развития 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УУД</a:t>
            </a: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4929188" y="2500313"/>
            <a:ext cx="1500187" cy="857250"/>
          </a:xfrm>
          <a:prstGeom prst="roundRect">
            <a:avLst>
              <a:gd name="adj" fmla="val 16667"/>
            </a:avLst>
          </a:prstGeom>
          <a:solidFill>
            <a:srgbClr val="E3FDF2"/>
          </a:solidFill>
          <a:ln w="12700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rgbClr val="000000"/>
                </a:solidFill>
              </a:rPr>
              <a:t>Программа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rgbClr val="000000"/>
                </a:solidFill>
              </a:rPr>
              <a:t>воспитания и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rgbClr val="000000"/>
                </a:solidFill>
              </a:rPr>
              <a:t> социализации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1928813" y="2500313"/>
            <a:ext cx="2143125" cy="857250"/>
          </a:xfrm>
          <a:prstGeom prst="roundRect">
            <a:avLst>
              <a:gd name="adj" fmla="val 16667"/>
            </a:avLst>
          </a:prstGeom>
          <a:solidFill>
            <a:srgbClr val="E3FDF2"/>
          </a:solidFill>
          <a:ln w="12700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Программы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 отдельных  учебных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предметов (курсов)</a:t>
            </a: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357188" y="3500438"/>
            <a:ext cx="1785937" cy="85725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Формирование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 и развитие ИКТ-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компетентности</a:t>
            </a: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4000500" y="4714875"/>
            <a:ext cx="3143250" cy="57150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Социализация,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профессиональная ориентация</a:t>
            </a:r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357188" y="4714875"/>
            <a:ext cx="3429000" cy="57150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 fontAlgn="base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>
                <a:srgbClr val="DFF0F7"/>
              </a:buClr>
              <a:buSzPct val="75000"/>
              <a:buFont typeface="Wingdings" pitchFamily="2" charset="2"/>
              <a:buNone/>
              <a:defRPr/>
            </a:pPr>
            <a:r>
              <a:rPr lang="ru-RU" dirty="0">
                <a:solidFill>
                  <a:prstClr val="black"/>
                </a:solidFill>
              </a:rPr>
              <a:t>Учебно-исследовательская</a:t>
            </a:r>
          </a:p>
          <a:p>
            <a:pPr marL="342900" indent="-342900" algn="ctr" fontAlgn="base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>
                <a:srgbClr val="DFF0F7"/>
              </a:buClr>
              <a:buSzPct val="75000"/>
              <a:buFont typeface="Wingdings" pitchFamily="2" charset="2"/>
              <a:buNone/>
              <a:defRPr/>
            </a:pPr>
            <a:r>
              <a:rPr lang="ru-RU" dirty="0">
                <a:solidFill>
                  <a:prstClr val="black"/>
                </a:solidFill>
              </a:rPr>
              <a:t> и проектная  деятельность</a:t>
            </a:r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>
            <a:off x="7072313" y="2500313"/>
            <a:ext cx="1643062" cy="857250"/>
          </a:xfrm>
          <a:prstGeom prst="roundRect">
            <a:avLst>
              <a:gd name="adj" fmla="val 16667"/>
            </a:avLst>
          </a:prstGeom>
          <a:solidFill>
            <a:srgbClr val="E3FDF2"/>
          </a:solidFill>
          <a:ln w="12700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Программа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коррекционной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 работы</a:t>
            </a:r>
            <a:endParaRPr lang="ru-RU" dirty="0">
              <a:solidFill>
                <a:srgbClr val="D02800"/>
              </a:solidFill>
            </a:endParaRPr>
          </a:p>
        </p:txBody>
      </p:sp>
      <p:sp>
        <p:nvSpPr>
          <p:cNvPr id="20" name="AutoShape 8"/>
          <p:cNvSpPr>
            <a:spLocks noChangeArrowheads="1"/>
          </p:cNvSpPr>
          <p:nvPr/>
        </p:nvSpPr>
        <p:spPr bwMode="auto">
          <a:xfrm>
            <a:off x="2286000" y="3500438"/>
            <a:ext cx="1500188" cy="1071562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Духовно-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нравственное 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развитие и 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воспитание</a:t>
            </a:r>
          </a:p>
        </p:txBody>
      </p:sp>
      <p:cxnSp>
        <p:nvCxnSpPr>
          <p:cNvPr id="27" name="Прямая со стрелкой 26"/>
          <p:cNvCxnSpPr>
            <a:stCxn id="9" idx="1"/>
          </p:cNvCxnSpPr>
          <p:nvPr/>
        </p:nvCxnSpPr>
        <p:spPr>
          <a:xfrm rot="10800000" flipV="1">
            <a:off x="3786188" y="2928938"/>
            <a:ext cx="1143000" cy="7143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6" idx="0"/>
          </p:cNvCxnSpPr>
          <p:nvPr/>
        </p:nvCxnSpPr>
        <p:spPr>
          <a:xfrm rot="5400000">
            <a:off x="5464969" y="3464719"/>
            <a:ext cx="357187" cy="1428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11" idx="1"/>
          </p:cNvCxnSpPr>
          <p:nvPr/>
        </p:nvCxnSpPr>
        <p:spPr>
          <a:xfrm>
            <a:off x="142875" y="3929063"/>
            <a:ext cx="214313" cy="158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Соединительная линия уступом 41"/>
          <p:cNvCxnSpPr>
            <a:stCxn id="8" idx="1"/>
            <a:endCxn id="14" idx="1"/>
          </p:cNvCxnSpPr>
          <p:nvPr/>
        </p:nvCxnSpPr>
        <p:spPr>
          <a:xfrm rot="10800000" flipV="1">
            <a:off x="357188" y="2928938"/>
            <a:ext cx="1587" cy="2071687"/>
          </a:xfrm>
          <a:prstGeom prst="bentConnector3">
            <a:avLst>
              <a:gd name="adj1" fmla="val 14395466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38"/>
          <p:cNvGrpSpPr>
            <a:grpSpLocks/>
          </p:cNvGrpSpPr>
          <p:nvPr/>
        </p:nvGrpSpPr>
        <p:grpSpPr bwMode="auto">
          <a:xfrm>
            <a:off x="6429375" y="2928938"/>
            <a:ext cx="1001713" cy="2073275"/>
            <a:chOff x="6429388" y="2928934"/>
            <a:chExt cx="1000926" cy="2073290"/>
          </a:xfrm>
        </p:grpSpPr>
        <p:cxnSp>
          <p:nvCxnSpPr>
            <p:cNvPr id="28" name="Прямая со стрелкой 27"/>
            <p:cNvCxnSpPr>
              <a:endCxn id="13" idx="3"/>
            </p:cNvCxnSpPr>
            <p:nvPr/>
          </p:nvCxnSpPr>
          <p:spPr>
            <a:xfrm rot="10800000">
              <a:off x="7143202" y="5000636"/>
              <a:ext cx="285525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Прямая соединительная линия 120"/>
            <p:cNvCxnSpPr/>
            <p:nvPr/>
          </p:nvCxnSpPr>
          <p:spPr>
            <a:xfrm>
              <a:off x="6429388" y="2928934"/>
              <a:ext cx="999339" cy="78581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Прямая соединительная линия 122"/>
            <p:cNvCxnSpPr/>
            <p:nvPr/>
          </p:nvCxnSpPr>
          <p:spPr>
            <a:xfrm rot="5400000">
              <a:off x="6792928" y="4350551"/>
              <a:ext cx="1273184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5750" y="571500"/>
            <a:ext cx="8305800" cy="801688"/>
          </a:xfrm>
        </p:spPr>
        <p:txBody>
          <a:bodyPr/>
          <a:lstStyle/>
          <a:p>
            <a:pPr eaLnBrk="1" hangingPunct="1"/>
            <a:r>
              <a:rPr lang="ru-RU" sz="2800" b="1" smtClean="0"/>
              <a:t>Структура основной образовательной программы основного общего образования</a:t>
            </a: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2000250" y="1643063"/>
            <a:ext cx="1500188" cy="5715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Планируемые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результаты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5429250" y="6000750"/>
            <a:ext cx="1152525" cy="571500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2700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Учебный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план</a:t>
            </a: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3643313" y="1643063"/>
            <a:ext cx="1000125" cy="5715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Система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оценки</a:t>
            </a:r>
          </a:p>
        </p:txBody>
      </p:sp>
      <p:sp>
        <p:nvSpPr>
          <p:cNvPr id="15" name="AutoShape 8"/>
          <p:cNvSpPr>
            <a:spLocks noChangeArrowheads="1"/>
          </p:cNvSpPr>
          <p:nvPr/>
        </p:nvSpPr>
        <p:spPr bwMode="auto">
          <a:xfrm>
            <a:off x="285750" y="1643063"/>
            <a:ext cx="1571625" cy="5715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Пояснительная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записка</a:t>
            </a:r>
          </a:p>
        </p:txBody>
      </p:sp>
      <p:sp>
        <p:nvSpPr>
          <p:cNvPr id="18" name="Левая фигурная скобка 17"/>
          <p:cNvSpPr/>
          <p:nvPr/>
        </p:nvSpPr>
        <p:spPr>
          <a:xfrm rot="10800000">
            <a:off x="4500563" y="1500188"/>
            <a:ext cx="733425" cy="868362"/>
          </a:xfrm>
          <a:prstGeom prst="leftBrace">
            <a:avLst>
              <a:gd name="adj1" fmla="val 8333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9" name="Левая фигурная скобка 18"/>
          <p:cNvSpPr/>
          <p:nvPr/>
        </p:nvSpPr>
        <p:spPr>
          <a:xfrm rot="16200000">
            <a:off x="6215063" y="3000375"/>
            <a:ext cx="304800" cy="4876800"/>
          </a:xfrm>
          <a:prstGeom prst="leftBrace">
            <a:avLst>
              <a:gd name="adj1" fmla="val 8333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1" name="AutoShape 8"/>
          <p:cNvSpPr>
            <a:spLocks noChangeArrowheads="1"/>
          </p:cNvSpPr>
          <p:nvPr/>
        </p:nvSpPr>
        <p:spPr bwMode="auto">
          <a:xfrm>
            <a:off x="6715125" y="6000750"/>
            <a:ext cx="2065338" cy="571500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2700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Система условий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реализации ООП</a:t>
            </a:r>
          </a:p>
        </p:txBody>
      </p:sp>
      <p:sp>
        <p:nvSpPr>
          <p:cNvPr id="22" name="Левая фигурная скобка 21"/>
          <p:cNvSpPr/>
          <p:nvPr/>
        </p:nvSpPr>
        <p:spPr>
          <a:xfrm>
            <a:off x="4857750" y="5857875"/>
            <a:ext cx="785813" cy="857250"/>
          </a:xfrm>
          <a:prstGeom prst="leftBrace">
            <a:avLst>
              <a:gd name="adj1" fmla="val 8333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1275" name="TextBox 25"/>
          <p:cNvSpPr txBox="1">
            <a:spLocks noChangeArrowheads="1"/>
          </p:cNvSpPr>
          <p:nvPr/>
        </p:nvSpPr>
        <p:spPr bwMode="auto">
          <a:xfrm>
            <a:off x="5143500" y="1785938"/>
            <a:ext cx="3286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prstClr val="black"/>
                </a:solidFill>
                <a:latin typeface="Arial" charset="0"/>
              </a:rPr>
              <a:t>1. Ц е л е в о й  р а з д е л</a:t>
            </a:r>
          </a:p>
        </p:txBody>
      </p:sp>
      <p:sp>
        <p:nvSpPr>
          <p:cNvPr id="11276" name="TextBox 26"/>
          <p:cNvSpPr txBox="1">
            <a:spLocks noChangeArrowheads="1"/>
          </p:cNvSpPr>
          <p:nvPr/>
        </p:nvSpPr>
        <p:spPr bwMode="auto">
          <a:xfrm>
            <a:off x="4000500" y="5500688"/>
            <a:ext cx="495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prstClr val="black"/>
                </a:solidFill>
                <a:latin typeface="Arial" charset="0"/>
              </a:rPr>
              <a:t>2. С о д е р ж а т е л ь н ы й  р а з д е л</a:t>
            </a:r>
          </a:p>
        </p:txBody>
      </p:sp>
      <p:sp>
        <p:nvSpPr>
          <p:cNvPr id="11277" name="TextBox 27"/>
          <p:cNvSpPr txBox="1">
            <a:spLocks noChangeArrowheads="1"/>
          </p:cNvSpPr>
          <p:nvPr/>
        </p:nvSpPr>
        <p:spPr bwMode="auto">
          <a:xfrm>
            <a:off x="142875" y="6072188"/>
            <a:ext cx="4786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prstClr val="black"/>
                </a:solidFill>
                <a:latin typeface="Arial" charset="0"/>
              </a:rPr>
              <a:t>3. О р г а н и з а ц и о н н ы й  р а з д е л</a:t>
            </a: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4000500" y="3714750"/>
            <a:ext cx="3143250" cy="785813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Формирование экологической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культуры, культуры здорового 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и безопасного образа жизни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357188" y="2500313"/>
            <a:ext cx="1293812" cy="857250"/>
          </a:xfrm>
          <a:prstGeom prst="roundRect">
            <a:avLst>
              <a:gd name="adj" fmla="val 16667"/>
            </a:avLst>
          </a:prstGeom>
          <a:solidFill>
            <a:srgbClr val="E3FDF2"/>
          </a:solidFill>
          <a:ln w="12700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Программа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развития 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УУД</a:t>
            </a: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4929188" y="2500313"/>
            <a:ext cx="1500187" cy="857250"/>
          </a:xfrm>
          <a:prstGeom prst="roundRect">
            <a:avLst>
              <a:gd name="adj" fmla="val 16667"/>
            </a:avLst>
          </a:prstGeom>
          <a:solidFill>
            <a:srgbClr val="E3FDF2"/>
          </a:solidFill>
          <a:ln w="12700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rgbClr val="000000"/>
                </a:solidFill>
              </a:rPr>
              <a:t>Программа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rgbClr val="000000"/>
                </a:solidFill>
              </a:rPr>
              <a:t>воспитания и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rgbClr val="000000"/>
                </a:solidFill>
              </a:rPr>
              <a:t> социализации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1928813" y="2500313"/>
            <a:ext cx="2143125" cy="857250"/>
          </a:xfrm>
          <a:prstGeom prst="roundRect">
            <a:avLst>
              <a:gd name="adj" fmla="val 16667"/>
            </a:avLst>
          </a:prstGeom>
          <a:solidFill>
            <a:srgbClr val="E3FDF2"/>
          </a:solidFill>
          <a:ln w="12700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Программы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 отдельных  учебных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предметов (курсов)</a:t>
            </a: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357188" y="3500438"/>
            <a:ext cx="1785937" cy="85725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Формирование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 и развитие ИКТ-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компетентности</a:t>
            </a: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4000500" y="4714875"/>
            <a:ext cx="3143250" cy="57150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Социализация,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профессиональная ориентация</a:t>
            </a:r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357188" y="4714875"/>
            <a:ext cx="3429000" cy="57150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 fontAlgn="base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>
                <a:srgbClr val="DFF0F7"/>
              </a:buClr>
              <a:buSzPct val="75000"/>
              <a:buFont typeface="Wingdings" pitchFamily="2" charset="2"/>
              <a:buNone/>
              <a:defRPr/>
            </a:pPr>
            <a:r>
              <a:rPr lang="ru-RU" dirty="0">
                <a:solidFill>
                  <a:prstClr val="black"/>
                </a:solidFill>
              </a:rPr>
              <a:t>Учебно-исследовательская</a:t>
            </a:r>
          </a:p>
          <a:p>
            <a:pPr marL="342900" indent="-342900" algn="ctr" fontAlgn="base">
              <a:lnSpc>
                <a:spcPct val="75000"/>
              </a:lnSpc>
              <a:spcBef>
                <a:spcPct val="20000"/>
              </a:spcBef>
              <a:spcAft>
                <a:spcPct val="0"/>
              </a:spcAft>
              <a:buClr>
                <a:srgbClr val="DFF0F7"/>
              </a:buClr>
              <a:buSzPct val="75000"/>
              <a:buFont typeface="Wingdings" pitchFamily="2" charset="2"/>
              <a:buNone/>
              <a:defRPr/>
            </a:pPr>
            <a:r>
              <a:rPr lang="ru-RU" dirty="0">
                <a:solidFill>
                  <a:prstClr val="black"/>
                </a:solidFill>
              </a:rPr>
              <a:t> и проектная  деятельность</a:t>
            </a:r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>
            <a:off x="7072313" y="2500313"/>
            <a:ext cx="1643062" cy="857250"/>
          </a:xfrm>
          <a:prstGeom prst="roundRect">
            <a:avLst>
              <a:gd name="adj" fmla="val 16667"/>
            </a:avLst>
          </a:prstGeom>
          <a:solidFill>
            <a:srgbClr val="E3FDF2"/>
          </a:solidFill>
          <a:ln w="12700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Программа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коррекционной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 работы</a:t>
            </a:r>
            <a:endParaRPr lang="ru-RU" dirty="0">
              <a:solidFill>
                <a:srgbClr val="D02800"/>
              </a:solidFill>
            </a:endParaRPr>
          </a:p>
        </p:txBody>
      </p:sp>
      <p:sp>
        <p:nvSpPr>
          <p:cNvPr id="20" name="AutoShape 8"/>
          <p:cNvSpPr>
            <a:spLocks noChangeArrowheads="1"/>
          </p:cNvSpPr>
          <p:nvPr/>
        </p:nvSpPr>
        <p:spPr bwMode="auto">
          <a:xfrm>
            <a:off x="2286000" y="3500438"/>
            <a:ext cx="1500188" cy="1071562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Духовно-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нравственное 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развитие и 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воспитание</a:t>
            </a:r>
          </a:p>
        </p:txBody>
      </p:sp>
      <p:cxnSp>
        <p:nvCxnSpPr>
          <p:cNvPr id="27" name="Прямая со стрелкой 26"/>
          <p:cNvCxnSpPr>
            <a:stCxn id="9" idx="1"/>
          </p:cNvCxnSpPr>
          <p:nvPr/>
        </p:nvCxnSpPr>
        <p:spPr>
          <a:xfrm rot="10800000" flipV="1">
            <a:off x="3786188" y="2928938"/>
            <a:ext cx="1143000" cy="7143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6" idx="0"/>
          </p:cNvCxnSpPr>
          <p:nvPr/>
        </p:nvCxnSpPr>
        <p:spPr>
          <a:xfrm rot="5400000">
            <a:off x="5464969" y="3464719"/>
            <a:ext cx="357187" cy="1428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11" idx="1"/>
          </p:cNvCxnSpPr>
          <p:nvPr/>
        </p:nvCxnSpPr>
        <p:spPr>
          <a:xfrm>
            <a:off x="142875" y="3929063"/>
            <a:ext cx="214313" cy="158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Соединительная линия уступом 41"/>
          <p:cNvCxnSpPr>
            <a:stCxn id="8" idx="1"/>
            <a:endCxn id="14" idx="1"/>
          </p:cNvCxnSpPr>
          <p:nvPr/>
        </p:nvCxnSpPr>
        <p:spPr>
          <a:xfrm rot="10800000" flipV="1">
            <a:off x="357188" y="2928938"/>
            <a:ext cx="1587" cy="2071687"/>
          </a:xfrm>
          <a:prstGeom prst="bentConnector3">
            <a:avLst>
              <a:gd name="adj1" fmla="val 14395466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38"/>
          <p:cNvGrpSpPr>
            <a:grpSpLocks/>
          </p:cNvGrpSpPr>
          <p:nvPr/>
        </p:nvGrpSpPr>
        <p:grpSpPr bwMode="auto">
          <a:xfrm>
            <a:off x="6429375" y="2928938"/>
            <a:ext cx="1001713" cy="2073275"/>
            <a:chOff x="6429388" y="2928934"/>
            <a:chExt cx="1000926" cy="2073290"/>
          </a:xfrm>
        </p:grpSpPr>
        <p:cxnSp>
          <p:nvCxnSpPr>
            <p:cNvPr id="28" name="Прямая со стрелкой 27"/>
            <p:cNvCxnSpPr>
              <a:endCxn id="13" idx="3"/>
            </p:cNvCxnSpPr>
            <p:nvPr/>
          </p:nvCxnSpPr>
          <p:spPr>
            <a:xfrm rot="10800000">
              <a:off x="7143202" y="5000636"/>
              <a:ext cx="285525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Прямая соединительная линия 120"/>
            <p:cNvCxnSpPr/>
            <p:nvPr/>
          </p:nvCxnSpPr>
          <p:spPr>
            <a:xfrm>
              <a:off x="6429388" y="2928934"/>
              <a:ext cx="999339" cy="78581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Прямая соединительная линия 122"/>
            <p:cNvCxnSpPr/>
            <p:nvPr/>
          </p:nvCxnSpPr>
          <p:spPr>
            <a:xfrm rot="5400000">
              <a:off x="6792928" y="4350551"/>
              <a:ext cx="1273184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0" y="117475"/>
            <a:ext cx="91440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500">
                <a:solidFill>
                  <a:srgbClr val="04617B"/>
                </a:solidFill>
                <a:latin typeface="Times New Roman" pitchFamily="18" charset="0"/>
              </a:rPr>
              <a:t>ФОРМИРОВАНИЕ ЦЕЛОСТНОЙ ОБРАЗОВАТЕЛЬНОЙ СРЕДЫ (В ЕДИНСТВЕ УРОЧНОЙ И ВНЕУРОЧНОЙ  ДЕЯТЕЛЬНОСТИ)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142875" y="1357313"/>
            <a:ext cx="2000250" cy="64293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42875" y="1428750"/>
            <a:ext cx="200025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100" b="1" dirty="0">
                <a:solidFill>
                  <a:srgbClr val="04617B">
                    <a:lumMod val="75000"/>
                  </a:srgbClr>
                </a:solidFill>
                <a:latin typeface="Times New Roman" pitchFamily="18" charset="0"/>
              </a:rPr>
              <a:t>ИНДИВИДУАЛИЗАЦИЯ</a:t>
            </a:r>
          </a:p>
          <a:p>
            <a:pPr algn="ctr">
              <a:defRPr/>
            </a:pPr>
            <a:r>
              <a:rPr lang="ru-RU" sz="1100" b="1" dirty="0">
                <a:solidFill>
                  <a:srgbClr val="04617B">
                    <a:lumMod val="75000"/>
                  </a:srgbClr>
                </a:solidFill>
                <a:latin typeface="Times New Roman" pitchFamily="18" charset="0"/>
              </a:rPr>
              <a:t>ОБРАЗОВАТЕЛЬНОГО ПРОЦЕССА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3071813" y="1357313"/>
            <a:ext cx="2928937" cy="64293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928938" y="1357313"/>
            <a:ext cx="3143250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rgbClr val="04617B">
                    <a:lumMod val="75000"/>
                  </a:srgbClr>
                </a:solidFill>
                <a:latin typeface="Times New Roman" pitchFamily="18" charset="0"/>
              </a:rPr>
              <a:t>ОРГАНИЗАЦИЯ КОЛЛЕКТИВНОЙ ДЕЯТЕЛЬНОСТИ И РАБОТЫ В ГРУППАХ СОТРУДНИЧЕСТВА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6786563" y="1357313"/>
            <a:ext cx="2000250" cy="64293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786563" y="1428750"/>
            <a:ext cx="200025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rgbClr val="04617B">
                    <a:lumMod val="75000"/>
                  </a:srgbClr>
                </a:solidFill>
                <a:latin typeface="Times New Roman" pitchFamily="18" charset="0"/>
              </a:rPr>
              <a:t>ОРИЕНТАЦИЯ НА САМООБРАЗОВАНИЕ</a:t>
            </a: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142875" y="2568575"/>
            <a:ext cx="2000250" cy="64293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42875" y="2568575"/>
            <a:ext cx="200025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rgbClr val="04617B">
                    <a:lumMod val="75000"/>
                  </a:srgbClr>
                </a:solidFill>
                <a:latin typeface="Times New Roman" pitchFamily="18" charset="0"/>
              </a:rPr>
              <a:t>СОЗДАНИЕ СИТУАЦИИ УСПЕШНОСТИ ДЛЯ ОБУЧАЮЩИХСЯ</a:t>
            </a: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142875" y="3786188"/>
            <a:ext cx="2000250" cy="100012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42875" y="3816350"/>
            <a:ext cx="200025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rgbClr val="04617B">
                    <a:lumMod val="75000"/>
                  </a:srgbClr>
                </a:solidFill>
                <a:latin typeface="Times New Roman" pitchFamily="18" charset="0"/>
              </a:rPr>
              <a:t>ВОЗМОЖНОСТЬ ОБЕСПЕЧЕНИЯ ДЕЯТЕЛЬНОСТНОГО ПОДХОДА</a:t>
            </a: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142875" y="5184775"/>
            <a:ext cx="2000250" cy="1244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142875" y="5214938"/>
            <a:ext cx="200025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rgbClr val="04617B">
                    <a:lumMod val="75000"/>
                  </a:srgbClr>
                </a:solidFill>
                <a:latin typeface="Times New Roman" pitchFamily="18" charset="0"/>
              </a:rPr>
              <a:t>ГИБКОСТЬ ОРГАНИЗАЦИОННОЙ СТРУКТУРЫ ОБУЧЕНИЯ С ИСПОЛЬЗОВАНИЕМ ДОТ</a:t>
            </a: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6786563" y="2568575"/>
            <a:ext cx="2000250" cy="64293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6786563" y="2681288"/>
            <a:ext cx="200025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rgbClr val="04617B">
                    <a:lumMod val="75000"/>
                  </a:srgbClr>
                </a:solidFill>
                <a:latin typeface="Times New Roman" pitchFamily="18" charset="0"/>
              </a:rPr>
              <a:t>СОЦИАЛИЗАЦИЯ ОБУЧАЮЩИХСЯ</a:t>
            </a: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6786563" y="3786188"/>
            <a:ext cx="2000250" cy="100012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6786563" y="3786188"/>
            <a:ext cx="200025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100" b="1" dirty="0">
                <a:solidFill>
                  <a:srgbClr val="04617B">
                    <a:lumMod val="75000"/>
                  </a:srgbClr>
                </a:solidFill>
                <a:latin typeface="Times New Roman" pitchFamily="18" charset="0"/>
              </a:rPr>
              <a:t>ОБЕСПЕЧЕНИЕ ПСИХОЛОГО-ПЕДАГОГИЧЕСКОГО СОПРОВОЖДЕНИЯ ОБРАЗОВАТЕЛЬНОГО ПРОЦЕССА</a:t>
            </a: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6786563" y="5184775"/>
            <a:ext cx="2000250" cy="1244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6786563" y="5384800"/>
            <a:ext cx="200025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rgbClr val="04617B">
                    <a:lumMod val="75000"/>
                  </a:srgbClr>
                </a:solidFill>
                <a:latin typeface="Times New Roman" pitchFamily="18" charset="0"/>
              </a:rPr>
              <a:t>РАЗНОУРОВНЕВОСТЬ СОДЕРЖАНИЯ ОБРАЗОВАТЕЛЬНОГО РЕСУРСА</a:t>
            </a: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3500438" y="5184775"/>
            <a:ext cx="2000250" cy="1244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3500438" y="5497513"/>
            <a:ext cx="2000250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rgbClr val="04617B">
                    <a:lumMod val="75000"/>
                  </a:srgbClr>
                </a:solidFill>
                <a:latin typeface="Times New Roman" pitchFamily="18" charset="0"/>
              </a:rPr>
              <a:t>ВОЗМОЖНОСТЬ ИНТЕНСИФИКАЦИИ ПРОЦЕССА ОБУЧЕНИЯ</a:t>
            </a:r>
          </a:p>
        </p:txBody>
      </p:sp>
      <p:sp>
        <p:nvSpPr>
          <p:cNvPr id="78" name="Стрелка вправо 77"/>
          <p:cNvSpPr/>
          <p:nvPr/>
        </p:nvSpPr>
        <p:spPr>
          <a:xfrm rot="5400000">
            <a:off x="4250531" y="4893470"/>
            <a:ext cx="428625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9" name="Стрелка вправо 78"/>
          <p:cNvSpPr/>
          <p:nvPr/>
        </p:nvSpPr>
        <p:spPr>
          <a:xfrm rot="16200000">
            <a:off x="3964782" y="2321718"/>
            <a:ext cx="857250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0" name="Стрелка вправо 79"/>
          <p:cNvSpPr/>
          <p:nvPr/>
        </p:nvSpPr>
        <p:spPr>
          <a:xfrm rot="13800000">
            <a:off x="2065337" y="2441576"/>
            <a:ext cx="1560513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1" name="Стрелка вправо 80"/>
          <p:cNvSpPr/>
          <p:nvPr/>
        </p:nvSpPr>
        <p:spPr>
          <a:xfrm rot="18600000">
            <a:off x="5310982" y="2447131"/>
            <a:ext cx="1638300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2" name="Стрелка вправо 81"/>
          <p:cNvSpPr/>
          <p:nvPr/>
        </p:nvSpPr>
        <p:spPr>
          <a:xfrm rot="20400000">
            <a:off x="5826125" y="3076575"/>
            <a:ext cx="995363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3" name="Стрелка вправо 82"/>
          <p:cNvSpPr/>
          <p:nvPr/>
        </p:nvSpPr>
        <p:spPr>
          <a:xfrm rot="12000000">
            <a:off x="2151063" y="3133725"/>
            <a:ext cx="933450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4" name="Стрелка вправо 83"/>
          <p:cNvSpPr/>
          <p:nvPr/>
        </p:nvSpPr>
        <p:spPr>
          <a:xfrm rot="1200000">
            <a:off x="6013450" y="4059238"/>
            <a:ext cx="798513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5" name="Стрелка вправо 84"/>
          <p:cNvSpPr/>
          <p:nvPr/>
        </p:nvSpPr>
        <p:spPr>
          <a:xfrm rot="9600000">
            <a:off x="2155825" y="4105275"/>
            <a:ext cx="798513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6" name="Стрелка вправо 85"/>
          <p:cNvSpPr/>
          <p:nvPr/>
        </p:nvSpPr>
        <p:spPr>
          <a:xfrm rot="8400000">
            <a:off x="1973263" y="4813300"/>
            <a:ext cx="1435100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7" name="Стрелка вправо 86"/>
          <p:cNvSpPr/>
          <p:nvPr/>
        </p:nvSpPr>
        <p:spPr>
          <a:xfrm rot="2400000">
            <a:off x="5540375" y="4714875"/>
            <a:ext cx="1414463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4" name="Овал 73"/>
          <p:cNvSpPr/>
          <p:nvPr/>
        </p:nvSpPr>
        <p:spPr>
          <a:xfrm>
            <a:off x="2857500" y="2857500"/>
            <a:ext cx="3214688" cy="19288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3357563" y="3214688"/>
            <a:ext cx="2286000" cy="12461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500" b="1" dirty="0">
                <a:solidFill>
                  <a:srgbClr val="04617B">
                    <a:lumMod val="75000"/>
                  </a:srgbClr>
                </a:solidFill>
                <a:latin typeface="Times New Roman" pitchFamily="18" charset="0"/>
              </a:rPr>
              <a:t>ПЕАГОГИЧЕСКИЕ УСЛОВИЯ ФОРМИРОВАНИЯ ОБРАЗОВАТЕЛЬНОЙ СРЕДЫ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Ресурсное обеспечение требований ФГОС </a:t>
            </a:r>
            <a:endParaRPr lang="ru-RU" dirty="0"/>
          </a:p>
        </p:txBody>
      </p:sp>
      <p:sp>
        <p:nvSpPr>
          <p:cNvPr id="38915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9939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050" cy="5257800"/>
          </a:xfrm>
        </p:spPr>
        <p:txBody>
          <a:bodyPr>
            <a:normAutofit/>
          </a:bodyPr>
          <a:lstStyle/>
          <a:p>
            <a:r>
              <a:rPr lang="ru-RU" b="1" i="1" smtClean="0"/>
              <a:t>«В течение 2011 года для каждой школы надо создать </a:t>
            </a:r>
            <a:r>
              <a:rPr lang="ru-RU" b="1" i="1" u="sng" smtClean="0">
                <a:solidFill>
                  <a:srgbClr val="FF0000"/>
                </a:solidFill>
              </a:rPr>
              <a:t>проект школы будущего </a:t>
            </a:r>
            <a:r>
              <a:rPr lang="ru-RU" b="1" i="1" smtClean="0"/>
              <a:t>– видение того, как может развиваться школа. Разработка таких проектов – это, конечно, дело прежде всего учителей, нынешних и бывших учеников, родителей. Но я считаю, то региональные власти могли бы разработать механизм их реализации, </a:t>
            </a:r>
            <a:r>
              <a:rPr lang="ru-RU" b="1" i="1" u="sng" smtClean="0">
                <a:solidFill>
                  <a:srgbClr val="FF0000"/>
                </a:solidFill>
              </a:rPr>
              <a:t>привлекая в необходимых случаях бизнес</a:t>
            </a:r>
            <a:r>
              <a:rPr lang="ru-RU" b="1" i="1" smtClean="0"/>
              <a:t>».</a:t>
            </a:r>
          </a:p>
          <a:p>
            <a:pPr>
              <a:buFont typeface="Wingdings" pitchFamily="2" charset="2"/>
              <a:buNone/>
            </a:pPr>
            <a:r>
              <a:rPr lang="ru-RU" b="1" i="1" smtClean="0"/>
              <a:t>      						</a:t>
            </a:r>
          </a:p>
          <a:p>
            <a:pPr algn="r">
              <a:buFont typeface="Wingdings" pitchFamily="2" charset="2"/>
              <a:buNone/>
            </a:pPr>
            <a:r>
              <a:rPr lang="ru-RU" b="1" i="1" smtClean="0"/>
              <a:t>Д.А. Медведев. </a:t>
            </a:r>
          </a:p>
          <a:p>
            <a:pPr algn="r">
              <a:buFont typeface="Wingdings" pitchFamily="2" charset="2"/>
              <a:buNone/>
            </a:pPr>
            <a:r>
              <a:rPr lang="ru-RU" sz="2000" b="1" i="1" smtClean="0"/>
              <a:t>(</a:t>
            </a:r>
            <a:r>
              <a:rPr lang="ru-RU" sz="1800" b="1" i="1" smtClean="0"/>
              <a:t>Послание президента федеральному собранию 30 ноября 2010 года, 13:00, Москва, Кремль)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96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b="1" smtClean="0"/>
              <a:t>ПРОГРАММА РАЗВИТИЯ –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b="1" smtClean="0"/>
              <a:t>документ, отражающий системные, целостные изменения в образовательном</a:t>
            </a:r>
            <a:r>
              <a:rPr lang="ru-RU" smtClean="0"/>
              <a:t> </a:t>
            </a:r>
            <a:r>
              <a:rPr lang="ru-RU" b="1" smtClean="0"/>
              <a:t>учреждении (инновационный режим), сопровождающиеся программно-целевым управлением.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7467600" cy="7969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Программа развития ОУ определяет:</a:t>
            </a:r>
            <a:endParaRPr lang="ru-RU" dirty="0"/>
          </a:p>
        </p:txBody>
      </p:sp>
      <p:sp>
        <p:nvSpPr>
          <p:cNvPr id="41987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5538"/>
            <a:ext cx="7715250" cy="534828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mtClean="0"/>
              <a:t>исходное состояние образовательной деятельности ОУ;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образ желаемого будущего (концепция ОУ);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последовательность действий по переводу ОУ от настоящего к будущему;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объем и источники финансирования инновационных преобразований;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анализ возможных затруднений и проблем, их решение.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'Простая абстракция'">
  <a:themeElements>
    <a:clrScheme name="New_Simple01">
      <a:dk1>
        <a:sysClr val="windowText" lastClr="000000"/>
      </a:dk1>
      <a:lt1>
        <a:sysClr val="window" lastClr="FFFFFF"/>
      </a:lt1>
      <a:dk2>
        <a:srgbClr val="562B71"/>
      </a:dk2>
      <a:lt2>
        <a:srgbClr val="DFF0F7"/>
      </a:lt2>
      <a:accent1>
        <a:srgbClr val="6BA2DF"/>
      </a:accent1>
      <a:accent2>
        <a:srgbClr val="C0504D"/>
      </a:accent2>
      <a:accent3>
        <a:srgbClr val="9BBB59"/>
      </a:accent3>
      <a:accent4>
        <a:srgbClr val="8064A2"/>
      </a:accent4>
      <a:accent5>
        <a:srgbClr val="AA5E74"/>
      </a:accent5>
      <a:accent6>
        <a:srgbClr val="EF9031"/>
      </a:accent6>
      <a:hlink>
        <a:srgbClr val="FF0000"/>
      </a:hlink>
      <a:folHlink>
        <a:srgbClr val="92D050"/>
      </a:folHlink>
    </a:clrScheme>
    <a:fontScheme name="New_Simple01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Эркер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85</TotalTime>
  <Words>2640</Words>
  <Application>Microsoft Office PowerPoint</Application>
  <PresentationFormat>Экран (4:3)</PresentationFormat>
  <Paragraphs>466</Paragraphs>
  <Slides>50</Slides>
  <Notes>50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50</vt:i4>
      </vt:variant>
    </vt:vector>
  </HeadingPairs>
  <TitlesOfParts>
    <vt:vector size="53" baseType="lpstr">
      <vt:lpstr>Эркер</vt:lpstr>
      <vt:lpstr>Тема 'Простая абстракция'</vt:lpstr>
      <vt:lpstr>1_Эркер</vt:lpstr>
      <vt:lpstr>Основные мероприятия по обеспечению выполнения требований ФГОС</vt:lpstr>
      <vt:lpstr>Слайд 2</vt:lpstr>
      <vt:lpstr>Сущностные характеристики стандартов нового поколения</vt:lpstr>
      <vt:lpstr>Слайд 4</vt:lpstr>
      <vt:lpstr>Структура основной образовательной программы основного общего образования</vt:lpstr>
      <vt:lpstr>Ресурсное обеспечение требований ФГОС </vt:lpstr>
      <vt:lpstr>Слайд 7</vt:lpstr>
      <vt:lpstr>Слайд 8</vt:lpstr>
      <vt:lpstr>Программа развития ОУ определяет:</vt:lpstr>
      <vt:lpstr>Функции Программы:</vt:lpstr>
      <vt:lpstr>Нормативно-правовые основы разработки  программы развития образовательного учреждения</vt:lpstr>
      <vt:lpstr>Нормативно-правовые основы разработки  программы развития образовательного учреждения</vt:lpstr>
      <vt:lpstr>Нормативно-правовые основы разработки  программы развития образовательного учреждения</vt:lpstr>
      <vt:lpstr>Нормативно-правовые основы разработки  программы развития образовательного учреждения</vt:lpstr>
      <vt:lpstr>Нормативно-правовые основы разработки  программы развития образовательного учреждения</vt:lpstr>
      <vt:lpstr>Нормативно-правовые основы разработки  программы развития образовательного учреждения</vt:lpstr>
      <vt:lpstr>Нормативно-правовые основы разработки  программы развития образовательного учреждения</vt:lpstr>
      <vt:lpstr>Нормативно-правовые основы разработки  программы развития образовательного учреждения</vt:lpstr>
      <vt:lpstr>Локальные акты образовательного учреждения:</vt:lpstr>
      <vt:lpstr>Алгоритм деятельности по  разработке программы развития ОУ</vt:lpstr>
      <vt:lpstr>Алгоритм деятельности по  разработке программы развития ОУ</vt:lpstr>
      <vt:lpstr>Структура и содержание программы развития образовательного учреждения</vt:lpstr>
      <vt:lpstr>Миссия и ценности школы в контексте мобилизации ресурсов</vt:lpstr>
      <vt:lpstr>Миссия образовательного учреждения</vt:lpstr>
      <vt:lpstr>Миссия ОУ – «образовательное видение», «ядро ценностей», «концепция образования»</vt:lpstr>
      <vt:lpstr>Каковы причины создания миссии?</vt:lpstr>
      <vt:lpstr>«Зачем?»</vt:lpstr>
      <vt:lpstr>Рефлексия руководителя ОУ</vt:lpstr>
      <vt:lpstr>Этап подготовки формирования миссии</vt:lpstr>
      <vt:lpstr>Этап формулирования миссии</vt:lpstr>
      <vt:lpstr>Этап развития миссии</vt:lpstr>
      <vt:lpstr>Организационный алгоритм разработки миссии</vt:lpstr>
      <vt:lpstr>Слайд 33</vt:lpstr>
      <vt:lpstr>Кадровое обеспечение реализации ФГОС</vt:lpstr>
      <vt:lpstr>Слайд 35</vt:lpstr>
      <vt:lpstr>Личность учителя в  «глобальном образовании»</vt:lpstr>
      <vt:lpstr>Квалификационные характеристики должности Тьютора</vt:lpstr>
      <vt:lpstr>Управленческие задачи</vt:lpstr>
      <vt:lpstr>Управленческие задачи </vt:lpstr>
      <vt:lpstr>Система оплаты работы тьютора:</vt:lpstr>
      <vt:lpstr>ТЬЮТОРСТВО (КАК ПЛАТНАЯ) ДОПОЛНИТЕЛЬНАЯ ОБРАЗОВАТЕЛЬНАЯ УСЛУГА???</vt:lpstr>
      <vt:lpstr>Информационно-образовательная среда</vt:lpstr>
      <vt:lpstr>Требование ФГОС ООО к условиям реализации ООП ООО</vt:lpstr>
      <vt:lpstr>Требование ФГОС ООО</vt:lpstr>
      <vt:lpstr>Компоненты ИОС</vt:lpstr>
      <vt:lpstr>Оснащение ОУ </vt:lpstr>
      <vt:lpstr>Сайт образовательного учреждения </vt:lpstr>
      <vt:lpstr>Сайт образовательного учреждения</vt:lpstr>
      <vt:lpstr>Структура основной образовательной программы основного общего образования</vt:lpstr>
      <vt:lpstr>Слайд 50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Основная образовательная программа основного общего образования – инструментальная основа построения современного образовательного пространства</dc:title>
  <dc:creator>связной</dc:creator>
  <cp:lastModifiedBy>связной</cp:lastModifiedBy>
  <cp:revision>5</cp:revision>
  <dcterms:created xsi:type="dcterms:W3CDTF">2012-05-13T19:53:58Z</dcterms:created>
  <dcterms:modified xsi:type="dcterms:W3CDTF">2012-06-21T19:16:34Z</dcterms:modified>
</cp:coreProperties>
</file>