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458200" cy="2808312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err="1">
                <a:effectLst/>
              </a:rPr>
              <a:t>Здоровьесберегающие</a:t>
            </a:r>
            <a:r>
              <a:rPr lang="ru-RU" sz="4000" b="1" i="1" dirty="0">
                <a:effectLst/>
              </a:rPr>
              <a:t> технологии на занятиях декоративно-прикладным </a:t>
            </a:r>
            <a:r>
              <a:rPr lang="ru-RU" sz="4000" b="1" i="1" dirty="0" smtClean="0">
                <a:effectLst/>
              </a:rPr>
              <a:t>творчеством</a:t>
            </a:r>
            <a:br>
              <a:rPr lang="ru-RU" sz="4000" b="1" i="1" dirty="0" smtClean="0">
                <a:effectLst/>
              </a:rPr>
            </a:br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789040"/>
            <a:ext cx="5419328" cy="180364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/>
              <a:t>Ермолина Л.В., </a:t>
            </a:r>
            <a:endParaRPr lang="ru-RU" dirty="0" smtClean="0"/>
          </a:p>
          <a:p>
            <a:pPr algn="r"/>
            <a:r>
              <a:rPr lang="ru-RU" dirty="0" smtClean="0"/>
              <a:t>педагог </a:t>
            </a:r>
            <a:r>
              <a:rPr lang="ru-RU" dirty="0"/>
              <a:t>дополнительного образования,</a:t>
            </a:r>
          </a:p>
          <a:p>
            <a:pPr algn="r"/>
            <a:r>
              <a:rPr lang="ru-RU" dirty="0"/>
              <a:t>МАОУ ДОД «Районный центр дополнительного образования»</a:t>
            </a:r>
          </a:p>
          <a:p>
            <a:pPr algn="r"/>
            <a:r>
              <a:rPr lang="ru-RU" dirty="0"/>
              <a:t>г. </a:t>
            </a:r>
            <a:r>
              <a:rPr lang="ru-RU" dirty="0" err="1"/>
              <a:t>Няндома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G:\Паутинка\DSCN99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2304256" cy="3072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63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/>
              <a:t>«Здоровье до того перевешивает все остальные блага, что здоровый нищий счастливее больного короля</a:t>
            </a:r>
            <a:r>
              <a:rPr lang="ru-RU" sz="4400" b="1" dirty="0" smtClean="0"/>
              <a:t>».</a:t>
            </a:r>
          </a:p>
          <a:p>
            <a:pPr marL="0" indent="0" algn="r">
              <a:buNone/>
            </a:pPr>
            <a:r>
              <a:rPr lang="ru-RU" sz="4400" b="1" dirty="0"/>
              <a:t>А. Шопенгауэр </a:t>
            </a:r>
          </a:p>
        </p:txBody>
      </p:sp>
    </p:spTree>
    <p:extLst>
      <p:ext uri="{BB962C8B-B14F-4D97-AF65-F5344CB8AC3E}">
        <p14:creationId xmlns:p14="http://schemas.microsoft.com/office/powerpoint/2010/main" val="392661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2800" b="1" dirty="0" err="1"/>
              <a:t>З</a:t>
            </a:r>
            <a:r>
              <a:rPr lang="ru-RU" sz="2800" b="1" dirty="0" err="1" smtClean="0"/>
              <a:t>доровьесберегающие</a:t>
            </a:r>
            <a:r>
              <a:rPr lang="ru-RU" sz="2800" b="1" dirty="0" smtClean="0"/>
              <a:t> </a:t>
            </a:r>
            <a:r>
              <a:rPr lang="ru-RU" sz="2800" b="1" dirty="0"/>
              <a:t>образовательные </a:t>
            </a:r>
            <a:r>
              <a:rPr lang="ru-RU" sz="2800" b="1" dirty="0" smtClean="0"/>
              <a:t>технологии - все </a:t>
            </a:r>
            <a:r>
              <a:rPr lang="ru-RU" sz="2800" b="1" dirty="0"/>
              <a:t>технологии, использование которых в образовательном процессе идет на пользу здоровья </a:t>
            </a:r>
            <a:r>
              <a:rPr lang="ru-RU" sz="2800" b="1" dirty="0" smtClean="0"/>
              <a:t>учащихся; </a:t>
            </a:r>
            <a:r>
              <a:rPr lang="ru-RU" sz="2800" b="1" dirty="0"/>
              <a:t>педагогические приемы, методы, технологии, которые не наносят прямого или косвенного вреда здоровью учащихся и педагогов, обеспечивают им безопасные условия пребывания, обучения и работы в образовательном процессе.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728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В.А. </a:t>
            </a:r>
            <a:r>
              <a:rPr lang="ru-RU" b="1" dirty="0" smtClean="0"/>
              <a:t>Сухомлинский: «…</a:t>
            </a:r>
            <a:r>
              <a:rPr lang="ru-RU" b="1" dirty="0"/>
              <a:t>забота о здоровье </a:t>
            </a:r>
            <a:r>
              <a:rPr lang="ru-RU" b="1" dirty="0" smtClean="0"/>
              <a:t>ребенка - это </a:t>
            </a:r>
            <a:r>
              <a:rPr lang="ru-RU" b="1" dirty="0"/>
              <a:t>не просто комплекс санитарно-гигиенических норм и правил… и не свод требований к режиму, питанию, труду, отдыху. Это, прежде </a:t>
            </a:r>
            <a:r>
              <a:rPr lang="ru-RU" b="1" dirty="0" smtClean="0"/>
              <a:t>всего, </a:t>
            </a:r>
            <a:r>
              <a:rPr lang="ru-RU" b="1" dirty="0"/>
              <a:t>забота о гармонической полноте всех физических и духовных сил, и венцом этой гармонии является радость творчества».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1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86800" cy="1342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Формы </a:t>
            </a:r>
            <a:r>
              <a:rPr lang="ru-RU" b="1" dirty="0" err="1"/>
              <a:t>здоровьесберегающих</a:t>
            </a:r>
            <a:r>
              <a:rPr lang="ru-RU" b="1" dirty="0"/>
              <a:t> технологий: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4176464" cy="4536503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dirty="0" smtClean="0"/>
              <a:t>Рациональное </a:t>
            </a:r>
            <a:r>
              <a:rPr lang="ru-RU" sz="2800" dirty="0"/>
              <a:t>чередование учебной и досуговой деятельности.</a:t>
            </a:r>
          </a:p>
          <a:p>
            <a:pPr lvl="0"/>
            <a:r>
              <a:rPr lang="ru-RU" sz="2400" dirty="0"/>
              <a:t>Индивидуальное</a:t>
            </a:r>
            <a:r>
              <a:rPr lang="ru-RU" sz="2800" dirty="0"/>
              <a:t> дозирование объёма сложности.</a:t>
            </a:r>
          </a:p>
          <a:p>
            <a:pPr lvl="0"/>
            <a:r>
              <a:rPr lang="ru-RU" sz="2800" dirty="0"/>
              <a:t>Беседы и просветительская работа с обучающимися.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5" r="6139"/>
          <a:stretch/>
        </p:blipFill>
        <p:spPr>
          <a:xfrm>
            <a:off x="4358035" y="2420888"/>
            <a:ext cx="4507185" cy="3116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449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Паутинка\IMG_5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64704"/>
            <a:ext cx="3544444" cy="2658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Паутинка\IMG_53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5" y="442671"/>
            <a:ext cx="4403197" cy="3302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Паутинка\дом 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84984"/>
            <a:ext cx="4388668" cy="3291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23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739" y="476672"/>
            <a:ext cx="86868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Игровые формы на занятиях: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412776"/>
            <a:ext cx="3646240" cy="5174035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/>
              <a:t>подвижные </a:t>
            </a:r>
            <a:r>
              <a:rPr lang="ru-RU" sz="2800" dirty="0"/>
              <a:t>игры (физкультминутки, игры на внимание);</a:t>
            </a:r>
          </a:p>
          <a:p>
            <a:pPr lvl="0"/>
            <a:r>
              <a:rPr lang="ru-RU" sz="2800" dirty="0"/>
              <a:t>игры-соревнования (дети делятся на группы, команды и выполняют условия игры);</a:t>
            </a:r>
          </a:p>
          <a:p>
            <a:pPr lvl="0"/>
            <a:r>
              <a:rPr lang="ru-RU" sz="2800" dirty="0"/>
              <a:t>диалоги с героями книг, сказок, </a:t>
            </a:r>
            <a:r>
              <a:rPr lang="ru-RU" sz="2800" dirty="0" smtClean="0"/>
              <a:t>мультфильмов</a:t>
            </a:r>
            <a:r>
              <a:rPr lang="ru-RU" sz="2800" dirty="0"/>
              <a:t>;</a:t>
            </a: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4" r="13968"/>
          <a:stretch/>
        </p:blipFill>
        <p:spPr>
          <a:xfrm>
            <a:off x="323527" y="1124744"/>
            <a:ext cx="3960441" cy="3012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41" b="8450"/>
          <a:stretch/>
        </p:blipFill>
        <p:spPr>
          <a:xfrm>
            <a:off x="2627784" y="2767620"/>
            <a:ext cx="2556284" cy="3835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149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466784" cy="838200"/>
          </a:xfrm>
        </p:spPr>
        <p:txBody>
          <a:bodyPr/>
          <a:lstStyle/>
          <a:p>
            <a:r>
              <a:rPr lang="ru-RU" dirty="0" smtClean="0"/>
              <a:t>Василий Белов: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132856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«Каждый ребенок хочет играть, то есть жить творчески. Почему же с годами творчество понемногу исчезает из нашей жизни, почему творческое начало сохраняется и развивается не в каждом? Грубо говоря, потому что мы либо занялись не своим делом </a:t>
            </a:r>
            <a:r>
              <a:rPr lang="ru-RU" dirty="0" smtClean="0"/>
              <a:t>, </a:t>
            </a:r>
            <a:r>
              <a:rPr lang="ru-RU" dirty="0"/>
              <a:t>либо не научились жить и </a:t>
            </a:r>
            <a:r>
              <a:rPr lang="ru-RU" dirty="0" smtClean="0"/>
              <a:t>трудиться».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6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аутинка\P1110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92888" cy="5796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8171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161</TotalTime>
  <Words>262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Здоровьесберегающие технологии на занятиях декоративно-прикладным творчеством  </vt:lpstr>
      <vt:lpstr>Презентация PowerPoint</vt:lpstr>
      <vt:lpstr>Презентация PowerPoint</vt:lpstr>
      <vt:lpstr>Презентация PowerPoint</vt:lpstr>
      <vt:lpstr>Формы здоровьесберегающих технологий: </vt:lpstr>
      <vt:lpstr>Презентация PowerPoint</vt:lpstr>
      <vt:lpstr>Игровые формы на занятиях: </vt:lpstr>
      <vt:lpstr>Василий Белов: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 на занятиях декоративно-прикладным творчеством</dc:title>
  <dc:creator>Настёнка</dc:creator>
  <cp:lastModifiedBy>1</cp:lastModifiedBy>
  <cp:revision>14</cp:revision>
  <dcterms:created xsi:type="dcterms:W3CDTF">2013-03-14T17:32:06Z</dcterms:created>
  <dcterms:modified xsi:type="dcterms:W3CDTF">2013-09-28T19:08:25Z</dcterms:modified>
</cp:coreProperties>
</file>