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Стадии КТД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КТД – коллективное творческое дело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74700"/>
          </a:xfrm>
        </p:spPr>
        <p:txBody>
          <a:bodyPr/>
          <a:lstStyle/>
          <a:p>
            <a:r>
              <a:rPr lang="ru-RU"/>
              <a:t>Стадии КТД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Первая стадия</a:t>
            </a:r>
          </a:p>
          <a:p>
            <a:r>
              <a:rPr lang="ru-RU" i="1"/>
              <a:t>Увлечь</a:t>
            </a:r>
            <a:r>
              <a:rPr lang="ru-RU"/>
              <a:t> каждого </a:t>
            </a:r>
            <a:r>
              <a:rPr lang="ru-RU" i="1"/>
              <a:t>радостной перспективой</a:t>
            </a:r>
            <a:r>
              <a:rPr lang="ru-RU"/>
              <a:t> интересного и полезного дела</a:t>
            </a:r>
          </a:p>
          <a:p>
            <a:r>
              <a:rPr lang="ru-RU"/>
              <a:t>Создать положительный эмоциональный фон путем </a:t>
            </a:r>
            <a:r>
              <a:rPr lang="ru-RU" i="1"/>
              <a:t>заражения, убеждения, побуждения, стимуляции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Вторая стадия</a:t>
            </a:r>
          </a:p>
          <a:p>
            <a:r>
              <a:rPr lang="ru-RU"/>
              <a:t>Организация коллективного планирования в условиях разделения на микрогруппы</a:t>
            </a:r>
          </a:p>
          <a:p>
            <a:r>
              <a:rPr lang="ru-RU"/>
              <a:t>Стать причастным через включение в структуру отношений коллективного творчества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Третья стадия</a:t>
            </a:r>
          </a:p>
          <a:p>
            <a:r>
              <a:rPr lang="ru-RU"/>
              <a:t>Организация работы </a:t>
            </a:r>
            <a:r>
              <a:rPr lang="ru-RU" i="1"/>
              <a:t>Совета дела, </a:t>
            </a:r>
            <a:r>
              <a:rPr lang="ru-RU"/>
              <a:t>для выполнения общего замысла</a:t>
            </a:r>
          </a:p>
          <a:p>
            <a:r>
              <a:rPr lang="ru-RU"/>
              <a:t>Создание и развитие отношений творчества и заботы через механизмы (секрет, сюрприз, доверие и др.), поддерживающие интерес внутри коллектива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Четвертая стадия</a:t>
            </a:r>
          </a:p>
          <a:p>
            <a:r>
              <a:rPr lang="ru-RU"/>
              <a:t>Проведение коллективного творческого дела</a:t>
            </a:r>
          </a:p>
          <a:p>
            <a:r>
              <a:rPr lang="ru-RU"/>
              <a:t>Индивидуальное присвоение совместно сформированного опыта заботы гражданского отношения к окружающей жизни и себе (сопричастность и командный дух)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Пятая стадия</a:t>
            </a:r>
          </a:p>
          <a:p>
            <a:r>
              <a:rPr lang="ru-RU"/>
              <a:t>Коллективная рефлексия, закрепляющая индивидуальное отношение к происходящему: </a:t>
            </a:r>
          </a:p>
          <a:p>
            <a:pPr>
              <a:buFont typeface="Wingdings" pitchFamily="2" charset="2"/>
              <a:buNone/>
            </a:pPr>
            <a:r>
              <a:rPr lang="ru-RU"/>
              <a:t>Что было хорошо и почему?</a:t>
            </a:r>
          </a:p>
          <a:p>
            <a:pPr>
              <a:buFont typeface="Wingdings" pitchFamily="2" charset="2"/>
              <a:buNone/>
            </a:pPr>
            <a:r>
              <a:rPr lang="ru-RU"/>
              <a:t>Что не удалось и почему?</a:t>
            </a:r>
          </a:p>
          <a:p>
            <a:pPr>
              <a:buFont typeface="Wingdings" pitchFamily="2" charset="2"/>
              <a:buNone/>
            </a:pPr>
            <a:r>
              <a:rPr lang="ru-RU"/>
              <a:t>Что хотелось бы предпринять в будущем?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Шестая стадия</a:t>
            </a:r>
          </a:p>
          <a:p>
            <a:r>
              <a:rPr lang="ru-RU"/>
              <a:t>Обмен полученным опытом (деятельностным, ценностным, эмоциональным) между членами коллектива</a:t>
            </a:r>
          </a:p>
          <a:p>
            <a:r>
              <a:rPr lang="ru-RU"/>
              <a:t>Продумывание последействия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155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Стадии КТД</vt:lpstr>
      <vt:lpstr>Стадии КТД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2</cp:revision>
  <dcterms:created xsi:type="dcterms:W3CDTF">2013-10-04T20:07:22Z</dcterms:created>
  <dcterms:modified xsi:type="dcterms:W3CDTF">2013-10-04T20:14:42Z</dcterms:modified>
</cp:coreProperties>
</file>