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58" r:id="rId4"/>
    <p:sldId id="259" r:id="rId5"/>
    <p:sldId id="257" r:id="rId6"/>
    <p:sldId id="282" r:id="rId7"/>
    <p:sldId id="262" r:id="rId8"/>
    <p:sldId id="263" r:id="rId9"/>
    <p:sldId id="264" r:id="rId10"/>
    <p:sldId id="265" r:id="rId11"/>
    <p:sldId id="284" r:id="rId12"/>
    <p:sldId id="276" r:id="rId13"/>
    <p:sldId id="275" r:id="rId14"/>
    <p:sldId id="277" r:id="rId15"/>
    <p:sldId id="278" r:id="rId16"/>
    <p:sldId id="279" r:id="rId17"/>
    <p:sldId id="268" r:id="rId18"/>
    <p:sldId id="274" r:id="rId19"/>
    <p:sldId id="267" r:id="rId20"/>
    <p:sldId id="270" r:id="rId21"/>
    <p:sldId id="271" r:id="rId22"/>
    <p:sldId id="272" r:id="rId23"/>
    <p:sldId id="273" r:id="rId24"/>
    <p:sldId id="266" r:id="rId25"/>
    <p:sldId id="269" r:id="rId26"/>
    <p:sldId id="28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7000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52536" y="332656"/>
            <a:ext cx="5724128" cy="3046988"/>
          </a:xfrm>
          <a:prstGeom prst="rect">
            <a:avLst/>
          </a:prstGeom>
          <a:ln w="762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ГБОУ ДОД </a:t>
            </a:r>
          </a:p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города Москвы</a:t>
            </a:r>
          </a:p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«МОСКОВСКАЯ ГОРОДСКАЯ</a:t>
            </a:r>
          </a:p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ДЕТСКАЯ </a:t>
            </a:r>
            <a:endParaRPr lang="en-US" sz="32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МУЗЫКАЛЬНАЯ ШКОЛА</a:t>
            </a:r>
            <a:endParaRPr lang="en-US" sz="32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ИМ. С. С. ПРОКОФЬЕВА»</a:t>
            </a: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3573016"/>
            <a:ext cx="8855968" cy="2246769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Мероприятия, посвященные  </a:t>
            </a:r>
          </a:p>
          <a:p>
            <a:pPr algn="ctr"/>
            <a:r>
              <a:rPr lang="ru-RU" sz="6000" b="1" dirty="0" smtClean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ДНЮ ЗНАНИЙ</a:t>
            </a:r>
          </a:p>
          <a:p>
            <a:pPr algn="ctr"/>
            <a:endParaRPr lang="ru-RU" sz="2000" b="1" dirty="0" smtClean="0">
              <a:solidFill>
                <a:schemeClr val="accent3">
                  <a:lumMod val="5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580526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1 и 2 СЕНТЯБРЯ 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2013 ГОДА.</a:t>
            </a:r>
          </a:p>
        </p:txBody>
      </p:sp>
      <p:pic>
        <p:nvPicPr>
          <p:cNvPr id="6" name="Рисунок 5" descr="9S8A527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4650" y="188640"/>
            <a:ext cx="4067944" cy="30974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 advClick="0" advTm="7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S8A5352.JPG"/>
          <p:cNvPicPr>
            <a:picLocks noChangeAspect="1"/>
          </p:cNvPicPr>
          <p:nvPr/>
        </p:nvPicPr>
        <p:blipFill>
          <a:blip r:embed="rId2" cstate="email"/>
          <a:srcRect l="23394"/>
          <a:stretch>
            <a:fillRect/>
          </a:stretch>
        </p:blipFill>
        <p:spPr>
          <a:xfrm rot="16200000">
            <a:off x="5248365" y="2964669"/>
            <a:ext cx="3502742" cy="38553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 descr="9S8A535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9512" y="188640"/>
            <a:ext cx="4680520" cy="3192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9S8A5351.JPG"/>
          <p:cNvPicPr>
            <a:picLocks noChangeAspect="1"/>
          </p:cNvPicPr>
          <p:nvPr/>
        </p:nvPicPr>
        <p:blipFill>
          <a:blip r:embed="rId4" cstate="email"/>
          <a:srcRect b="10638"/>
          <a:stretch>
            <a:fillRect/>
          </a:stretch>
        </p:blipFill>
        <p:spPr>
          <a:xfrm>
            <a:off x="4357686" y="188640"/>
            <a:ext cx="4498282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9S8A5343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85720" y="3286124"/>
            <a:ext cx="4716016" cy="3336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7000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S8A530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9512" y="1357298"/>
            <a:ext cx="7535760" cy="52637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214290"/>
            <a:ext cx="88582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Дети слушали музыку С. С. Прокофьева, </a:t>
            </a:r>
          </a:p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которая была исполнена на его личном фортепиано.</a:t>
            </a:r>
          </a:p>
        </p:txBody>
      </p:sp>
    </p:spTree>
  </p:cSld>
  <p:clrMapOvr>
    <a:masterClrMapping/>
  </p:clrMapOvr>
  <p:transition spd="slow" advClick="0" advTm="7000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S8A552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139952" y="2708920"/>
            <a:ext cx="4788024" cy="3984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2Left"/>
            <a:lightRig rig="threePt" dir="t"/>
          </a:scene3d>
        </p:spPr>
      </p:pic>
      <p:pic>
        <p:nvPicPr>
          <p:cNvPr id="4" name="Рисунок 3" descr="9S8A557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067944" y="260648"/>
            <a:ext cx="4680520" cy="3068960"/>
          </a:xfrm>
          <a:prstGeom prst="rect">
            <a:avLst/>
          </a:prstGeom>
          <a:scene3d>
            <a:camera prst="perspectiveLeft"/>
            <a:lightRig rig="threePt" dir="t"/>
          </a:scene3d>
        </p:spPr>
      </p:pic>
      <p:sp>
        <p:nvSpPr>
          <p:cNvPr id="5" name="Прямоугольник 4"/>
          <p:cNvSpPr/>
          <p:nvPr/>
        </p:nvSpPr>
        <p:spPr>
          <a:xfrm>
            <a:off x="-180528" y="4549676"/>
            <a:ext cx="49320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Открытый урок </a:t>
            </a:r>
          </a:p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народного творчества  </a:t>
            </a:r>
          </a:p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«Россия – Родина моя»</a:t>
            </a:r>
          </a:p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  3-м классе.</a:t>
            </a:r>
          </a:p>
        </p:txBody>
      </p:sp>
      <p:pic>
        <p:nvPicPr>
          <p:cNvPr id="6" name="Рисунок 5" descr="9S8A5710.JPG"/>
          <p:cNvPicPr>
            <a:picLocks noChangeAspect="1"/>
          </p:cNvPicPr>
          <p:nvPr/>
        </p:nvPicPr>
        <p:blipFill>
          <a:blip r:embed="rId4" cstate="email"/>
          <a:srcRect l="24494" t="9186" r="27163" b="6647"/>
          <a:stretch>
            <a:fillRect/>
          </a:stretch>
        </p:blipFill>
        <p:spPr>
          <a:xfrm>
            <a:off x="467544" y="188640"/>
            <a:ext cx="3672408" cy="4464496"/>
          </a:xfrm>
          <a:prstGeom prst="rect">
            <a:avLst/>
          </a:prstGeom>
        </p:spPr>
      </p:pic>
    </p:spTree>
  </p:cSld>
  <p:clrMapOvr>
    <a:masterClrMapping/>
  </p:clrMapOvr>
  <p:transition spd="slow" advClick="0" advTm="7000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S8A5514.JPG"/>
          <p:cNvPicPr>
            <a:picLocks noChangeAspect="1"/>
          </p:cNvPicPr>
          <p:nvPr/>
        </p:nvPicPr>
        <p:blipFill>
          <a:blip r:embed="rId2" cstate="email"/>
          <a:srcRect l="50704"/>
          <a:stretch>
            <a:fillRect/>
          </a:stretch>
        </p:blipFill>
        <p:spPr>
          <a:xfrm>
            <a:off x="6444208" y="3140968"/>
            <a:ext cx="2520280" cy="3552056"/>
          </a:xfrm>
          <a:prstGeom prst="rect">
            <a:avLst/>
          </a:prstGeom>
        </p:spPr>
      </p:pic>
      <p:pic>
        <p:nvPicPr>
          <p:cNvPr id="3" name="Рисунок 2" descr="9S8A5513.JPG"/>
          <p:cNvPicPr>
            <a:picLocks noChangeAspect="1"/>
          </p:cNvPicPr>
          <p:nvPr/>
        </p:nvPicPr>
        <p:blipFill>
          <a:blip r:embed="rId3" cstate="email"/>
          <a:srcRect r="8824"/>
          <a:stretch>
            <a:fillRect/>
          </a:stretch>
        </p:blipFill>
        <p:spPr>
          <a:xfrm>
            <a:off x="1979712" y="3140968"/>
            <a:ext cx="4464496" cy="35283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365128" y="0"/>
            <a:ext cx="4778872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Урок проводит </a:t>
            </a:r>
          </a:p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преподаватель</a:t>
            </a:r>
          </a:p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теоретического отдела</a:t>
            </a:r>
          </a:p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Яковлева </a:t>
            </a:r>
          </a:p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Зинаида Кирилловна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.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Рисунок 5" descr="9S8A5607.JPG"/>
          <p:cNvPicPr>
            <a:picLocks noChangeAspect="1"/>
          </p:cNvPicPr>
          <p:nvPr/>
        </p:nvPicPr>
        <p:blipFill>
          <a:blip r:embed="rId4" cstate="email"/>
          <a:srcRect t="9838" r="9838" b="14563"/>
          <a:stretch>
            <a:fillRect/>
          </a:stretch>
        </p:blipFill>
        <p:spPr>
          <a:xfrm rot="16200000">
            <a:off x="-396552" y="1412776"/>
            <a:ext cx="5472608" cy="3312368"/>
          </a:xfrm>
          <a:prstGeom prst="rect">
            <a:avLst/>
          </a:prstGeom>
        </p:spPr>
      </p:pic>
    </p:spTree>
  </p:cSld>
  <p:clrMapOvr>
    <a:masterClrMapping/>
  </p:clrMapOvr>
  <p:transition spd="slow" advClick="0" advTm="7000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S8A5654.JPG"/>
          <p:cNvPicPr>
            <a:picLocks noChangeAspect="1"/>
          </p:cNvPicPr>
          <p:nvPr/>
        </p:nvPicPr>
        <p:blipFill>
          <a:blip r:embed="rId2" cstate="email"/>
          <a:srcRect r="22140"/>
          <a:stretch>
            <a:fillRect/>
          </a:stretch>
        </p:blipFill>
        <p:spPr>
          <a:xfrm>
            <a:off x="4499992" y="188640"/>
            <a:ext cx="4176464" cy="3264024"/>
          </a:xfrm>
          <a:prstGeom prst="rect">
            <a:avLst/>
          </a:prstGeom>
        </p:spPr>
      </p:pic>
      <p:pic>
        <p:nvPicPr>
          <p:cNvPr id="4" name="Рисунок 3" descr="9S8A566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23928" y="2348880"/>
            <a:ext cx="5220072" cy="3408040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  <p:sp>
        <p:nvSpPr>
          <p:cNvPr id="5" name="Прямоугольник 4"/>
          <p:cNvSpPr/>
          <p:nvPr/>
        </p:nvSpPr>
        <p:spPr>
          <a:xfrm>
            <a:off x="2771800" y="5657671"/>
            <a:ext cx="54360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Дети в первый раз</a:t>
            </a:r>
          </a:p>
          <a:p>
            <a:pPr algn="ctr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примеряют русский костюм.</a:t>
            </a:r>
          </a:p>
        </p:txBody>
      </p:sp>
      <p:pic>
        <p:nvPicPr>
          <p:cNvPr id="6" name="Рисунок 5" descr="9S8A5674.JPG"/>
          <p:cNvPicPr>
            <a:picLocks noChangeAspect="1"/>
          </p:cNvPicPr>
          <p:nvPr/>
        </p:nvPicPr>
        <p:blipFill>
          <a:blip r:embed="rId4" cstate="email"/>
          <a:srcRect l="9051" t="18107" r="20075" b="2751"/>
          <a:stretch>
            <a:fillRect/>
          </a:stretch>
        </p:blipFill>
        <p:spPr>
          <a:xfrm rot="16200000">
            <a:off x="-410244" y="1039044"/>
            <a:ext cx="5427984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Click="0" advTm="7000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S8A5713.JPG"/>
          <p:cNvPicPr>
            <a:picLocks noChangeAspect="1"/>
          </p:cNvPicPr>
          <p:nvPr/>
        </p:nvPicPr>
        <p:blipFill>
          <a:blip r:embed="rId2" cstate="email"/>
          <a:srcRect t="21372" b="16553"/>
          <a:stretch>
            <a:fillRect/>
          </a:stretch>
        </p:blipFill>
        <p:spPr>
          <a:xfrm>
            <a:off x="323528" y="260648"/>
            <a:ext cx="5688632" cy="3096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9S8A5719.JPG"/>
          <p:cNvPicPr>
            <a:picLocks noChangeAspect="1"/>
          </p:cNvPicPr>
          <p:nvPr/>
        </p:nvPicPr>
        <p:blipFill>
          <a:blip r:embed="rId3" cstate="email"/>
          <a:srcRect l="28738" t="16926" b="26375"/>
          <a:stretch>
            <a:fillRect/>
          </a:stretch>
        </p:blipFill>
        <p:spPr>
          <a:xfrm>
            <a:off x="3131840" y="2996952"/>
            <a:ext cx="6012160" cy="34563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isometricOffAxis2Lef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-540568" y="378904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Знакомство </a:t>
            </a:r>
          </a:p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 русской песней </a:t>
            </a:r>
          </a:p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и играми.</a:t>
            </a:r>
          </a:p>
        </p:txBody>
      </p:sp>
    </p:spTree>
  </p:cSld>
  <p:clrMapOvr>
    <a:masterClrMapping/>
  </p:clrMapOvr>
  <p:transition spd="slow" advClick="0" advTm="7000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S8A574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6200000">
            <a:off x="3057972" y="1342628"/>
            <a:ext cx="6436096" cy="42721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isometricOffAxis2Left"/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 descr="9S8A575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6200000">
            <a:off x="-640832" y="1498032"/>
            <a:ext cx="5544616" cy="31200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0" y="592933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Игра «Печера».</a:t>
            </a:r>
          </a:p>
        </p:txBody>
      </p:sp>
    </p:spTree>
  </p:cSld>
  <p:clrMapOvr>
    <a:masterClrMapping/>
  </p:clrMapOvr>
  <p:transition spd="slow" advClick="0" advTm="7000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S8A540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7158" y="2428868"/>
            <a:ext cx="6048672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14282" y="0"/>
            <a:ext cx="8534567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«Музыка – душа моя».</a:t>
            </a:r>
          </a:p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Концерт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15074" y="5143512"/>
            <a:ext cx="335758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Выступают</a:t>
            </a:r>
          </a:p>
          <a:p>
            <a:pPr algn="ctr"/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 преподаватели, ученики и </a:t>
            </a:r>
          </a:p>
          <a:p>
            <a:pPr algn="ctr"/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выпускники </a:t>
            </a:r>
          </a:p>
          <a:p>
            <a:pPr algn="ctr"/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МГДМШ</a:t>
            </a:r>
          </a:p>
          <a:p>
            <a:pPr algn="ctr"/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 им. С. С. Прокофьева.</a:t>
            </a:r>
          </a:p>
        </p:txBody>
      </p:sp>
    </p:spTree>
  </p:cSld>
  <p:clrMapOvr>
    <a:masterClrMapping/>
  </p:clrMapOvr>
  <p:transition spd="slow" advClick="0" advTm="7000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S8A539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6200000">
            <a:off x="4644008" y="692696"/>
            <a:ext cx="4752528" cy="3744416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  <p:pic>
        <p:nvPicPr>
          <p:cNvPr id="4" name="Рисунок 3" descr="9S8A539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6200000">
            <a:off x="-396552" y="1196752"/>
            <a:ext cx="6120680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2Left"/>
            <a:lightRig rig="threePt" dir="t"/>
          </a:scene3d>
        </p:spPr>
      </p:pic>
      <p:sp>
        <p:nvSpPr>
          <p:cNvPr id="5" name="Прямоугольник 4"/>
          <p:cNvSpPr/>
          <p:nvPr/>
        </p:nvSpPr>
        <p:spPr>
          <a:xfrm>
            <a:off x="4580307" y="5229200"/>
            <a:ext cx="4384535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Вероника Анохина читает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стихотворение  П. Ж. Беранже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«Волшебная лютня».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7000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S8A540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6200000">
            <a:off x="-144524" y="2384884"/>
            <a:ext cx="4680520" cy="3456384"/>
          </a:xfrm>
          <a:prstGeom prst="rect">
            <a:avLst/>
          </a:prstGeom>
        </p:spPr>
      </p:pic>
      <p:pic>
        <p:nvPicPr>
          <p:cNvPr id="2" name="Рисунок 1" descr="9S8A540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6200000">
            <a:off x="4115780" y="932892"/>
            <a:ext cx="4536504" cy="362406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139952" y="5085184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преподаватель 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Елена Вячеславовна Евсеева.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57693" y="692696"/>
            <a:ext cx="394210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концертмейстер 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Анна Алексеевна Богданова.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700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714356"/>
            <a:ext cx="7919155" cy="470898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ДЕНЬ </a:t>
            </a:r>
          </a:p>
          <a:p>
            <a:pPr algn="ctr"/>
            <a: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ОТКРЫТЫХ ДВЕРЕЙ</a:t>
            </a:r>
          </a:p>
          <a:p>
            <a:pPr algn="ctr"/>
            <a: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</a:t>
            </a:r>
          </a:p>
          <a:p>
            <a:pPr algn="ctr"/>
            <a: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МГДМШ </a:t>
            </a:r>
          </a:p>
          <a:p>
            <a:pPr algn="ctr"/>
            <a: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им. С. С. Прокофьева</a:t>
            </a:r>
            <a:endParaRPr lang="ru-RU" sz="4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 advTm="7000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S8A5423.JPG"/>
          <p:cNvPicPr>
            <a:picLocks noChangeAspect="1"/>
          </p:cNvPicPr>
          <p:nvPr/>
        </p:nvPicPr>
        <p:blipFill>
          <a:blip r:embed="rId2" cstate="email"/>
          <a:srcRect l="8263" t="6294" r="13776" b="11019"/>
          <a:stretch>
            <a:fillRect/>
          </a:stretch>
        </p:blipFill>
        <p:spPr>
          <a:xfrm>
            <a:off x="179512" y="3068960"/>
            <a:ext cx="4824536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 descr="9S8A543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707904" y="188640"/>
            <a:ext cx="5184576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9S8A5428.JPG"/>
          <p:cNvPicPr>
            <a:picLocks noChangeAspect="1"/>
          </p:cNvPicPr>
          <p:nvPr/>
        </p:nvPicPr>
        <p:blipFill>
          <a:blip r:embed="rId4" cstate="email"/>
          <a:srcRect l="27163" r="13775" b="40550"/>
          <a:stretch>
            <a:fillRect/>
          </a:stretch>
        </p:blipFill>
        <p:spPr>
          <a:xfrm>
            <a:off x="251520" y="404664"/>
            <a:ext cx="3312368" cy="2399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081669" y="4221088"/>
            <a:ext cx="4062331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преподаватель,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выпускница школы  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Татьяна Олеговна Авилова,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концертмейстер Елена 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Анатольевна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Неволина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7000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S8A544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520" y="188640"/>
            <a:ext cx="4536504" cy="3408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9S8A545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860032" y="188640"/>
            <a:ext cx="4104456" cy="2903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9S8A5439.JPG"/>
          <p:cNvPicPr>
            <a:picLocks noChangeAspect="1"/>
          </p:cNvPicPr>
          <p:nvPr/>
        </p:nvPicPr>
        <p:blipFill>
          <a:blip r:embed="rId4" cstate="email"/>
          <a:srcRect r="9757"/>
          <a:stretch>
            <a:fillRect/>
          </a:stretch>
        </p:blipFill>
        <p:spPr>
          <a:xfrm rot="16200000">
            <a:off x="5202324" y="3167844"/>
            <a:ext cx="3995936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755576" y="3933056"/>
            <a:ext cx="3265638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преподаватель, </a:t>
            </a:r>
          </a:p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выпускница школы </a:t>
            </a:r>
          </a:p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Юлия Олеговна </a:t>
            </a:r>
          </a:p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Василенко.</a:t>
            </a: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7000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S8A546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68" y="260648"/>
            <a:ext cx="7776864" cy="4920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331640" y="5373216"/>
            <a:ext cx="662713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выпускница школы Ксения Гущина,</a:t>
            </a:r>
          </a:p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концертмейстер  Елизавета Дмитриева.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7000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S8A5497.JPG"/>
          <p:cNvPicPr>
            <a:picLocks noChangeAspect="1"/>
          </p:cNvPicPr>
          <p:nvPr/>
        </p:nvPicPr>
        <p:blipFill>
          <a:blip r:embed="rId2" cstate="email"/>
          <a:srcRect l="20075"/>
          <a:stretch>
            <a:fillRect/>
          </a:stretch>
        </p:blipFill>
        <p:spPr>
          <a:xfrm>
            <a:off x="179512" y="2924944"/>
            <a:ext cx="4896544" cy="3696072"/>
          </a:xfrm>
          <a:prstGeom prst="rect">
            <a:avLst/>
          </a:prstGeom>
        </p:spPr>
      </p:pic>
      <p:pic>
        <p:nvPicPr>
          <p:cNvPr id="2" name="Рисунок 1" descr="9S8A549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6200000">
            <a:off x="3690156" y="926468"/>
            <a:ext cx="5940152" cy="446449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9512" y="476672"/>
            <a:ext cx="4280339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преподаватель 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Алексей Петрович Сорокин,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концертмейстер 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Елена Анатольевна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Неволина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7000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S8A538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55576" y="260648"/>
            <a:ext cx="7524328" cy="4896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95536" y="5288340"/>
            <a:ext cx="8496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выпускник школы, студент музыкального колледжа </a:t>
            </a:r>
          </a:p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МГИМ им. А. Г.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Шнитке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Рустам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Ахомготов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, </a:t>
            </a:r>
          </a:p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концертмейстер Анна Алексеевна Богданова.</a:t>
            </a:r>
          </a:p>
        </p:txBody>
      </p:sp>
    </p:spTree>
  </p:cSld>
  <p:clrMapOvr>
    <a:masterClrMapping/>
  </p:clrMapOvr>
  <p:transition spd="slow" advClick="0" advTm="7000"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S8A541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3528" y="1844824"/>
            <a:ext cx="7560840" cy="4632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51520" y="404664"/>
            <a:ext cx="722986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Ведет концерт преподаватель </a:t>
            </a:r>
          </a:p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Светлана Александровна Даньшина.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7000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S8A576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67544" y="476672"/>
            <a:ext cx="6984776" cy="45601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285852" y="5157192"/>
            <a:ext cx="7858148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Поздравляем всех  с началом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нового учебного года! </a:t>
            </a:r>
          </a:p>
        </p:txBody>
      </p:sp>
    </p:spTree>
  </p:cSld>
  <p:clrMapOvr>
    <a:masterClrMapping/>
  </p:clrMapOvr>
  <p:transition spd="slow" advClick="0" advTm="7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1331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707904" y="3140968"/>
            <a:ext cx="5184576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 descr="IMG_1323а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1520" y="260648"/>
            <a:ext cx="5472608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-324544" y="3861048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Экскурсия </a:t>
            </a:r>
          </a:p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 школьном </a:t>
            </a:r>
          </a:p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народном музее </a:t>
            </a:r>
          </a:p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С. С. Прокофьева.</a:t>
            </a:r>
          </a:p>
        </p:txBody>
      </p:sp>
    </p:spTree>
  </p:cSld>
  <p:clrMapOvr>
    <a:masterClrMapping/>
  </p:clrMapOvr>
  <p:transition spd="slow" advClick="0" advTm="7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1335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707904" y="3140968"/>
            <a:ext cx="5112568" cy="3539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 descr="IMG_1325а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1520" y="260648"/>
            <a:ext cx="4139539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851920" y="214290"/>
            <a:ext cx="52920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Экскурсию проводит преподаватель,  </a:t>
            </a:r>
          </a:p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заведующая </a:t>
            </a:r>
          </a:p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теоретическим отделом</a:t>
            </a:r>
          </a:p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Мещеринова </a:t>
            </a:r>
          </a:p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Елизавета Михайловна.</a:t>
            </a:r>
            <a:endParaRPr lang="ru-RU" sz="32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endParaRPr lang="ru-RU" sz="2400" b="1" dirty="0" smtClean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 advTm="7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1321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28662" y="188641"/>
            <a:ext cx="7675786" cy="48834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85720" y="4929198"/>
            <a:ext cx="892975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Концерт в зале школьного</a:t>
            </a:r>
          </a:p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народного музея С. С. Прокофьева.</a:t>
            </a:r>
          </a:p>
          <a:p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Ведущая концерта преподаватель</a:t>
            </a:r>
          </a:p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Светлана Александровна Даньшина </a:t>
            </a:r>
          </a:p>
        </p:txBody>
      </p:sp>
    </p:spTree>
  </p:cSld>
  <p:clrMapOvr>
    <a:masterClrMapping/>
  </p:clrMapOvr>
  <p:transition spd="slow" advClick="0" advTm="7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571480"/>
            <a:ext cx="7560840" cy="55707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ДЕНЬ </a:t>
            </a:r>
          </a:p>
          <a:p>
            <a:pPr algn="ctr"/>
            <a:r>
              <a:rPr lang="ru-RU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ЗНАНИЙ</a:t>
            </a:r>
            <a:endParaRPr lang="ru-RU" sz="8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</a:t>
            </a:r>
          </a:p>
          <a:p>
            <a:pPr algn="ctr"/>
            <a: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МГДМШ </a:t>
            </a:r>
          </a:p>
          <a:p>
            <a:pPr algn="ctr"/>
            <a: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им. С. С. Прокофьева</a:t>
            </a:r>
            <a:endParaRPr lang="ru-RU" sz="6000" dirty="0"/>
          </a:p>
        </p:txBody>
      </p:sp>
    </p:spTree>
  </p:cSld>
  <p:clrMapOvr>
    <a:masterClrMapping/>
  </p:clrMapOvr>
  <p:transition spd="slow" advClick="0" advTm="700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S8A529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8596" y="160416"/>
            <a:ext cx="8119804" cy="53402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5514819"/>
            <a:ext cx="87868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«В гостях   у  С. С. Прокофьева»</a:t>
            </a:r>
          </a:p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Урок  слушания музыки в 3-м классе. </a:t>
            </a:r>
          </a:p>
        </p:txBody>
      </p:sp>
    </p:spTree>
  </p:cSld>
  <p:clrMapOvr>
    <a:masterClrMapping/>
  </p:clrMapOvr>
  <p:transition spd="slow" advClick="0" advTm="700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S8A531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86248" y="285728"/>
            <a:ext cx="4644008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" name="Рисунок 2" descr="9S8A532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1520" y="3284984"/>
            <a:ext cx="4499992" cy="33360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-285784" y="285728"/>
            <a:ext cx="54293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 зале  музея находятся </a:t>
            </a:r>
          </a:p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личные вещи, документы,  фотографии и </a:t>
            </a:r>
          </a:p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портреты семьи</a:t>
            </a:r>
          </a:p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С. С. Прокофьева.</a:t>
            </a:r>
          </a:p>
        </p:txBody>
      </p:sp>
      <p:pic>
        <p:nvPicPr>
          <p:cNvPr id="6" name="Рисунок 5" descr="9S8A528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857620" y="3000372"/>
            <a:ext cx="5286380" cy="35486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slow" advClick="0" advTm="7000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S8A5359.JPG"/>
          <p:cNvPicPr>
            <a:picLocks noChangeAspect="1"/>
          </p:cNvPicPr>
          <p:nvPr/>
        </p:nvPicPr>
        <p:blipFill>
          <a:blip r:embed="rId2" cstate="email"/>
          <a:srcRect b="29919"/>
          <a:stretch>
            <a:fillRect/>
          </a:stretch>
        </p:blipFill>
        <p:spPr>
          <a:xfrm>
            <a:off x="755576" y="188640"/>
            <a:ext cx="7704856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9S8A536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355976" y="2492896"/>
            <a:ext cx="4355976" cy="31200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isometricOffAxis2Left"/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 descr="9S8A536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95536" y="2492896"/>
            <a:ext cx="4319464" cy="309634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isometricOffAxis1Right"/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Прямоугольник 5"/>
          <p:cNvSpPr/>
          <p:nvPr/>
        </p:nvSpPr>
        <p:spPr>
          <a:xfrm>
            <a:off x="2786050" y="5473005"/>
            <a:ext cx="57150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Урок проводит преподаватель 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теоретического отдела</a:t>
            </a:r>
          </a:p>
          <a:p>
            <a:pPr algn="ctr"/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Жалковская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Зинаида Иосифовна.</a:t>
            </a:r>
          </a:p>
        </p:txBody>
      </p:sp>
    </p:spTree>
  </p:cSld>
  <p:clrMapOvr>
    <a:masterClrMapping/>
  </p:clrMapOvr>
  <p:transition spd="slow" advClick="0" advTm="7000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335</Words>
  <Application>Microsoft Office PowerPoint</Application>
  <PresentationFormat>Экран (4:3)</PresentationFormat>
  <Paragraphs>95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Алена</dc:creator>
  <cp:lastModifiedBy>Алена</cp:lastModifiedBy>
  <cp:revision>53</cp:revision>
  <dcterms:created xsi:type="dcterms:W3CDTF">2013-09-07T16:05:50Z</dcterms:created>
  <dcterms:modified xsi:type="dcterms:W3CDTF">2013-09-26T06:43:55Z</dcterms:modified>
</cp:coreProperties>
</file>