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8" r:id="rId2"/>
    <p:sldId id="259" r:id="rId3"/>
    <p:sldId id="261" r:id="rId4"/>
    <p:sldId id="262" r:id="rId5"/>
    <p:sldId id="281" r:id="rId6"/>
    <p:sldId id="264" r:id="rId7"/>
    <p:sldId id="267" r:id="rId8"/>
    <p:sldId id="266" r:id="rId9"/>
    <p:sldId id="272" r:id="rId10"/>
    <p:sldId id="274" r:id="rId11"/>
    <p:sldId id="279" r:id="rId12"/>
    <p:sldId id="283" r:id="rId13"/>
    <p:sldId id="273" r:id="rId14"/>
    <p:sldId id="275" r:id="rId15"/>
    <p:sldId id="282" r:id="rId16"/>
    <p:sldId id="277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76" autoAdjust="0"/>
    <p:restoredTop sz="88028" autoAdjust="0"/>
  </p:normalViewPr>
  <p:slideViewPr>
    <p:cSldViewPr>
      <p:cViewPr varScale="1">
        <p:scale>
          <a:sx n="30" d="100"/>
          <a:sy n="30" d="100"/>
        </p:scale>
        <p:origin x="-57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77A79-6636-4C04-B6AF-155C9311599D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ABDD-815F-401B-97D8-6575F3750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ABDD-815F-401B-97D8-6575F3750D1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5800" b="1" dirty="0" smtClean="0">
                <a:solidFill>
                  <a:srgbClr val="00B0F0"/>
                </a:solidFill>
                <a:latin typeface="Monotype Corsiva" pitchFamily="66" charset="0"/>
              </a:rPr>
              <a:t>Творческий проект по</a:t>
            </a:r>
            <a:endParaRPr lang="ru-RU" sz="58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5800" b="1" dirty="0" smtClean="0">
                <a:solidFill>
                  <a:srgbClr val="00B0F0"/>
                </a:solidFill>
                <a:latin typeface="Monotype Corsiva" pitchFamily="66" charset="0"/>
              </a:rPr>
              <a:t>технологии</a:t>
            </a:r>
            <a:endParaRPr lang="ru-RU" sz="58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pPr algn="ctr">
              <a:buNone/>
            </a:pPr>
            <a:r>
              <a:rPr lang="ru-RU" sz="7300" b="1" dirty="0" smtClean="0">
                <a:solidFill>
                  <a:srgbClr val="FF0000"/>
                </a:solidFill>
                <a:latin typeface="Monotype Corsiva" pitchFamily="66" charset="0"/>
              </a:rPr>
              <a:t>”Мягкая игрушка”</a:t>
            </a:r>
            <a:endParaRPr lang="ru-RU" sz="73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indent="0">
              <a:lnSpc>
                <a:spcPct val="120000"/>
              </a:lnSpc>
              <a:buNone/>
            </a:pPr>
            <a:r>
              <a:rPr lang="ru-RU" sz="3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Выполнила:  Тишкина Светлана</a:t>
            </a:r>
          </a:p>
          <a:p>
            <a:pPr indent="0">
              <a:lnSpc>
                <a:spcPct val="120000"/>
              </a:lnSpc>
              <a:buNone/>
            </a:pPr>
            <a:r>
              <a:rPr lang="ru-RU" sz="34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Руководитель:Ческидова</a:t>
            </a:r>
            <a:r>
              <a:rPr lang="ru-RU" sz="3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В.Г.</a:t>
            </a:r>
            <a:endParaRPr lang="ru-RU" sz="3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 descr="Игрушки мягкие Заяц с ситцем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0624605">
            <a:off x="442879" y="4620946"/>
            <a:ext cx="2159377" cy="160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jivotnie_170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43504" y="1071546"/>
            <a:ext cx="3286148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i="1" dirty="0" err="1" smtClean="0">
                <a:solidFill>
                  <a:srgbClr val="00B0F0"/>
                </a:solidFill>
                <a:latin typeface="Monotype Corsiva" pitchFamily="66" charset="0"/>
              </a:rPr>
              <a:t>Последователбность</a:t>
            </a:r>
            <a:r>
              <a:rPr lang="ru-RU" b="1" i="1" dirty="0" smtClean="0">
                <a:solidFill>
                  <a:srgbClr val="00B0F0"/>
                </a:solidFill>
                <a:latin typeface="Monotype Corsiva" pitchFamily="66" charset="0"/>
              </a:rPr>
              <a:t> изготовления</a:t>
            </a:r>
            <a:r>
              <a:rPr lang="ru-RU" b="1" i="1" dirty="0" smtClean="0">
                <a:solidFill>
                  <a:srgbClr val="00B0F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7787208" cy="5073427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1. Приготовить   лекала  туловища,   передней   части   головы,  подбородка, верхней и нижней лап, уха, носа и хвоста.  Детали  комбинируются  из  меха  разных  цветов,  поэтому  раскрой  и  </a:t>
            </a:r>
          </a:p>
          <a:p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соединение их отдельных частей удобнее вести одновременно.  </a:t>
            </a:r>
          </a:p>
          <a:p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</a:p>
          <a:p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2.По  лекалу туловища  и живота вырезать по  две  детали  туловища  и живота из  основного меха. </a:t>
            </a:r>
          </a:p>
          <a:p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3. Раскроить   из  светлой ткани лоб и подбородок. Подбородок сшейте между двумя деталями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туловищаот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конца носа до шеи .Сшейте части в области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головы,потом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лоб от переносицы до затылка.  Можно использовать шов «строчка».</a:t>
            </a:r>
          </a:p>
          <a:p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4.Сюда же пришить и сшитые попарно детали ушей.  Важный момент –  вшивание ушей  в   голову.  Используется шов «вперед иголку».   Уши  вшить   в  швы, соединяющие     переднюю и лобную    части головы. На  лицевую  сторону  передней  части  головы  наложить  уши,   расположив      их  тканевой    стороной     вниз незашитыми  срезами. 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 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603468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5.Вывернуть  заготовку  головы  через  оставленное  отверстие  –   при  этом  уши  уже  будут  вшиты  на  свои  места.  Заполнить  набивочным  материалом заготовку головы.</a:t>
            </a:r>
            <a:b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6. К деталям туловища пришейте детали животика,</a:t>
            </a:r>
            <a:r>
              <a:rPr lang="en-US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потом до того как линия спины не зашита</a:t>
            </a:r>
            <a:r>
              <a:rPr lang="en-US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изнутри сшейте части живота вместе.</a:t>
            </a:r>
            <a:b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7.Через отверстие на спине поместите в середину вату и зашейте отверстие.</a:t>
            </a:r>
            <a:b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8. Носик можно сделать из бусинки или сшитого «мешочка»,глаза - из белых бусин или клеенки и  прикрепить  их  на переднюю  часть головы. </a:t>
            </a:r>
            <a:b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9.Пришейте язык и точки на мордочке. Хвост у основания сложите пополам</a:t>
            </a:r>
            <a:b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 пришейте.</a:t>
            </a:r>
            <a:b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10.Пришить  носик.  Для  этого  использовать  подготовленное лекало, туго набить </a:t>
            </a:r>
            <a:r>
              <a:rPr lang="ru-RU" sz="1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синтепоном</a:t>
            </a: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 </a:t>
            </a:r>
            <a:r>
              <a:rPr lang="ru-RU" sz="1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присобрать</a:t>
            </a: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по краю круга швом  на прочную нитку. Той  же  ниткой,  которой  работали, сделать посередине кокона перетяжку, обмотав несколькими  витками – «мешочек» превратился в носик. Нитку  закрепить, но не обрезать . Этой же ниткой пришить потом готовый  носик на мордочку. </a:t>
            </a:r>
            <a:r>
              <a:rPr lang="en-US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11.Украсить игрушку бантом.</a:t>
            </a:r>
            <a:b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b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endParaRPr lang="ru-RU" sz="18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320899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603468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b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endParaRPr lang="ru-RU" sz="18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320899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Экономическое обоснование</a:t>
            </a:r>
            <a:endParaRPr lang="ru-RU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600" y="1412776"/>
          <a:ext cx="7412965" cy="5324216"/>
        </p:xfrm>
        <a:graphic>
          <a:graphicData uri="http://schemas.openxmlformats.org/drawingml/2006/table">
            <a:tbl>
              <a:tblPr/>
              <a:tblGrid>
                <a:gridCol w="1433296"/>
                <a:gridCol w="1154127"/>
                <a:gridCol w="1447594"/>
                <a:gridCol w="1640971"/>
                <a:gridCol w="1736977"/>
              </a:tblGrid>
              <a:tr h="936104">
                <a:tc>
                  <a:txBody>
                    <a:bodyPr/>
                    <a:lstStyle/>
                    <a:p>
                      <a:pPr marL="76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6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6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материала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Цена(руб.)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Расход,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затраты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Стоимость(руб.)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Реальные  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153">
                <a:tc>
                  <a:txBody>
                    <a:bodyPr/>
                    <a:lstStyle/>
                    <a:p>
                      <a:pPr marL="76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Ткань коричневая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6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(метр)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245 руб.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0,4 м.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 руб.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98руб. 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460">
                <a:tc>
                  <a:txBody>
                    <a:bodyPr/>
                    <a:lstStyle/>
                    <a:p>
                      <a:pPr marL="76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Ткань бежевая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6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(метр)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175 руб.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0,2м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 руб.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 руб. 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713">
                <a:tc>
                  <a:txBody>
                    <a:bodyPr/>
                    <a:lstStyle/>
                    <a:p>
                      <a:pPr marL="76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Синтепон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6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(метр)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 руб.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0,2 м.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руб.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Имелось в  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наличии. 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9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Глаза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 руб.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Пара  глаз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10 руб.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 руб. 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8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Нитки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руб.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шт.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руб.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Имелось  в 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наличии. 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946">
                <a:tc>
                  <a:txBody>
                    <a:bodyPr/>
                    <a:lstStyle/>
                    <a:p>
                      <a:pPr marL="76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6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07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079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154руб.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143руб. 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41" marR="51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B0F0"/>
                </a:solidFill>
                <a:latin typeface="Monotype Corsiva" pitchFamily="66" charset="0"/>
              </a:rPr>
              <a:t>Экологическое обоснование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764705"/>
            <a:ext cx="7643192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Проблема   экологии   в   настоящее   время   приобрела   огромное  значение.  Для  ведения  здорового  образа  жизни  очень  важно,  чтобы  предметы, которые окружают человека, которыми человек пользуется  в  повседневной      жизни,   были   экологически     чисты   и  безопасны.  </a:t>
            </a:r>
          </a:p>
          <a:p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Изготовление игрушки не причинило ущерба окружающей среде. Все  материалы,     которые,     я  использовала      для   создания     игрушки,  экологически    безопасны.     Остатки    ткани   и  отделки    хранятся    в 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определѐнном  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месте  и  могут  быть  использованы  для  изготовления  других вещей.  </a:t>
            </a:r>
          </a:p>
          <a:p>
            <a:pPr>
              <a:buNone/>
            </a:pPr>
            <a:endParaRPr lang="ru-RU" sz="24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C:\Documents and Settings\Admin\Рабочий стол\фото1\муз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60648"/>
            <a:ext cx="1152525" cy="151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Реклама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Моя работа лучше всех,</a:t>
            </a:r>
            <a:r>
              <a:rPr lang="en-US" b="1" dirty="0" smtClean="0">
                <a:solidFill>
                  <a:srgbClr val="FFFF00"/>
                </a:solidFill>
                <a:latin typeface="Monotype Corsiva" pitchFamily="66" charset="0"/>
              </a:rPr>
              <a:t>        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Обеспечен ей успех!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Тебе в подарок безделушка -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Вот эта мягкая игрушка.</a:t>
            </a:r>
            <a:endParaRPr lang="en-US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 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endParaRPr lang="ru-RU" sz="1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 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14414" y="4000504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4876" y="2877427"/>
            <a:ext cx="3929090" cy="294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Самооценка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052736"/>
            <a:ext cx="7139136" cy="5073427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</a:rPr>
              <a:t> В результате работы над проектом я с гордостью могу сказать, что  справилась     с   поставленной      передо     мной    задачей.    Игрушка  получилась именно такой, какой я хотела </a:t>
            </a:r>
            <a:r>
              <a:rPr lang="ru-RU" sz="2400" b="1" dirty="0" err="1" smtClean="0">
                <a:solidFill>
                  <a:schemeClr val="bg1"/>
                </a:solidFill>
              </a:rPr>
              <a:t>еѐ </a:t>
            </a:r>
            <a:r>
              <a:rPr lang="ru-RU" sz="2400" b="1" dirty="0" smtClean="0">
                <a:solidFill>
                  <a:schemeClr val="bg1"/>
                </a:solidFill>
              </a:rPr>
              <a:t>видеть.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2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6939" y="3148012"/>
            <a:ext cx="3639013" cy="2729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Используемая литература.</a:t>
            </a: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1.М. </a:t>
            </a:r>
            <a:r>
              <a:rPr lang="ru-RU" sz="2800" dirty="0" err="1" smtClean="0">
                <a:solidFill>
                  <a:schemeClr val="bg1"/>
                </a:solidFill>
              </a:rPr>
              <a:t>Вентана</a:t>
            </a:r>
            <a:r>
              <a:rPr lang="ru-RU" sz="2800" dirty="0" smtClean="0">
                <a:solidFill>
                  <a:schemeClr val="bg1"/>
                </a:solidFill>
              </a:rPr>
              <a:t>. Учебник по технологии. М. “Граф” 2005.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2.Н. В. Виноградова. Мягкая игрушка своими руками. С-П. “Недра” 1995.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3. Материал Андреевской О. Н. г.Волжский, 2008г.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                                                                                                 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 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  <a:latin typeface="Monotype Corsiva" pitchFamily="66" charset="0"/>
              </a:rPr>
              <a:t>   </a:t>
            </a:r>
            <a:r>
              <a:rPr lang="ru-RU" sz="4900" b="1" dirty="0" smtClean="0">
                <a:solidFill>
                  <a:srgbClr val="00B0F0"/>
                </a:solidFill>
                <a:latin typeface="Monotype Corsiva" pitchFamily="66" charset="0"/>
              </a:rPr>
              <a:t>Обоснование возникшей проблемы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За   время   обучения   в   школе,   на   уроках   технологии,  совершенствовались мои умения и навыки в декоративно-прикладном   творчестве.  На уроках технологии мы занимались рукоделием: вышивали шерстяными нитками, бисером, мастерили сувениры и подарки, шили  мягкие игрушки.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 Необходимо было выбрать тему экзаменационной работы, и я решила сделать мягкую игрушку, так как этот с этим видом рукоделия мы познакомились недавно, и он  меня больше всего заинтересовал. 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Пересмотрев несколько энциклопедий по рукоделию, во многих из них меня привлекли игрушки – куклы, цветы, сказочные персонажи. Однако,  я решила изготовить  игрушку – животное в честь моего друга -  щенка Матроса и подарить его на день рождения моей племяннице.  Мне захотелось узнать   историю  развития  игрушки  и  проявить 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своѐ  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мастерство  в  новой  для  меня работе. 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   Цель моей работы: изготовить мягкую игрушку своими руками.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  </a:t>
            </a:r>
          </a:p>
          <a:p>
            <a:endParaRPr lang="ru-RU" sz="2000" b="1" dirty="0"/>
          </a:p>
        </p:txBody>
      </p:sp>
      <p:pic>
        <p:nvPicPr>
          <p:cNvPr id="3074" name="Picture 2" descr="C:\Documents and Settings\Admin\Рабочий стол\фото1\Car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0736" y="188640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Формулировка задач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 Я  хочу,  чтоб  моя  игрушка  была  интересной,  радовала  глаз  и 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   поднимала настроение.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   Задачи: 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   1.  Изучить    развитие    игрушки  дней.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   2.  Игрушка   в   готовом   виде   должна    соответствовать    размерам 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   выкройки.  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   3.  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Самореализоваться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 при выполнении работы своими руками.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 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Admin\Рабочий стол\фото1\book.gif"/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00100" y="428604"/>
            <a:ext cx="1536170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b="1" u="sng" dirty="0" smtClean="0">
                <a:solidFill>
                  <a:srgbClr val="00B0F0"/>
                </a:solidFill>
                <a:latin typeface="Monotype Corsiva" pitchFamily="66" charset="0"/>
              </a:rPr>
              <a:t>История развития игрушки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14543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Искусство  изготовления  игрушек  - один  из  Древнейших  видов  народного  художественного  творчества.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Различного рода игрушки были найдены в захоронениях Египта, Греции, Римской империи. В далекие времена, когда еще не было специальных мастерских, производящих игрушки, их создавали народные умельцы – кустари, которые работали в одиночку или членами семьи. Это были первые народные художники – игрушечники, которые передавали свое мастерство из поколения в поколение. Своеобразие  изготовления игрушек  определяется  условиями  быта  и  труда,  обычаями  народа, национальным         характером,       климатическими        условиями       и используемым материалом. Так в областях богатых лесами, игрушки,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как правило, делались из дерева, в местах богатых залежами глины - из глины.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4653136"/>
            <a:ext cx="950218" cy="189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269921"/>
            <a:ext cx="996702" cy="158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u="sng" dirty="0" smtClean="0">
                <a:solidFill>
                  <a:srgbClr val="00B0F0"/>
                </a:solidFill>
                <a:latin typeface="Monotype Corsiva" pitchFamily="66" charset="0"/>
              </a:rPr>
              <a:t>История развития игрушки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6872"/>
            <a:ext cx="16561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259632" y="1099740"/>
            <a:ext cx="68407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грушки 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прошлого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времени:   кони,   медведи,   птицы   -   свистульки,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тряпичные куклы.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437112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437112"/>
            <a:ext cx="25202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365104"/>
            <a:ext cx="150075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2204864"/>
            <a:ext cx="136435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2276872"/>
            <a:ext cx="17281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3717032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3356992"/>
            <a:ext cx="847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2120" y="3501008"/>
            <a:ext cx="1143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Разработка различных вариантов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836712"/>
            <a:ext cx="7499176" cy="52894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Прежде,  чем  шить  свою  игрушку  я  просмотрела  множество  книг  и  журналов  по  изготовлению  мягких  игрушек.  Мир  игрушек  огромен  и  многообразен. Мне понравились многие модели игрушек: 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Птичка                                                      Петушок</a:t>
            </a: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                             </a:t>
            </a:r>
          </a:p>
          <a:p>
            <a:pPr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        </a:t>
            </a:r>
            <a:endParaRPr lang="en-US" sz="1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   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Медвежонок</a:t>
            </a:r>
            <a:r>
              <a:rPr lang="ru-RU" sz="1800" dirty="0" smtClean="0">
                <a:solidFill>
                  <a:schemeClr val="bg1"/>
                </a:solidFill>
              </a:rPr>
              <a:t>                                                                      </a:t>
            </a:r>
            <a:r>
              <a:rPr lang="ru-RU" sz="1800" b="1" i="1" dirty="0" smtClean="0">
                <a:solidFill>
                  <a:schemeClr val="bg1"/>
                </a:solidFill>
              </a:rPr>
              <a:t>Щенок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                 </a:t>
            </a:r>
          </a:p>
          <a:p>
            <a:pPr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  </a:t>
            </a:r>
            <a:endParaRPr lang="en-US" sz="1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         </a:t>
            </a:r>
            <a:r>
              <a:rPr lang="ru-RU" sz="1800" b="1" dirty="0" smtClean="0">
                <a:solidFill>
                  <a:schemeClr val="bg1"/>
                </a:solidFill>
              </a:rPr>
              <a:t>Но я решила выбрать черно-белый вариант. Именно он позволит  мне фантазировать и способен развить воображение. А еще хочется  сделать подарок моей племяннице ко дню рождения, ведь ей очень нравится мой друг Матрос.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03848" y="2256148"/>
            <a:ext cx="919361" cy="6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48264" y="2034707"/>
            <a:ext cx="1080120" cy="81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501008"/>
            <a:ext cx="880492" cy="86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 t="80023" r="59113"/>
          <a:stretch>
            <a:fillRect/>
          </a:stretch>
        </p:blipFill>
        <p:spPr bwMode="auto">
          <a:xfrm>
            <a:off x="7164288" y="3284984"/>
            <a:ext cx="85439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b="1" i="1" dirty="0" smtClean="0">
                <a:solidFill>
                  <a:srgbClr val="00B0F0"/>
                </a:solidFill>
              </a:rPr>
              <a:t>Материалы и инструменты</a:t>
            </a:r>
            <a:r>
              <a:rPr lang="ru-RU" i="1" dirty="0" smtClean="0">
                <a:solidFill>
                  <a:srgbClr val="00B0F0"/>
                </a:solidFill>
              </a:rPr>
              <a:t/>
            </a:r>
            <a:br>
              <a:rPr lang="ru-RU" i="1" dirty="0" smtClean="0">
                <a:solidFill>
                  <a:srgbClr val="00B0F0"/>
                </a:solidFill>
              </a:rPr>
            </a:b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r>
              <a:rPr lang="ru-RU" sz="1200" dirty="0" smtClean="0"/>
              <a:t> </a:t>
            </a:r>
          </a:p>
          <a:p>
            <a:r>
              <a:rPr lang="ru-RU" sz="1800" b="1" dirty="0" smtClean="0"/>
              <a:t>  </a:t>
            </a:r>
            <a:r>
              <a:rPr lang="ru-RU" sz="1800" b="1" dirty="0" smtClean="0">
                <a:solidFill>
                  <a:schemeClr val="bg1"/>
                </a:solidFill>
              </a:rPr>
              <a:t>Для    выполнения     работ    необходимы      следующие     материалы, 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инструменты и приспособления: </a:t>
            </a:r>
          </a:p>
          <a:p>
            <a:pPr lvl="0"/>
            <a:r>
              <a:rPr lang="ru-RU" sz="1800" b="1" dirty="0" smtClean="0">
                <a:solidFill>
                  <a:schemeClr val="bg1"/>
                </a:solidFill>
              </a:rPr>
              <a:t>Иглы ручные</a:t>
            </a:r>
          </a:p>
          <a:p>
            <a:pPr lvl="0"/>
            <a:r>
              <a:rPr lang="ru-RU" sz="1800" b="1" dirty="0" smtClean="0">
                <a:solidFill>
                  <a:schemeClr val="bg1"/>
                </a:solidFill>
              </a:rPr>
              <a:t>Ножницы</a:t>
            </a:r>
          </a:p>
          <a:p>
            <a:pPr lvl="0"/>
            <a:r>
              <a:rPr lang="ru-RU" sz="1800" b="1" dirty="0" smtClean="0">
                <a:solidFill>
                  <a:schemeClr val="bg1"/>
                </a:solidFill>
              </a:rPr>
              <a:t>Сантиметровая лента и линейка</a:t>
            </a:r>
          </a:p>
          <a:p>
            <a:pPr lvl="0"/>
            <a:r>
              <a:rPr lang="ru-RU" sz="1800" b="1" dirty="0" smtClean="0">
                <a:solidFill>
                  <a:schemeClr val="bg1"/>
                </a:solidFill>
              </a:rPr>
              <a:t> Утюг</a:t>
            </a:r>
          </a:p>
          <a:p>
            <a:pPr lvl="0"/>
            <a:r>
              <a:rPr lang="ru-RU" sz="1800" b="1" dirty="0" smtClean="0">
                <a:solidFill>
                  <a:schemeClr val="bg1"/>
                </a:solidFill>
              </a:rPr>
              <a:t>Шаблоны</a:t>
            </a:r>
          </a:p>
          <a:p>
            <a:pPr lvl="0"/>
            <a:r>
              <a:rPr lang="ru-RU" sz="1800" b="1" dirty="0" smtClean="0">
                <a:solidFill>
                  <a:schemeClr val="bg1"/>
                </a:solidFill>
              </a:rPr>
              <a:t>Мех, ткань</a:t>
            </a:r>
          </a:p>
          <a:p>
            <a:pPr lvl="0"/>
            <a:r>
              <a:rPr lang="ru-RU" sz="1800" b="1" dirty="0" smtClean="0">
                <a:solidFill>
                  <a:schemeClr val="bg1"/>
                </a:solidFill>
              </a:rPr>
              <a:t> Нитки</a:t>
            </a:r>
          </a:p>
          <a:p>
            <a:pPr lvl="0"/>
            <a:r>
              <a:rPr lang="ru-RU" sz="1800" b="1" dirty="0" smtClean="0">
                <a:solidFill>
                  <a:schemeClr val="bg1"/>
                </a:solidFill>
              </a:rPr>
              <a:t> Портновские булавки</a:t>
            </a:r>
          </a:p>
          <a:p>
            <a:pPr lvl="0"/>
            <a:r>
              <a:rPr lang="ru-RU" sz="1800" b="1" dirty="0" smtClean="0">
                <a:solidFill>
                  <a:schemeClr val="bg1"/>
                </a:solidFill>
              </a:rPr>
              <a:t> Мел, карандаш</a:t>
            </a:r>
          </a:p>
          <a:p>
            <a:pPr lvl="0"/>
            <a:r>
              <a:rPr lang="ru-RU" sz="1800" b="1" dirty="0" smtClean="0">
                <a:solidFill>
                  <a:schemeClr val="bg1"/>
                </a:solidFill>
              </a:rPr>
              <a:t> Бумага для </a:t>
            </a:r>
            <a:r>
              <a:rPr lang="ru-RU" sz="1800" b="1" dirty="0" err="1" smtClean="0">
                <a:solidFill>
                  <a:schemeClr val="bg1"/>
                </a:solidFill>
              </a:rPr>
              <a:t>выкройки-картон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lvl="0"/>
            <a:r>
              <a:rPr lang="ru-RU" sz="1800" b="1" dirty="0" err="1" smtClean="0">
                <a:solidFill>
                  <a:schemeClr val="bg1"/>
                </a:solidFill>
              </a:rPr>
              <a:t>Синтепон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lvl="0"/>
            <a:r>
              <a:rPr lang="ru-RU" sz="1800" b="1" dirty="0" smtClean="0">
                <a:solidFill>
                  <a:schemeClr val="bg1"/>
                </a:solidFill>
              </a:rPr>
              <a:t>Цветные ленты, пуговицы</a:t>
            </a:r>
          </a:p>
          <a:p>
            <a:endParaRPr lang="ru-RU" sz="1800" b="1" dirty="0" smtClean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C:\Documents and Settings\Admin\Рабочий стол\фото1\95160039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86314" y="2214554"/>
            <a:ext cx="378621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Конструкторская часть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052736"/>
            <a:ext cx="7139136" cy="5073427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52737"/>
            <a:ext cx="7128792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Технология выполнения изделия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  <a:r>
              <a:rPr lang="ru-RU" sz="1200" dirty="0" smtClean="0"/>
              <a:t> </a:t>
            </a:r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Для изготовления мягкой игрушки щенка своими руками есть чертеж, рисунок, </a:t>
            </a:r>
            <a:r>
              <a:rPr lang="ru-RU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эскиз,схемы</a:t>
            </a:r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выкроек и последовательность </a:t>
            </a:r>
            <a:r>
              <a:rPr lang="ru-RU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изготовления.Можно</a:t>
            </a:r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изготавливать игрушку при помощи ручных швов или использовать швейную машину. Я выбрала первый вариант.</a:t>
            </a:r>
          </a:p>
          <a:p>
            <a:endParaRPr lang="ru-RU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 </a:t>
            </a:r>
          </a:p>
          <a:p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 </a:t>
            </a:r>
            <a:endParaRPr lang="ru-RU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236</TotalTime>
  <Words>562</Words>
  <Application>Microsoft Office PowerPoint</Application>
  <PresentationFormat>Экран (4:3)</PresentationFormat>
  <Paragraphs>214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 </vt:lpstr>
      <vt:lpstr>   Обоснование возникшей проблемы </vt:lpstr>
      <vt:lpstr>Формулировка задач </vt:lpstr>
      <vt:lpstr>История развития игрушки </vt:lpstr>
      <vt:lpstr>История развития игрушки </vt:lpstr>
      <vt:lpstr>Разработка различных вариантов </vt:lpstr>
      <vt:lpstr> Материалы и инструменты </vt:lpstr>
      <vt:lpstr>Конструкторская часть </vt:lpstr>
      <vt:lpstr>Технология выполнения изделия </vt:lpstr>
      <vt:lpstr>    Последователбность изготовления: </vt:lpstr>
      <vt:lpstr>5.Вывернуть  заготовку  головы  через  оставленное  отверстие  –   при  этом  уши  уже  будут  вшиты  на  свои  места.  Заполнить  набивочным  материалом заготовку головы. 6. К деталям туловища пришейте детали животика, потом до того как линия спины не зашита изнутри сшейте части живота вместе. 7.Через отверстие на спине поместите в середину вату и зашейте отверстие.   8. Носик можно сделать из бусинки или сшитого «мешочка»,глаза - из белых бусин или клеенки и  прикрепить  их  на переднюю  часть головы.  9.Пришейте язык и точки на мордочке. Хвост у основания сложите пополам и пришейте.  10.Пришить  носик.  Для  этого  использовать  подготовленное лекало, туго набить синтепоном,  присобрать по краю круга швом  на прочную нитку. Той  же  ниткой,  которой  работали, сделать посередине кокона перетяжку, обмотав несколькими  витками – «мешочек» превратился в носик. Нитку  закрепить, но не обрезать . Этой же ниткой пришить потом готовый  носик на мордочку.  11.Украсить игрушку бантом.   </vt:lpstr>
      <vt:lpstr>   </vt:lpstr>
      <vt:lpstr>Экономическое обоснование</vt:lpstr>
      <vt:lpstr>Экологическое обоснование </vt:lpstr>
      <vt:lpstr>Реклама</vt:lpstr>
      <vt:lpstr>Самооценка </vt:lpstr>
      <vt:lpstr>Используемая литература.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33</cp:revision>
  <dcterms:modified xsi:type="dcterms:W3CDTF">2013-10-01T18:33:41Z</dcterms:modified>
</cp:coreProperties>
</file>