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4600" y="5029200"/>
            <a:ext cx="6400800" cy="1600200"/>
          </a:xfrm>
        </p:spPr>
        <p:txBody>
          <a:bodyPr/>
          <a:lstStyle/>
          <a:p>
            <a:pPr algn="r"/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«Учиться можно только с интересом. Чтобы переварить знания, надо поглощать их с аппетитом!».</a:t>
            </a:r>
            <a:endParaRPr lang="ru-RU" dirty="0"/>
          </a:p>
        </p:txBody>
      </p:sp>
      <p:pic>
        <p:nvPicPr>
          <p:cNvPr id="24578" name="Picture 2" descr="http://im7-tub-ru.yandex.net/i?id=399481191-3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038600"/>
            <a:ext cx="24384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2. Продавец – покупатель.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24800" cy="4876800"/>
          </a:xfrm>
        </p:spPr>
        <p:txBody>
          <a:bodyPr/>
          <a:lstStyle/>
          <a:p>
            <a:r>
              <a:rPr lang="ru-RU" b="1" dirty="0" smtClean="0"/>
              <a:t>Товар:     Скидка на                          </a:t>
            </a:r>
            <a:r>
              <a:rPr lang="ru-RU" b="1" dirty="0" smtClean="0"/>
              <a:t>        </a:t>
            </a:r>
            <a:r>
              <a:rPr lang="ru-RU" b="1" dirty="0" smtClean="0"/>
              <a:t>Сумма к</a:t>
            </a:r>
            <a:endParaRPr lang="ru-RU" dirty="0" smtClean="0"/>
          </a:p>
          <a:p>
            <a:r>
              <a:rPr lang="ru-RU" b="1" dirty="0" smtClean="0"/>
              <a:t>                  данный товар: (руб.)   оплате: (руб.)</a:t>
            </a:r>
            <a:endParaRPr lang="ru-RU" dirty="0" smtClean="0"/>
          </a:p>
          <a:p>
            <a:r>
              <a:rPr lang="ru-RU" dirty="0" smtClean="0"/>
              <a:t>Шуба                       </a:t>
            </a:r>
            <a:r>
              <a:rPr lang="ru-RU" dirty="0" smtClean="0"/>
              <a:t>5 390	                 </a:t>
            </a:r>
            <a:r>
              <a:rPr lang="ru-RU" dirty="0" smtClean="0"/>
              <a:t>         </a:t>
            </a:r>
            <a:r>
              <a:rPr lang="ru-RU" dirty="0" smtClean="0"/>
              <a:t>33 110 </a:t>
            </a:r>
            <a:endParaRPr lang="ru-RU" dirty="0" smtClean="0"/>
          </a:p>
          <a:p>
            <a:r>
              <a:rPr lang="ru-RU" dirty="0" smtClean="0"/>
              <a:t>Сапоги                     </a:t>
            </a:r>
            <a:r>
              <a:rPr lang="ru-RU" dirty="0" smtClean="0"/>
              <a:t>780	              </a:t>
            </a:r>
            <a:r>
              <a:rPr lang="ru-RU" dirty="0" smtClean="0"/>
              <a:t>            </a:t>
            </a:r>
            <a:r>
              <a:rPr lang="ru-RU" dirty="0" smtClean="0"/>
              <a:t>7 020</a:t>
            </a:r>
          </a:p>
          <a:p>
            <a:r>
              <a:rPr lang="ru-RU" dirty="0" smtClean="0"/>
              <a:t>Шапка          </a:t>
            </a:r>
            <a:r>
              <a:rPr lang="ru-RU" dirty="0" smtClean="0"/>
              <a:t>           </a:t>
            </a:r>
            <a:r>
              <a:rPr lang="ru-RU" dirty="0" smtClean="0"/>
              <a:t>176	                  </a:t>
            </a:r>
            <a:r>
              <a:rPr lang="ru-RU" dirty="0" smtClean="0"/>
              <a:t>        </a:t>
            </a:r>
            <a:r>
              <a:rPr lang="ru-RU" dirty="0" smtClean="0"/>
              <a:t>2 024</a:t>
            </a:r>
          </a:p>
          <a:p>
            <a:r>
              <a:rPr lang="ru-RU" dirty="0" smtClean="0"/>
              <a:t>Спортивный </a:t>
            </a:r>
          </a:p>
          <a:p>
            <a:r>
              <a:rPr lang="ru-RU" dirty="0" smtClean="0"/>
              <a:t>костюм           </a:t>
            </a:r>
            <a:r>
              <a:rPr lang="ru-RU" dirty="0" smtClean="0"/>
              <a:t>         352                             </a:t>
            </a:r>
            <a:r>
              <a:rPr lang="ru-RU" dirty="0" smtClean="0"/>
              <a:t>2 848  </a:t>
            </a:r>
          </a:p>
          <a:p>
            <a:r>
              <a:rPr lang="ru-RU" dirty="0" smtClean="0"/>
              <a:t>Кроссовки    </a:t>
            </a:r>
            <a:r>
              <a:rPr lang="ru-RU" dirty="0" smtClean="0"/>
              <a:t>          </a:t>
            </a:r>
            <a:r>
              <a:rPr lang="ru-RU" dirty="0" smtClean="0"/>
              <a:t>92,5                          1 757,5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Закрасьте указанную часть </a:t>
            </a:r>
            <a:r>
              <a:rPr lang="ru-RU" b="1" dirty="0" smtClean="0">
                <a:solidFill>
                  <a:srgbClr val="C00000"/>
                </a:solidFill>
              </a:rPr>
              <a:t>фигуры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Рисунок 14" descr="C:\Documents and Settings\Admin\Мои документы\Мои фигуры\img1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752600"/>
            <a:ext cx="5961133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28600"/>
            <a:ext cx="7772400" cy="2286000"/>
          </a:xfrm>
        </p:spPr>
        <p:txBody>
          <a:bodyPr/>
          <a:lstStyle/>
          <a:p>
            <a:r>
              <a:rPr lang="ru-RU" dirty="0" smtClean="0"/>
              <a:t>Итак, вы сегодня решали взрослые жизненные задачи. Они, конечно, упрощены и их не настолько много, как встречается в жизни. Но с каждым днем вы взрослеете, и задачи усложняются вместе с вами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stat16.privet.ru/lr/0b01ef5bfe217ebda85514adce773fc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62200"/>
            <a:ext cx="25241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76600" y="2590800"/>
            <a:ext cx="5486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Ожидаемые результаты </a:t>
            </a:r>
            <a:r>
              <a:rPr lang="ru-RU" b="1" i="1" dirty="0" smtClean="0"/>
              <a:t>___________________________________________________________________________________________________________________________________________________________________________________________________Я узнал ________________________________________________________________ </a:t>
            </a:r>
            <a:endParaRPr lang="ru-RU" dirty="0" smtClean="0"/>
          </a:p>
          <a:p>
            <a:r>
              <a:rPr lang="ru-RU" b="1" i="1" dirty="0" smtClean="0"/>
              <a:t>Я </a:t>
            </a:r>
            <a:r>
              <a:rPr lang="ru-RU" b="1" i="1" dirty="0" smtClean="0"/>
              <a:t>научился _________________________________________________________________</a:t>
            </a:r>
            <a:endParaRPr lang="ru-RU" dirty="0" smtClean="0"/>
          </a:p>
          <a:p>
            <a:r>
              <a:rPr lang="ru-RU" b="1" i="1" dirty="0" smtClean="0"/>
              <a:t>Я могу научить </a:t>
            </a:r>
            <a:r>
              <a:rPr lang="ru-RU" b="1" i="1" dirty="0" smtClean="0"/>
              <a:t>других _________________________________________________________________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01666" y="2967335"/>
            <a:ext cx="5740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Спасибо за урок!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050" name="Picture 2" descr="http://im5-tub-ru.yandex.net/i?id=226044023-6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1609725" cy="1428750"/>
          </a:xfrm>
          <a:prstGeom prst="rect">
            <a:avLst/>
          </a:prstGeom>
          <a:noFill/>
        </p:spPr>
      </p:pic>
      <p:pic>
        <p:nvPicPr>
          <p:cNvPr id="2052" name="Picture 4" descr="http://im3-tub-ru.yandex.net/i?id=127900948-57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4572000"/>
            <a:ext cx="1790700" cy="1428750"/>
          </a:xfrm>
          <a:prstGeom prst="rect">
            <a:avLst/>
          </a:prstGeom>
          <a:noFill/>
        </p:spPr>
      </p:pic>
      <p:pic>
        <p:nvPicPr>
          <p:cNvPr id="7" name="Picture 2" descr="http://im5-tub-ru.yandex.net/i?id=226044023-6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81000"/>
            <a:ext cx="160972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Сказка о хитром и жадном короле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Сначала 10 долларов, </a:t>
            </a:r>
          </a:p>
          <a:p>
            <a:r>
              <a:rPr lang="ru-RU" dirty="0" smtClean="0"/>
              <a:t>1 месяц 12 долларов, другие месяцы 9 </a:t>
            </a:r>
            <a:r>
              <a:rPr lang="ru-RU" dirty="0" err="1" smtClean="0"/>
              <a:t>долларров</a:t>
            </a:r>
            <a:r>
              <a:rPr lang="ru-RU" dirty="0" smtClean="0"/>
              <a:t> 60 центов</a:t>
            </a:r>
          </a:p>
          <a:p>
            <a:r>
              <a:rPr lang="ru-RU" dirty="0" smtClean="0"/>
              <a:t>20% от 10 долларов это 2 доллара, а 20% от 12 долларов это 2,4 доллара.</a:t>
            </a:r>
          </a:p>
          <a:p>
            <a:endParaRPr lang="ru-RU" dirty="0" smtClean="0"/>
          </a:p>
          <a:p>
            <a:r>
              <a:rPr lang="ru-RU" dirty="0" smtClean="0"/>
              <a:t>Предложение гвардейцев</a:t>
            </a:r>
          </a:p>
          <a:p>
            <a:r>
              <a:rPr lang="ru-RU" dirty="0" smtClean="0"/>
              <a:t>9,6 долларов, уменьшить на 20%</a:t>
            </a:r>
          </a:p>
          <a:p>
            <a:r>
              <a:rPr lang="ru-RU" dirty="0" smtClean="0"/>
              <a:t>Увеличить на 20%</a:t>
            </a:r>
            <a:endParaRPr lang="ru-RU" dirty="0"/>
          </a:p>
        </p:txBody>
      </p:sp>
      <p:pic>
        <p:nvPicPr>
          <p:cNvPr id="11266" name="Picture 2" descr="http://gorodkanta.ru/_news/img/0ee4a731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3733800"/>
            <a:ext cx="1816689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</a:rPr>
              <a:t>15.04.2014</a:t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Классная работа</a:t>
            </a:r>
            <a:br>
              <a:rPr lang="ru-RU" sz="2800" i="1" dirty="0" smtClean="0">
                <a:solidFill>
                  <a:srgbClr val="C00000"/>
                </a:solidFill>
              </a:rPr>
            </a:br>
            <a:r>
              <a:rPr lang="ru-RU" sz="2800" i="1" dirty="0" smtClean="0">
                <a:solidFill>
                  <a:srgbClr val="C00000"/>
                </a:solidFill>
              </a:rPr>
              <a:t>Задачи на проценты</a:t>
            </a: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№1</a:t>
            </a:r>
          </a:p>
          <a:p>
            <a:pPr>
              <a:buNone/>
            </a:pPr>
            <a:r>
              <a:rPr lang="ru-RU" dirty="0" smtClean="0"/>
              <a:t>а</a:t>
            </a:r>
            <a:r>
              <a:rPr lang="ru-RU" dirty="0" smtClean="0"/>
              <a:t>) </a:t>
            </a:r>
            <a:r>
              <a:rPr lang="ru-RU" dirty="0" smtClean="0"/>
              <a:t>Как </a:t>
            </a:r>
            <a:r>
              <a:rPr lang="ru-RU" dirty="0" smtClean="0"/>
              <a:t>найти процент от </a:t>
            </a:r>
            <a:r>
              <a:rPr lang="ru-RU" dirty="0" smtClean="0"/>
              <a:t>числа?</a:t>
            </a:r>
          </a:p>
          <a:p>
            <a:pPr>
              <a:buNone/>
            </a:pPr>
            <a:r>
              <a:rPr lang="ru-RU" i="1" dirty="0" smtClean="0"/>
              <a:t>Найдите</a:t>
            </a:r>
            <a:r>
              <a:rPr lang="ru-RU" i="1" dirty="0" smtClean="0"/>
              <a:t>:  48% от </a:t>
            </a:r>
            <a:r>
              <a:rPr lang="ru-RU" i="1" dirty="0" smtClean="0"/>
              <a:t>250.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dirty="0" smtClean="0"/>
              <a:t>Как </a:t>
            </a:r>
            <a:r>
              <a:rPr lang="ru-RU" dirty="0" smtClean="0"/>
              <a:t>найти по проценту целую </a:t>
            </a:r>
            <a:r>
              <a:rPr lang="ru-RU" dirty="0" smtClean="0"/>
              <a:t>величину?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Найдите: число, 8% которого равны 12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 smtClean="0"/>
              <a:t>Как </a:t>
            </a:r>
            <a:r>
              <a:rPr lang="ru-RU" dirty="0" smtClean="0"/>
              <a:t>найти процентное соотношение </a:t>
            </a:r>
            <a:r>
              <a:rPr lang="ru-RU" dirty="0" smtClean="0"/>
              <a:t>одного числа </a:t>
            </a:r>
            <a:r>
              <a:rPr lang="ru-RU" dirty="0" smtClean="0"/>
              <a:t>от </a:t>
            </a:r>
            <a:r>
              <a:rPr lang="ru-RU" dirty="0" smtClean="0"/>
              <a:t>другого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i="1" dirty="0" smtClean="0"/>
              <a:t>Сколько процентов составляет 150 от 600?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42" name="Picture 2" descr="http://im5-tub-ru.yandex.net/i?id=420225243-4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066800"/>
            <a:ext cx="16668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Расшифровка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905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следующем задании нужно выбрать правильный вариант ответа и тогда вы узнаете, что очень важно соблюдать для того, чтобы быть здоровым.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endParaRPr lang="ru-RU" dirty="0"/>
          </a:p>
        </p:txBody>
      </p:sp>
      <p:pic>
        <p:nvPicPr>
          <p:cNvPr id="4" name="Picture 2" descr="http://www.my-zozh.ru/wp-content/uploads/lifesty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419600"/>
            <a:ext cx="1740073" cy="197923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09600" y="3200400"/>
            <a:ext cx="694531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Char char=""/>
            </a:pPr>
            <a:r>
              <a:rPr lang="ru-RU" sz="2600" b="1" i="1" dirty="0" smtClean="0">
                <a:solidFill>
                  <a:srgbClr val="002060"/>
                </a:solidFill>
              </a:rPr>
              <a:t>Правильно, получились слова: режим, диета и спорт. Чтобы быть здоровым нужно заниматься спортом, соблюдать режим дня и правильный рацион питания.</a:t>
            </a:r>
            <a:endParaRPr lang="ru-RU" sz="2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Разминка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002060"/>
                </a:solidFill>
              </a:rPr>
              <a:t>Поднимает руки класс – это «раз».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Повернулась голова – это «два».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Руки вниз, вперед смотри – это «три».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Руки в стороны пошире развернули на «четыре»,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С силой их к плечам прижать – это «пять».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Всем ребятам надо сесть – это «шесть».</a:t>
            </a:r>
          </a:p>
          <a:p>
            <a:endParaRPr lang="ru-RU" dirty="0"/>
          </a:p>
        </p:txBody>
      </p:sp>
      <p:pic>
        <p:nvPicPr>
          <p:cNvPr id="4" name="Picture 2" descr="http://virineya.at.ua/public/jumping_girl_s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4572000"/>
            <a:ext cx="1326353" cy="2034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Задача №2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20980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Учитель подводит итоги успеваемости за четверть. В 5а 9 учеников учатся на отлично и хорошо, а в 5б -11, но в 5а- 16 учеников, а в 5б -20 учеников. Как выяснить какой класс лучше учится?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b="1" dirty="0" smtClean="0">
                <a:solidFill>
                  <a:srgbClr val="002060"/>
                </a:solidFill>
              </a:rPr>
              <a:t>1) 9/16 * 100 = 37,5 % – учатся хорошо а 5а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038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2) 11/20 *100 = 55 % - учатся хорошо в 5б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8006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Действительно, в нашей жизни человек очень часто сталкивается с понятием проценты. Где мы встречаемся с этим понятием?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7170" name="Picture 2" descr="http://im1-tub-ru.yandex.net/i?id=374982336-6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3276600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1. Классный руководитель – 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завуч школы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3622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 классе 28 учеников, 19 из них учатся на “4” и “5”.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Какой процент учащихся закончили четверть на“4” и “5”? Ответ округлить до десятых процента.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8862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1) 19/28 * 100 = 67,857 %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Округляем, получаем 67,9 %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146" name="Picture 2" descr="http://im0-tub-ru.yandex.net/i?id=979473500-1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962399"/>
            <a:ext cx="2590800" cy="1962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1. Классный руководитель – </a:t>
            </a:r>
            <a:br>
              <a:rPr lang="ru-RU" b="1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завуч школы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90500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12 учеников посещают спортивные секции, </a:t>
            </a:r>
            <a:r>
              <a:rPr lang="ru-RU" sz="3200" dirty="0" smtClean="0">
                <a:solidFill>
                  <a:srgbClr val="002060"/>
                </a:solidFill>
              </a:rPr>
              <a:t>16 </a:t>
            </a:r>
            <a:r>
              <a:rPr lang="ru-RU" sz="3200" dirty="0" smtClean="0">
                <a:solidFill>
                  <a:srgbClr val="002060"/>
                </a:solidFill>
              </a:rPr>
              <a:t>учеников посещают различные </a:t>
            </a:r>
            <a:r>
              <a:rPr lang="ru-RU" sz="3200" dirty="0" smtClean="0">
                <a:solidFill>
                  <a:srgbClr val="002060"/>
                </a:solidFill>
              </a:rPr>
              <a:t>кружки. Какой </a:t>
            </a:r>
            <a:r>
              <a:rPr lang="ru-RU" sz="3200" dirty="0" smtClean="0">
                <a:solidFill>
                  <a:srgbClr val="002060"/>
                </a:solidFill>
              </a:rPr>
              <a:t>процент учащихся посещают спортивные секции, кружки?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7338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1) 12+16 = 28 (</a:t>
            </a:r>
            <a:r>
              <a:rPr lang="ru-RU" b="1" i="1" dirty="0" err="1" smtClean="0">
                <a:solidFill>
                  <a:srgbClr val="002060"/>
                </a:solidFill>
              </a:rPr>
              <a:t>уч</a:t>
            </a:r>
            <a:r>
              <a:rPr lang="ru-RU" b="1" i="1" dirty="0" smtClean="0">
                <a:solidFill>
                  <a:srgbClr val="002060"/>
                </a:solidFill>
              </a:rPr>
              <a:t>) - всего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2672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2) 12/28 * 100 = 42,9 % - посещают спортивные секции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4800600"/>
            <a:ext cx="7467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3) 16/28 * 100 = 57,1 % - посещают различные кружки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5122" name="Picture 2" descr="http://im4-tub-ru.yandex.net/i?id=343152009-0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2743200"/>
            <a:ext cx="1781175" cy="1428750"/>
          </a:xfrm>
          <a:prstGeom prst="rect">
            <a:avLst/>
          </a:prstGeom>
          <a:noFill/>
        </p:spPr>
      </p:pic>
      <p:pic>
        <p:nvPicPr>
          <p:cNvPr id="5124" name="Picture 4" descr="http://im6-tub-ru.yandex.net/i?id=59057406-2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5181600"/>
            <a:ext cx="21621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2. Продавец </a:t>
            </a:r>
            <a:r>
              <a:rPr lang="ru-RU" b="1" i="1" dirty="0" smtClean="0">
                <a:solidFill>
                  <a:srgbClr val="C00000"/>
                </a:solidFill>
              </a:rPr>
              <a:t>– </a:t>
            </a:r>
            <a:r>
              <a:rPr lang="ru-RU" b="1" i="1" dirty="0" smtClean="0">
                <a:solidFill>
                  <a:srgbClr val="C00000"/>
                </a:solidFill>
              </a:rPr>
              <a:t>покупатель</a:t>
            </a:r>
            <a:r>
              <a:rPr lang="ru-RU" b="1" i="1" dirty="0" smtClean="0">
                <a:solidFill>
                  <a:srgbClr val="C0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77200" cy="4572000"/>
          </a:xfrm>
        </p:spPr>
        <p:txBody>
          <a:bodyPr/>
          <a:lstStyle/>
          <a:p>
            <a:r>
              <a:rPr lang="ru-RU" dirty="0" smtClean="0"/>
              <a:t>Ученики в парах вычисляют скидку на </a:t>
            </a:r>
            <a:r>
              <a:rPr lang="ru-RU" dirty="0" smtClean="0"/>
              <a:t>один, </a:t>
            </a:r>
            <a:r>
              <a:rPr lang="ru-RU" dirty="0" smtClean="0"/>
              <a:t>заранее </a:t>
            </a:r>
            <a:r>
              <a:rPr lang="ru-RU" dirty="0" smtClean="0"/>
              <a:t>определенный, товар, </a:t>
            </a:r>
            <a:r>
              <a:rPr lang="ru-RU" dirty="0" smtClean="0"/>
              <a:t>и стоимость покупки.</a:t>
            </a:r>
          </a:p>
          <a:p>
            <a:r>
              <a:rPr lang="ru-RU" dirty="0" smtClean="0"/>
              <a:t>Товар:                                       скидка на данный товар:</a:t>
            </a:r>
          </a:p>
          <a:p>
            <a:r>
              <a:rPr lang="ru-RU" dirty="0" smtClean="0"/>
              <a:t>Шуба - 38 500 рублей                         </a:t>
            </a:r>
            <a:r>
              <a:rPr lang="ru-RU" dirty="0" smtClean="0"/>
              <a:t>            14 </a:t>
            </a:r>
            <a:r>
              <a:rPr lang="ru-RU" dirty="0" smtClean="0"/>
              <a:t>%</a:t>
            </a:r>
          </a:p>
          <a:p>
            <a:r>
              <a:rPr lang="ru-RU" dirty="0" smtClean="0"/>
              <a:t>Сапоги – 7 800 рублей	                       </a:t>
            </a:r>
            <a:r>
              <a:rPr lang="ru-RU" dirty="0" smtClean="0"/>
              <a:t>           </a:t>
            </a:r>
            <a:r>
              <a:rPr lang="ru-RU" dirty="0" smtClean="0"/>
              <a:t>10%</a:t>
            </a:r>
          </a:p>
          <a:p>
            <a:r>
              <a:rPr lang="ru-RU" dirty="0" smtClean="0"/>
              <a:t>Шапка - 2 200 рублей                            </a:t>
            </a:r>
            <a:r>
              <a:rPr lang="ru-RU" dirty="0" smtClean="0"/>
              <a:t>          </a:t>
            </a:r>
            <a:r>
              <a:rPr lang="ru-RU" dirty="0" smtClean="0"/>
              <a:t>8 %</a:t>
            </a:r>
          </a:p>
          <a:p>
            <a:r>
              <a:rPr lang="ru-RU" dirty="0" smtClean="0"/>
              <a:t>Спортивный костюм - 3 200 </a:t>
            </a:r>
            <a:r>
              <a:rPr lang="ru-RU" dirty="0" smtClean="0"/>
              <a:t>рублей        11 </a:t>
            </a:r>
            <a:r>
              <a:rPr lang="ru-RU" dirty="0" smtClean="0"/>
              <a:t>%</a:t>
            </a:r>
          </a:p>
          <a:p>
            <a:r>
              <a:rPr lang="ru-RU" dirty="0" smtClean="0"/>
              <a:t>Кроссовки – 1 850 рублей.	                      </a:t>
            </a:r>
            <a:r>
              <a:rPr lang="ru-RU" dirty="0" smtClean="0"/>
              <a:t> </a:t>
            </a:r>
            <a:r>
              <a:rPr lang="ru-RU" dirty="0" smtClean="0"/>
              <a:t>5 %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</TotalTime>
  <Words>521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«Учиться можно только с интересом. Чтобы переварить знания, надо поглощать их с аппетитом!».</vt:lpstr>
      <vt:lpstr>Сказка о хитром и жадном короле</vt:lpstr>
      <vt:lpstr>15.04.2014 Классная работа Задачи на проценты</vt:lpstr>
      <vt:lpstr>Расшифровка </vt:lpstr>
      <vt:lpstr>Разминка</vt:lpstr>
      <vt:lpstr>Задача №2</vt:lpstr>
      <vt:lpstr>1. Классный руководитель –  завуч школы</vt:lpstr>
      <vt:lpstr>1. Классный руководитель –  завуч школы</vt:lpstr>
      <vt:lpstr>2. Продавец – покупатель.</vt:lpstr>
      <vt:lpstr>2. Продавец – покупатель.</vt:lpstr>
      <vt:lpstr>Закрасьте указанную часть фигуры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9</cp:revision>
  <dcterms:created xsi:type="dcterms:W3CDTF">2014-04-15T01:15:51Z</dcterms:created>
  <dcterms:modified xsi:type="dcterms:W3CDTF">2014-04-15T02:36:47Z</dcterms:modified>
</cp:coreProperties>
</file>