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70" r:id="rId5"/>
    <p:sldId id="278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A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5" autoAdjust="0"/>
  </p:normalViewPr>
  <p:slideViewPr>
    <p:cSldViewPr>
      <p:cViewPr>
        <p:scale>
          <a:sx n="74" d="100"/>
          <a:sy n="74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37000">
              <a:srgbClr val="FFFF00"/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607317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 учебника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2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467" y="548680"/>
            <a:ext cx="4164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</a:t>
            </a:r>
            <a:r>
              <a:rPr lang="ru-RU" dirty="0" smtClean="0"/>
              <a:t> </a:t>
            </a:r>
            <a:r>
              <a:rPr lang="ru-RU" sz="5400" dirty="0" smtClean="0"/>
              <a:t>5 </a:t>
            </a:r>
            <a:endParaRPr lang="en-US" sz="5400" dirty="0" smtClean="0"/>
          </a:p>
          <a:p>
            <a:pPr algn="ctr"/>
            <a:r>
              <a:rPr lang="ru-RU" sz="5400" dirty="0" smtClean="0"/>
              <a:t>Меньше</a:t>
            </a:r>
            <a:endParaRPr lang="en-US" sz="5400" dirty="0" smtClean="0"/>
          </a:p>
          <a:p>
            <a:pPr algn="ctr"/>
            <a:r>
              <a:rPr lang="ru-RU" sz="5400" dirty="0" smtClean="0"/>
              <a:t> или</a:t>
            </a:r>
            <a:endParaRPr lang="en-US" sz="5400" dirty="0" smtClean="0"/>
          </a:p>
          <a:p>
            <a:pPr algn="ctr"/>
            <a:r>
              <a:rPr lang="ru-RU" sz="5400" dirty="0" smtClean="0"/>
              <a:t> больше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52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№3. Прочитайте неравенства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&lt; 15 &lt;34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45 &lt; 46 &lt; 89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&lt; 9 &lt; 11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456 &lt; 555 &lt;678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253 &lt; 433&lt; 654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2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№1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166(1)</a:t>
            </a:r>
          </a:p>
          <a:p>
            <a:pPr marL="11430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№167(1,3)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Вариант №2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lvl="0" indent="0" algn="ctr">
              <a:buClr>
                <a:srgbClr val="93A299"/>
              </a:buClr>
              <a:buNone/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ctr">
              <a:buClr>
                <a:srgbClr val="93A299"/>
              </a:buClr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166(2)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ctr">
              <a:buClr>
                <a:srgbClr val="93A299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№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167(2,4)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8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Вариант№1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 166 (1)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1 час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№167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Вариант №2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lvl="0" indent="0">
              <a:buClr>
                <a:srgbClr val="93A299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 166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№167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3943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7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5061942" cy="37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656" y="4204315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Домашняя работа</a:t>
            </a:r>
            <a:r>
              <a:rPr lang="en-US" sz="4000" dirty="0" smtClean="0"/>
              <a:t>:  </a:t>
            </a:r>
            <a:r>
              <a:rPr lang="ru-RU" sz="4000" dirty="0" smtClean="0"/>
              <a:t>п5 </a:t>
            </a:r>
          </a:p>
          <a:p>
            <a:r>
              <a:rPr lang="ru-RU" sz="4000" smtClean="0"/>
              <a:t>№ 177,179,180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48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11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Устный счет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Соедини число с его названием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19442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5003</a:t>
            </a:r>
          </a:p>
          <a:p>
            <a:endParaRPr lang="ru-RU" dirty="0" smtClean="0"/>
          </a:p>
          <a:p>
            <a:r>
              <a:rPr lang="ru-RU" sz="4800" dirty="0" smtClean="0"/>
              <a:t>5030</a:t>
            </a:r>
          </a:p>
          <a:p>
            <a:endParaRPr lang="ru-RU" dirty="0" smtClean="0"/>
          </a:p>
          <a:p>
            <a:r>
              <a:rPr lang="ru-RU" sz="4800" dirty="0" smtClean="0"/>
              <a:t>50300</a:t>
            </a:r>
          </a:p>
          <a:p>
            <a:endParaRPr lang="ru-RU" dirty="0" smtClean="0"/>
          </a:p>
          <a:p>
            <a:r>
              <a:rPr lang="ru-RU" sz="4800" dirty="0" smtClean="0"/>
              <a:t>503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562308"/>
            <a:ext cx="65882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Пять тысяч  триста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Пять тысяч три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Пятьдесят тысяч  триста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Пятьсот три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Пять тысяч тридцать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19672" y="3212976"/>
            <a:ext cx="936104" cy="2016224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 flipV="1">
            <a:off x="1884230" y="3609022"/>
            <a:ext cx="671546" cy="46805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2204864"/>
            <a:ext cx="936104" cy="648072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246379" y="4373488"/>
            <a:ext cx="1309397" cy="711696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48" y="4002626"/>
            <a:ext cx="1433752" cy="2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33" y="4260624"/>
            <a:ext cx="3463167" cy="259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Устный счет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Находится ли цифра 8 в разряде сотен?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7824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13908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700" y="26651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886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211" y="266648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40888288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6664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18042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3299" y="196457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10804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807" y="19645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18504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2353" y="1964577"/>
            <a:ext cx="20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69804128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967" y="37890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r>
              <a:rPr lang="ru-RU" sz="4000" dirty="0" smtClean="0"/>
              <a:t>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Нет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3968" y="3933056"/>
            <a:ext cx="0" cy="29249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9827E-6 L 0.40972 0.353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17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22899 0.439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38733 0.365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58142 0.4393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3559 0.2638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33629 0.4002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11007 0.4106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42" y="11322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Самое маленькое натуральное число: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22829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1;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0;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2.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64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42" y="1132295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меньшее из чисел 348, 378 и 349: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30620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348;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378;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349.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0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42" y="1132295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Точка с меньшей координатой лежит правее на координатном луче: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45127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да;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нет;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не знаю.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049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42" y="1132295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200" dirty="0" smtClean="0"/>
              <a:t>Назовите большее из чисел 546, 556 и 656: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3129" y="1916832"/>
            <a:ext cx="30620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546;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556;</a:t>
            </a:r>
          </a:p>
          <a:p>
            <a:pPr marL="1143000" indent="-1143000">
              <a:buFont typeface="+mj-lt"/>
              <a:buAutoNum type="alphaLcPeriod"/>
            </a:pPr>
            <a:endParaRPr lang="ru-RU" sz="6000" dirty="0" smtClean="0"/>
          </a:p>
          <a:p>
            <a:pPr marL="1143000" indent="-1143000">
              <a:buFont typeface="+mj-lt"/>
              <a:buAutoNum type="alphaLcPeriod"/>
            </a:pPr>
            <a:r>
              <a:rPr lang="ru-RU" sz="6000" dirty="0" smtClean="0"/>
              <a:t>  656.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680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0394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№1.вместо звездочки поставьте цифру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       </a:t>
            </a:r>
            <a:r>
              <a:rPr lang="ru-RU" sz="3200" b="1" dirty="0" smtClean="0"/>
              <a:t>617* </a:t>
            </a:r>
            <a:r>
              <a:rPr lang="en-US" sz="3200" b="1" dirty="0" smtClean="0"/>
              <a:t>&lt; 6171</a:t>
            </a:r>
          </a:p>
          <a:p>
            <a:pPr marL="114300" indent="0">
              <a:buNone/>
            </a:pPr>
            <a:r>
              <a:rPr lang="en-US" sz="3200" b="1" dirty="0" smtClean="0"/>
              <a:t>       3454 &gt; 34*9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rgbClr val="564B3C"/>
                </a:solidFill>
              </a:rPr>
              <a:t>       3128 &lt; 312*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rgbClr val="564B3C"/>
                </a:solidFill>
              </a:rPr>
              <a:t>       2785 &lt; 27*0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1888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№2. в числах стели несколько цифр. А вместо них поставили звездочки. Сравните эти числа.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63***  и  61***</a:t>
            </a:r>
          </a:p>
          <a:p>
            <a:pPr marL="11430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28*     и   1***</a:t>
            </a:r>
          </a:p>
          <a:p>
            <a:pPr marL="11430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**1*   и 99*</a:t>
            </a:r>
          </a:p>
          <a:p>
            <a:pPr marL="11430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Объясни свое решение.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73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294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№1.вместо звездочки поставьте цифру.</vt:lpstr>
      <vt:lpstr>№2. в числах стели несколько цифр. А вместо них поставили звездочки. Сравните эти числа.</vt:lpstr>
      <vt:lpstr>№3. Прочитайте неравенства.</vt:lpstr>
      <vt:lpstr>Самостоятельная работа</vt:lpstr>
      <vt:lpstr>ответы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Игорь</cp:lastModifiedBy>
  <cp:revision>40</cp:revision>
  <dcterms:created xsi:type="dcterms:W3CDTF">2011-10-19T11:00:09Z</dcterms:created>
  <dcterms:modified xsi:type="dcterms:W3CDTF">2014-12-26T07:16:52Z</dcterms:modified>
</cp:coreProperties>
</file>