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9FF"/>
    <a:srgbClr val="1A396C"/>
    <a:srgbClr val="005686"/>
    <a:srgbClr val="E37416"/>
    <a:srgbClr val="0071B0"/>
    <a:srgbClr val="9BDBFF"/>
    <a:srgbClr val="0099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5" autoAdjust="0"/>
    <p:restoredTop sz="94678" autoAdjust="0"/>
  </p:normalViewPr>
  <p:slideViewPr>
    <p:cSldViewPr>
      <p:cViewPr>
        <p:scale>
          <a:sx n="66" d="100"/>
          <a:sy n="66" d="100"/>
        </p:scale>
        <p:origin x="-1464" y="-72"/>
      </p:cViewPr>
      <p:guideLst>
        <p:guide orient="horz" pos="2069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143B0-5ED1-44B0-BBAE-73176E9435C0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F30D6F00-F3FE-44D5-8883-8161F4B7438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Информационное сопровождение</a:t>
          </a:r>
          <a:endParaRPr lang="ru-RU" dirty="0">
            <a:solidFill>
              <a:schemeClr val="tx1"/>
            </a:solidFill>
          </a:endParaRPr>
        </a:p>
      </dgm:t>
    </dgm:pt>
    <dgm:pt modelId="{0B30BF3A-321F-4D66-AA79-28E540AB29B4}" type="parTrans" cxnId="{293F32DB-5E18-4A40-BB20-AE6271348E4C}">
      <dgm:prSet/>
      <dgm:spPr/>
      <dgm:t>
        <a:bodyPr/>
        <a:lstStyle/>
        <a:p>
          <a:endParaRPr lang="ru-RU"/>
        </a:p>
      </dgm:t>
    </dgm:pt>
    <dgm:pt modelId="{531733DF-5DE9-4DDC-8CD2-D820445848BF}" type="sibTrans" cxnId="{293F32DB-5E18-4A40-BB20-AE6271348E4C}">
      <dgm:prSet/>
      <dgm:spPr/>
      <dgm:t>
        <a:bodyPr/>
        <a:lstStyle/>
        <a:p>
          <a:endParaRPr lang="ru-RU"/>
        </a:p>
      </dgm:t>
    </dgm:pt>
    <dgm:pt modelId="{9D0636A5-61E0-41D8-AE58-8FEE1D48832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Организационное сопровождение</a:t>
          </a:r>
          <a:endParaRPr lang="ru-RU" dirty="0">
            <a:solidFill>
              <a:schemeClr val="tx1"/>
            </a:solidFill>
          </a:endParaRPr>
        </a:p>
      </dgm:t>
    </dgm:pt>
    <dgm:pt modelId="{663DBD66-77C6-4153-BCCD-3DFFCEEA7479}" type="parTrans" cxnId="{2B1A214A-ADFD-4E61-B89E-9561822299DF}">
      <dgm:prSet/>
      <dgm:spPr/>
      <dgm:t>
        <a:bodyPr/>
        <a:lstStyle/>
        <a:p>
          <a:endParaRPr lang="ru-RU"/>
        </a:p>
      </dgm:t>
    </dgm:pt>
    <dgm:pt modelId="{878B144A-5A49-426D-B541-1B7F62337333}" type="sibTrans" cxnId="{2B1A214A-ADFD-4E61-B89E-9561822299DF}">
      <dgm:prSet/>
      <dgm:spPr/>
      <dgm:t>
        <a:bodyPr/>
        <a:lstStyle/>
        <a:p>
          <a:endParaRPr lang="ru-RU"/>
        </a:p>
      </dgm:t>
    </dgm:pt>
    <dgm:pt modelId="{8D0B6F17-D369-461F-8937-2BA3BB23B05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Методическое сопровождение</a:t>
          </a:r>
          <a:endParaRPr lang="ru-RU" dirty="0">
            <a:solidFill>
              <a:schemeClr val="tx1"/>
            </a:solidFill>
          </a:endParaRPr>
        </a:p>
      </dgm:t>
    </dgm:pt>
    <dgm:pt modelId="{3F8B7F89-155C-4E29-80C6-9A1106EA6F60}" type="parTrans" cxnId="{F8615F9B-92D3-499A-9D05-CDAD439829B0}">
      <dgm:prSet/>
      <dgm:spPr/>
      <dgm:t>
        <a:bodyPr/>
        <a:lstStyle/>
        <a:p>
          <a:endParaRPr lang="ru-RU"/>
        </a:p>
      </dgm:t>
    </dgm:pt>
    <dgm:pt modelId="{BEDA2FAA-2839-425E-BBC1-6BB88780B39A}" type="sibTrans" cxnId="{F8615F9B-92D3-499A-9D05-CDAD439829B0}">
      <dgm:prSet/>
      <dgm:spPr/>
      <dgm:t>
        <a:bodyPr/>
        <a:lstStyle/>
        <a:p>
          <a:endParaRPr lang="ru-RU"/>
        </a:p>
      </dgm:t>
    </dgm:pt>
    <dgm:pt modelId="{C4787AE3-DCC0-4B05-9BB7-C78979558AE8}" type="pres">
      <dgm:prSet presAssocID="{CDC143B0-5ED1-44B0-BBAE-73176E9435C0}" presName="Name0" presStyleCnt="0">
        <dgm:presLayoutVars>
          <dgm:dir/>
          <dgm:resizeHandles val="exact"/>
        </dgm:presLayoutVars>
      </dgm:prSet>
      <dgm:spPr/>
    </dgm:pt>
    <dgm:pt modelId="{3FB5BF9F-CECC-4956-A697-0F797CDE4CBE}" type="pres">
      <dgm:prSet presAssocID="{CDC143B0-5ED1-44B0-BBAE-73176E9435C0}" presName="fgShape" presStyleLbl="fgShp" presStyleIdx="0" presStyleCnt="1"/>
      <dgm:spPr/>
    </dgm:pt>
    <dgm:pt modelId="{D251AFCE-B697-43F8-A881-C6843E47F8DE}" type="pres">
      <dgm:prSet presAssocID="{CDC143B0-5ED1-44B0-BBAE-73176E9435C0}" presName="linComp" presStyleCnt="0"/>
      <dgm:spPr/>
    </dgm:pt>
    <dgm:pt modelId="{8A595B66-6757-44C5-A59E-22A481F955B7}" type="pres">
      <dgm:prSet presAssocID="{F30D6F00-F3FE-44D5-8883-8161F4B7438E}" presName="compNode" presStyleCnt="0"/>
      <dgm:spPr/>
    </dgm:pt>
    <dgm:pt modelId="{B736D495-BEC9-4128-9B91-842941F3F2AF}" type="pres">
      <dgm:prSet presAssocID="{F30D6F00-F3FE-44D5-8883-8161F4B7438E}" presName="bkgdShape" presStyleLbl="node1" presStyleIdx="0" presStyleCnt="3"/>
      <dgm:spPr/>
      <dgm:t>
        <a:bodyPr/>
        <a:lstStyle/>
        <a:p>
          <a:endParaRPr lang="ru-RU"/>
        </a:p>
      </dgm:t>
    </dgm:pt>
    <dgm:pt modelId="{A6137B18-B9AF-485F-BEC0-0FEB8154CB51}" type="pres">
      <dgm:prSet presAssocID="{F30D6F00-F3FE-44D5-8883-8161F4B7438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2AFB0-1339-4CA0-990F-C9230083286B}" type="pres">
      <dgm:prSet presAssocID="{F30D6F00-F3FE-44D5-8883-8161F4B7438E}" presName="invisiNode" presStyleLbl="node1" presStyleIdx="0" presStyleCnt="3"/>
      <dgm:spPr/>
    </dgm:pt>
    <dgm:pt modelId="{C50970C4-C809-47C9-9CF8-2210D2181B67}" type="pres">
      <dgm:prSet presAssocID="{F30D6F00-F3FE-44D5-8883-8161F4B7438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D34089-EF9A-4DC2-AAFD-6F9BA2076AA5}" type="pres">
      <dgm:prSet presAssocID="{531733DF-5DE9-4DDC-8CD2-D820445848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EBEFC8-A23B-4D29-8C30-6AADDCCE5225}" type="pres">
      <dgm:prSet presAssocID="{9D0636A5-61E0-41D8-AE58-8FEE1D48832D}" presName="compNode" presStyleCnt="0"/>
      <dgm:spPr/>
    </dgm:pt>
    <dgm:pt modelId="{F3ADDF32-1ABA-437B-ABFB-108194CA5166}" type="pres">
      <dgm:prSet presAssocID="{9D0636A5-61E0-41D8-AE58-8FEE1D48832D}" presName="bkgdShape" presStyleLbl="node1" presStyleIdx="1" presStyleCnt="3"/>
      <dgm:spPr/>
      <dgm:t>
        <a:bodyPr/>
        <a:lstStyle/>
        <a:p>
          <a:endParaRPr lang="ru-RU"/>
        </a:p>
      </dgm:t>
    </dgm:pt>
    <dgm:pt modelId="{02539B56-5D0C-4380-919F-6B1E3D77E742}" type="pres">
      <dgm:prSet presAssocID="{9D0636A5-61E0-41D8-AE58-8FEE1D4883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6A7B6-623B-48AA-A959-1B3192B302E0}" type="pres">
      <dgm:prSet presAssocID="{9D0636A5-61E0-41D8-AE58-8FEE1D48832D}" presName="invisiNode" presStyleLbl="node1" presStyleIdx="1" presStyleCnt="3"/>
      <dgm:spPr/>
    </dgm:pt>
    <dgm:pt modelId="{8356AA16-0DDD-484E-86C6-E1F505F8CA35}" type="pres">
      <dgm:prSet presAssocID="{9D0636A5-61E0-41D8-AE58-8FEE1D48832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1282F7-9474-4BFE-8A6A-F4BC5579A5FB}" type="pres">
      <dgm:prSet presAssocID="{878B144A-5A49-426D-B541-1B7F623373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695F39-BA67-4015-828D-704B18A1C7D9}" type="pres">
      <dgm:prSet presAssocID="{8D0B6F17-D369-461F-8937-2BA3BB23B05F}" presName="compNode" presStyleCnt="0"/>
      <dgm:spPr/>
    </dgm:pt>
    <dgm:pt modelId="{DBAC0790-CDD7-426A-B282-DFD8460F468A}" type="pres">
      <dgm:prSet presAssocID="{8D0B6F17-D369-461F-8937-2BA3BB23B05F}" presName="bkgdShape" presStyleLbl="node1" presStyleIdx="2" presStyleCnt="3"/>
      <dgm:spPr/>
      <dgm:t>
        <a:bodyPr/>
        <a:lstStyle/>
        <a:p>
          <a:endParaRPr lang="ru-RU"/>
        </a:p>
      </dgm:t>
    </dgm:pt>
    <dgm:pt modelId="{88AA4BAD-6D36-4D2B-84C1-08304382976B}" type="pres">
      <dgm:prSet presAssocID="{8D0B6F17-D369-461F-8937-2BA3BB23B0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848B5-3956-413D-8559-A1342D9C160D}" type="pres">
      <dgm:prSet presAssocID="{8D0B6F17-D369-461F-8937-2BA3BB23B05F}" presName="invisiNode" presStyleLbl="node1" presStyleIdx="2" presStyleCnt="3"/>
      <dgm:spPr/>
    </dgm:pt>
    <dgm:pt modelId="{9EAA741D-48BA-4237-8EC1-EF6CFC72CC53}" type="pres">
      <dgm:prSet presAssocID="{8D0B6F17-D369-461F-8937-2BA3BB23B05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544C53-4B52-4783-8F58-C67933CD10B9}" type="presOf" srcId="{8D0B6F17-D369-461F-8937-2BA3BB23B05F}" destId="{88AA4BAD-6D36-4D2B-84C1-08304382976B}" srcOrd="1" destOrd="0" presId="urn:microsoft.com/office/officeart/2005/8/layout/hList7"/>
    <dgm:cxn modelId="{2B1A214A-ADFD-4E61-B89E-9561822299DF}" srcId="{CDC143B0-5ED1-44B0-BBAE-73176E9435C0}" destId="{9D0636A5-61E0-41D8-AE58-8FEE1D48832D}" srcOrd="1" destOrd="0" parTransId="{663DBD66-77C6-4153-BCCD-3DFFCEEA7479}" sibTransId="{878B144A-5A49-426D-B541-1B7F62337333}"/>
    <dgm:cxn modelId="{FB2102AC-B273-408E-B104-3DEBB1F8A98B}" type="presOf" srcId="{CDC143B0-5ED1-44B0-BBAE-73176E9435C0}" destId="{C4787AE3-DCC0-4B05-9BB7-C78979558AE8}" srcOrd="0" destOrd="0" presId="urn:microsoft.com/office/officeart/2005/8/layout/hList7"/>
    <dgm:cxn modelId="{DB8C4FF3-2D04-45B0-B0A0-398B8EAFF2A0}" type="presOf" srcId="{531733DF-5DE9-4DDC-8CD2-D820445848BF}" destId="{7ED34089-EF9A-4DC2-AAFD-6F9BA2076AA5}" srcOrd="0" destOrd="0" presId="urn:microsoft.com/office/officeart/2005/8/layout/hList7"/>
    <dgm:cxn modelId="{293F32DB-5E18-4A40-BB20-AE6271348E4C}" srcId="{CDC143B0-5ED1-44B0-BBAE-73176E9435C0}" destId="{F30D6F00-F3FE-44D5-8883-8161F4B7438E}" srcOrd="0" destOrd="0" parTransId="{0B30BF3A-321F-4D66-AA79-28E540AB29B4}" sibTransId="{531733DF-5DE9-4DDC-8CD2-D820445848BF}"/>
    <dgm:cxn modelId="{4FCB7665-100F-4663-BB8A-C9F3578455C8}" type="presOf" srcId="{F30D6F00-F3FE-44D5-8883-8161F4B7438E}" destId="{A6137B18-B9AF-485F-BEC0-0FEB8154CB51}" srcOrd="1" destOrd="0" presId="urn:microsoft.com/office/officeart/2005/8/layout/hList7"/>
    <dgm:cxn modelId="{4A530AE1-D05D-47E2-9362-4B188594555F}" type="presOf" srcId="{F30D6F00-F3FE-44D5-8883-8161F4B7438E}" destId="{B736D495-BEC9-4128-9B91-842941F3F2AF}" srcOrd="0" destOrd="0" presId="urn:microsoft.com/office/officeart/2005/8/layout/hList7"/>
    <dgm:cxn modelId="{F8615F9B-92D3-499A-9D05-CDAD439829B0}" srcId="{CDC143B0-5ED1-44B0-BBAE-73176E9435C0}" destId="{8D0B6F17-D369-461F-8937-2BA3BB23B05F}" srcOrd="2" destOrd="0" parTransId="{3F8B7F89-155C-4E29-80C6-9A1106EA6F60}" sibTransId="{BEDA2FAA-2839-425E-BBC1-6BB88780B39A}"/>
    <dgm:cxn modelId="{93127353-BA6F-4D51-A1D2-B50A2AC9C878}" type="presOf" srcId="{9D0636A5-61E0-41D8-AE58-8FEE1D48832D}" destId="{F3ADDF32-1ABA-437B-ABFB-108194CA5166}" srcOrd="0" destOrd="0" presId="urn:microsoft.com/office/officeart/2005/8/layout/hList7"/>
    <dgm:cxn modelId="{E8B9FF13-88BE-454C-80DB-E6474DF42D27}" type="presOf" srcId="{8D0B6F17-D369-461F-8937-2BA3BB23B05F}" destId="{DBAC0790-CDD7-426A-B282-DFD8460F468A}" srcOrd="0" destOrd="0" presId="urn:microsoft.com/office/officeart/2005/8/layout/hList7"/>
    <dgm:cxn modelId="{08A413EC-7D8C-42A4-A9DE-B4C276037D00}" type="presOf" srcId="{878B144A-5A49-426D-B541-1B7F62337333}" destId="{8F1282F7-9474-4BFE-8A6A-F4BC5579A5FB}" srcOrd="0" destOrd="0" presId="urn:microsoft.com/office/officeart/2005/8/layout/hList7"/>
    <dgm:cxn modelId="{3F18B8F1-4371-4CB4-A804-FF96B0955B0B}" type="presOf" srcId="{9D0636A5-61E0-41D8-AE58-8FEE1D48832D}" destId="{02539B56-5D0C-4380-919F-6B1E3D77E742}" srcOrd="1" destOrd="0" presId="urn:microsoft.com/office/officeart/2005/8/layout/hList7"/>
    <dgm:cxn modelId="{65711384-245C-45B1-9967-B27347F8963F}" type="presParOf" srcId="{C4787AE3-DCC0-4B05-9BB7-C78979558AE8}" destId="{3FB5BF9F-CECC-4956-A697-0F797CDE4CBE}" srcOrd="0" destOrd="0" presId="urn:microsoft.com/office/officeart/2005/8/layout/hList7"/>
    <dgm:cxn modelId="{D4400D93-F66D-40CB-BBBE-B8DA68115D5F}" type="presParOf" srcId="{C4787AE3-DCC0-4B05-9BB7-C78979558AE8}" destId="{D251AFCE-B697-43F8-A881-C6843E47F8DE}" srcOrd="1" destOrd="0" presId="urn:microsoft.com/office/officeart/2005/8/layout/hList7"/>
    <dgm:cxn modelId="{311DE461-D93E-47A1-BF1F-D35DAA06EE04}" type="presParOf" srcId="{D251AFCE-B697-43F8-A881-C6843E47F8DE}" destId="{8A595B66-6757-44C5-A59E-22A481F955B7}" srcOrd="0" destOrd="0" presId="urn:microsoft.com/office/officeart/2005/8/layout/hList7"/>
    <dgm:cxn modelId="{724D1005-9D7B-40A1-9D9E-B3DA7BFB0D03}" type="presParOf" srcId="{8A595B66-6757-44C5-A59E-22A481F955B7}" destId="{B736D495-BEC9-4128-9B91-842941F3F2AF}" srcOrd="0" destOrd="0" presId="urn:microsoft.com/office/officeart/2005/8/layout/hList7"/>
    <dgm:cxn modelId="{5C484CC1-6517-4B4C-A930-09B724F0AE67}" type="presParOf" srcId="{8A595B66-6757-44C5-A59E-22A481F955B7}" destId="{A6137B18-B9AF-485F-BEC0-0FEB8154CB51}" srcOrd="1" destOrd="0" presId="urn:microsoft.com/office/officeart/2005/8/layout/hList7"/>
    <dgm:cxn modelId="{C27A30F8-AB60-43F3-B2B4-E3119445D0FE}" type="presParOf" srcId="{8A595B66-6757-44C5-A59E-22A481F955B7}" destId="{F4F2AFB0-1339-4CA0-990F-C9230083286B}" srcOrd="2" destOrd="0" presId="urn:microsoft.com/office/officeart/2005/8/layout/hList7"/>
    <dgm:cxn modelId="{1B099DD1-AC84-4205-890C-3129F9F3B776}" type="presParOf" srcId="{8A595B66-6757-44C5-A59E-22A481F955B7}" destId="{C50970C4-C809-47C9-9CF8-2210D2181B67}" srcOrd="3" destOrd="0" presId="urn:microsoft.com/office/officeart/2005/8/layout/hList7"/>
    <dgm:cxn modelId="{7527A7D1-3EB1-4AC9-A647-B0DAE0BAE9AD}" type="presParOf" srcId="{D251AFCE-B697-43F8-A881-C6843E47F8DE}" destId="{7ED34089-EF9A-4DC2-AAFD-6F9BA2076AA5}" srcOrd="1" destOrd="0" presId="urn:microsoft.com/office/officeart/2005/8/layout/hList7"/>
    <dgm:cxn modelId="{A38149C4-6224-4267-875E-9BAEFD5BDB72}" type="presParOf" srcId="{D251AFCE-B697-43F8-A881-C6843E47F8DE}" destId="{7EEBEFC8-A23B-4D29-8C30-6AADDCCE5225}" srcOrd="2" destOrd="0" presId="urn:microsoft.com/office/officeart/2005/8/layout/hList7"/>
    <dgm:cxn modelId="{EA945ED6-E802-4EC0-B63B-0F7CB5E35111}" type="presParOf" srcId="{7EEBEFC8-A23B-4D29-8C30-6AADDCCE5225}" destId="{F3ADDF32-1ABA-437B-ABFB-108194CA5166}" srcOrd="0" destOrd="0" presId="urn:microsoft.com/office/officeart/2005/8/layout/hList7"/>
    <dgm:cxn modelId="{CB9E4E07-3F92-4D61-8C04-C1F46E6D5AA7}" type="presParOf" srcId="{7EEBEFC8-A23B-4D29-8C30-6AADDCCE5225}" destId="{02539B56-5D0C-4380-919F-6B1E3D77E742}" srcOrd="1" destOrd="0" presId="urn:microsoft.com/office/officeart/2005/8/layout/hList7"/>
    <dgm:cxn modelId="{BCA7EF88-EB6C-4159-8331-A9651AD24031}" type="presParOf" srcId="{7EEBEFC8-A23B-4D29-8C30-6AADDCCE5225}" destId="{FC96A7B6-623B-48AA-A959-1B3192B302E0}" srcOrd="2" destOrd="0" presId="urn:microsoft.com/office/officeart/2005/8/layout/hList7"/>
    <dgm:cxn modelId="{4563CC81-DD6E-4EC6-8090-218CF448AB9C}" type="presParOf" srcId="{7EEBEFC8-A23B-4D29-8C30-6AADDCCE5225}" destId="{8356AA16-0DDD-484E-86C6-E1F505F8CA35}" srcOrd="3" destOrd="0" presId="urn:microsoft.com/office/officeart/2005/8/layout/hList7"/>
    <dgm:cxn modelId="{A8B7B00F-0101-4CA1-ACA8-AA490C44DD6A}" type="presParOf" srcId="{D251AFCE-B697-43F8-A881-C6843E47F8DE}" destId="{8F1282F7-9474-4BFE-8A6A-F4BC5579A5FB}" srcOrd="3" destOrd="0" presId="urn:microsoft.com/office/officeart/2005/8/layout/hList7"/>
    <dgm:cxn modelId="{FBC0CA53-4BED-41D1-8995-3D3C9E62026F}" type="presParOf" srcId="{D251AFCE-B697-43F8-A881-C6843E47F8DE}" destId="{D3695F39-BA67-4015-828D-704B18A1C7D9}" srcOrd="4" destOrd="0" presId="urn:microsoft.com/office/officeart/2005/8/layout/hList7"/>
    <dgm:cxn modelId="{0CBB02A0-88BB-49B9-A27D-79C57A334767}" type="presParOf" srcId="{D3695F39-BA67-4015-828D-704B18A1C7D9}" destId="{DBAC0790-CDD7-426A-B282-DFD8460F468A}" srcOrd="0" destOrd="0" presId="urn:microsoft.com/office/officeart/2005/8/layout/hList7"/>
    <dgm:cxn modelId="{D98289EA-DB5B-4B23-818B-593B1312387F}" type="presParOf" srcId="{D3695F39-BA67-4015-828D-704B18A1C7D9}" destId="{88AA4BAD-6D36-4D2B-84C1-08304382976B}" srcOrd="1" destOrd="0" presId="urn:microsoft.com/office/officeart/2005/8/layout/hList7"/>
    <dgm:cxn modelId="{7B1ABAB3-01DF-4161-BF9E-A470391DFCCD}" type="presParOf" srcId="{D3695F39-BA67-4015-828D-704B18A1C7D9}" destId="{28C848B5-3956-413D-8559-A1342D9C160D}" srcOrd="2" destOrd="0" presId="urn:microsoft.com/office/officeart/2005/8/layout/hList7"/>
    <dgm:cxn modelId="{71C1E2EB-C083-4C41-94A9-F1A3E3433FFB}" type="presParOf" srcId="{D3695F39-BA67-4015-828D-704B18A1C7D9}" destId="{9EAA741D-48BA-4237-8EC1-EF6CFC72CC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6D495-BEC9-4128-9B91-842941F3F2AF}">
      <dsp:nvSpPr>
        <dsp:cNvPr id="0" name=""/>
        <dsp:cNvSpPr/>
      </dsp:nvSpPr>
      <dsp:spPr>
        <a:xfrm>
          <a:off x="1769" y="0"/>
          <a:ext cx="2753641" cy="4675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Информационное сопровождение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769" y="1870082"/>
        <a:ext cx="2753641" cy="1870082"/>
      </dsp:txXfrm>
    </dsp:sp>
    <dsp:sp modelId="{C50970C4-C809-47C9-9CF8-2210D2181B67}">
      <dsp:nvSpPr>
        <dsp:cNvPr id="0" name=""/>
        <dsp:cNvSpPr/>
      </dsp:nvSpPr>
      <dsp:spPr>
        <a:xfrm>
          <a:off x="600169" y="280512"/>
          <a:ext cx="1556843" cy="1556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ADDF32-1ABA-437B-ABFB-108194CA5166}">
      <dsp:nvSpPr>
        <dsp:cNvPr id="0" name=""/>
        <dsp:cNvSpPr/>
      </dsp:nvSpPr>
      <dsp:spPr>
        <a:xfrm>
          <a:off x="2838021" y="0"/>
          <a:ext cx="2753641" cy="4675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Организационное сопровождение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838021" y="1870082"/>
        <a:ext cx="2753641" cy="1870082"/>
      </dsp:txXfrm>
    </dsp:sp>
    <dsp:sp modelId="{8356AA16-0DDD-484E-86C6-E1F505F8CA35}">
      <dsp:nvSpPr>
        <dsp:cNvPr id="0" name=""/>
        <dsp:cNvSpPr/>
      </dsp:nvSpPr>
      <dsp:spPr>
        <a:xfrm>
          <a:off x="3436420" y="280512"/>
          <a:ext cx="1556843" cy="15568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AC0790-CDD7-426A-B282-DFD8460F468A}">
      <dsp:nvSpPr>
        <dsp:cNvPr id="0" name=""/>
        <dsp:cNvSpPr/>
      </dsp:nvSpPr>
      <dsp:spPr>
        <a:xfrm>
          <a:off x="5674272" y="0"/>
          <a:ext cx="2753641" cy="4675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Методическое сопровождение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5674272" y="1870082"/>
        <a:ext cx="2753641" cy="1870082"/>
      </dsp:txXfrm>
    </dsp:sp>
    <dsp:sp modelId="{9EAA741D-48BA-4237-8EC1-EF6CFC72CC53}">
      <dsp:nvSpPr>
        <dsp:cNvPr id="0" name=""/>
        <dsp:cNvSpPr/>
      </dsp:nvSpPr>
      <dsp:spPr>
        <a:xfrm>
          <a:off x="6272671" y="280512"/>
          <a:ext cx="1556843" cy="15568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B5BF9F-CECC-4956-A697-0F797CDE4CBE}">
      <dsp:nvSpPr>
        <dsp:cNvPr id="0" name=""/>
        <dsp:cNvSpPr/>
      </dsp:nvSpPr>
      <dsp:spPr>
        <a:xfrm>
          <a:off x="337187" y="3740164"/>
          <a:ext cx="7755309" cy="7012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33AA51-5F24-4C94-BD91-392476798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51AC7D-8157-4C3F-B641-466019AD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4755-DAF1-4239-A094-8DFA307239A2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BB62-9CF3-47A0-9DF5-193EAFC26F95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56F7-BCED-4F3B-B33D-1972C299ACA2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8319-C0DE-4B67-86F7-9B425C2BCD94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4CBA-A442-4BCD-BC0D-C74F4C549421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B08A-2F7B-40CD-991E-7302D076E4BA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948-3E4C-4F0C-BED6-8FA3C8495264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9AA2-0390-4303-B802-8AB7C448FF61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0E4B-2865-431B-BCC2-561FF7ACB48C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F76F-2E09-4C1C-9210-BF2AAA197982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5229-3A0F-4A9B-BD9B-1C74B0CC3386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640BBAE-E506-449D-BBCA-A79626F4425C}" type="datetime1">
              <a:rPr lang="ru-RU"/>
              <a:pPr>
                <a:defRPr/>
              </a:pPr>
              <a:t>30.04.2012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solidFill>
            <a:srgbClr val="0056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4745038" y="5643563"/>
            <a:ext cx="43989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Ведерникова Наталья Ивановна</a:t>
            </a:r>
          </a:p>
          <a:p>
            <a:pPr>
              <a:spcBef>
                <a:spcPct val="50000"/>
              </a:spcBef>
            </a:pPr>
            <a:r>
              <a:rPr lang="ru-RU"/>
              <a:t>Заместитель директора по УМР</a:t>
            </a:r>
          </a:p>
        </p:txBody>
      </p:sp>
      <p:sp>
        <p:nvSpPr>
          <p:cNvPr id="307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857250" y="2000250"/>
            <a:ext cx="7858125" cy="1643063"/>
          </a:xfrm>
        </p:spPr>
        <p:txBody>
          <a:bodyPr/>
          <a:lstStyle/>
          <a:p>
            <a:pPr eaLnBrk="1" hangingPunct="1"/>
            <a:r>
              <a:rPr lang="ru-RU" smtClean="0"/>
              <a:t>Управление введением ФГОС начального общего образования                        в образовательном учреждении</a:t>
            </a:r>
          </a:p>
        </p:txBody>
      </p:sp>
      <p:sp>
        <p:nvSpPr>
          <p:cNvPr id="307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42875"/>
            <a:ext cx="8786812" cy="357188"/>
          </a:xfrm>
          <a:noFill/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Муниципальное общеобразовательное учреждение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«Парбигская средняя общеобразовательная школа»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Система управления внедрением ФГОС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42968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Информационное сопровождение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Изучение нормативной документации;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Обеспечение школьной библиотеки комплектом литературы по введению ФГОС;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Обсуждение и изучение материалов по ФГОС на педсовете, заседаниях ШМО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813" y="4500563"/>
            <a:ext cx="6929437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24.01.2011 – заседание педагогического совета «Основная образовательная программа как объект стандартизации общего образования»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Организационное сопровождение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Создание организационной структуры (Совет, рабочая группа, координатор);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Информационная работа с родителями;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Диагностическая работа;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Создание материально-технических условий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813" y="4500563"/>
            <a:ext cx="6929437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Реализация проекта </a:t>
            </a:r>
            <a:r>
              <a:rPr lang="ru-RU" sz="2400" dirty="0" err="1">
                <a:solidFill>
                  <a:schemeClr val="accent2">
                    <a:lumMod val="25000"/>
                  </a:schemeClr>
                </a:solidFill>
              </a:rPr>
              <a:t>предшкольной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 подготовки: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«Школа будущего первоклассника»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«Школа родителей»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Методическое сопровождение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Повышение квалификации и переподготовка;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Освоение новых педагогических технологий  (</a:t>
            </a:r>
            <a:r>
              <a:rPr lang="ru-RU" dirty="0" err="1" smtClean="0">
                <a:solidFill>
                  <a:schemeClr val="accent2">
                    <a:lumMod val="25000"/>
                  </a:schemeClr>
                </a:solidFill>
              </a:rPr>
              <a:t>внутришкольная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 учеба);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Обобщение и презентация опыта педагогов;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813" y="4000500"/>
            <a:ext cx="6929437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1.03.2011 – семинар «Интерактивная деятельность: теория и практика»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11.04.2011 – заседание педагогического совета «Система работы школы по формированию культуры здорового и безопасного образа жизни»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Результаты управленческой  деятельности на организационном этапе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Создание образовательной программы НОО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Разработка программы формирования здорового и безопасного образа жизни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Создание пакета документов, обеспечивающих введение ФГОС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71500" y="4429125"/>
            <a:ext cx="81438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5715000"/>
            <a:ext cx="8358187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25000"/>
                  </a:schemeClr>
                </a:solidFill>
              </a:rPr>
              <a:t>Технологический этап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Направления деятельности                                     в 2011-2012 учебном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solidFill>
                  <a:schemeClr val="accent2">
                    <a:lumMod val="25000"/>
                  </a:schemeClr>
                </a:solidFill>
              </a:rPr>
              <a:t>Методическое сопровождение разработки рабочих программ;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accent2">
                    <a:lumMod val="25000"/>
                  </a:schemeClr>
                </a:solidFill>
              </a:rPr>
              <a:t>Формирование системы диагностики и мониторинга;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accent2">
                    <a:lumMod val="25000"/>
                  </a:schemeClr>
                </a:solidFill>
              </a:rPr>
              <a:t>Методическое обеспечение системы внеурочной деятельности;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accent2">
                    <a:lumMod val="25000"/>
                  </a:schemeClr>
                </a:solidFill>
              </a:rPr>
              <a:t>Разработка программы духовно-нравственного воспитания;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accent2">
                    <a:lumMod val="25000"/>
                  </a:schemeClr>
                </a:solidFill>
              </a:rPr>
              <a:t>Совершенствование профессионального мастерства педагогов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правление введением ФГОС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введением ФГОС</Template>
  <TotalTime>0</TotalTime>
  <Words>225</Words>
  <Application>Microsoft Office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Tahoma</vt:lpstr>
      <vt:lpstr>Arial Narrow</vt:lpstr>
      <vt:lpstr>управление введением ФГОС</vt:lpstr>
      <vt:lpstr>Управление введением ФГОС начального общего образования                        в образовательном учреждении</vt:lpstr>
      <vt:lpstr>Система управления внедрением ФГОС</vt:lpstr>
      <vt:lpstr>Информационное сопровождение</vt:lpstr>
      <vt:lpstr>Организационное сопровождение</vt:lpstr>
      <vt:lpstr>Методическое сопровождение</vt:lpstr>
      <vt:lpstr>Результаты управленческой  деятельности на организационном этапе</vt:lpstr>
      <vt:lpstr>Направления деятельности                                     в 2011-2012 учебном году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введением ФГОС начального общего образования                        в образовательном учреждении</dc:title>
  <dc:creator>User</dc:creator>
  <cp:lastModifiedBy>User</cp:lastModifiedBy>
  <cp:revision>1</cp:revision>
  <dcterms:created xsi:type="dcterms:W3CDTF">2012-04-30T13:34:33Z</dcterms:created>
  <dcterms:modified xsi:type="dcterms:W3CDTF">2012-04-30T13:34:51Z</dcterms:modified>
</cp:coreProperties>
</file>