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58" r:id="rId6"/>
    <p:sldId id="261" r:id="rId7"/>
    <p:sldId id="263" r:id="rId8"/>
    <p:sldId id="260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7C8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422B-96AE-4E21-B30B-5CC57C0C5578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9422B-96AE-4E21-B30B-5CC57C0C5578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763F-CDD8-430E-9EFD-2F6E6D9FA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ssage.ru/wp-content/uploads/2008/08/r10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gif"/><Relationship Id="rId2" Type="http://schemas.openxmlformats.org/officeDocument/2006/relationships/hyperlink" Target="http://img1.liveinternet.ru/images/attach/c/0/37/707/37707443_3250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ryphonov.ru/tryphonov2/pic2/heart17.gif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static.howstuffworks.com/gif/artificial-heart-abiocor-han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rgbClr val="FF5050"/>
            </a:gs>
            <a:gs pos="100000">
              <a:srgbClr val="FF7C8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j0433149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-51756" y="0"/>
            <a:ext cx="9195756" cy="7009049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4608512" cy="1224136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АНАТОМИЯ ЧЕЛОВЕКА</a:t>
            </a:r>
            <a:endParaRPr lang="ru-RU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437112"/>
            <a:ext cx="4320480" cy="122413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КРОВЕНОСНАЯ СИСТЕМА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68760"/>
            <a:ext cx="7128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План урока:</a:t>
            </a:r>
          </a:p>
          <a:p>
            <a:r>
              <a:rPr lang="ru-RU" sz="2800" dirty="0" smtClean="0"/>
              <a:t>1.Актуализация знаний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виды кровеносных сосудов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строение кровеносных сосудов</a:t>
            </a:r>
          </a:p>
          <a:p>
            <a:r>
              <a:rPr lang="ru-RU" sz="2800" dirty="0" smtClean="0"/>
              <a:t>2. Повторение материала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строение сердца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работа сердца и ее фазы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круги кровообращения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гигиена и профилактика работы сердца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j0438737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67544" y="404664"/>
            <a:ext cx="4032448" cy="4249602"/>
          </a:xfrm>
          <a:prstGeom prst="round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5220072" y="404664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Грудная клетка человека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расположение сердца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6 из 60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851920" y="260648"/>
            <a:ext cx="4320480" cy="6336704"/>
          </a:xfrm>
          <a:prstGeom prst="roundRect">
            <a:avLst/>
          </a:prstGeom>
          <a:noFill/>
          <a:effectLst/>
        </p:spPr>
      </p:pic>
      <p:sp>
        <p:nvSpPr>
          <p:cNvPr id="2" name="TextBox 1"/>
          <p:cNvSpPr txBox="1"/>
          <p:nvPr/>
        </p:nvSpPr>
        <p:spPr>
          <a:xfrm>
            <a:off x="539552" y="908720"/>
            <a:ext cx="331236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Строение кровеносной системы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Новая папка\3-4(02)(487x292).jpg"/>
          <p:cNvPicPr/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691680" y="1556792"/>
            <a:ext cx="57606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624" y="5486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Сосуды кровеносной системы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3000">
              <a:srgbClr val="D4DEFF"/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Новая папка\34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483768" y="188640"/>
            <a:ext cx="417646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48064" y="234888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472514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220486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234888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2687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126876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378904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3569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57332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39330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537321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83671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68144" y="278092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40466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12-конечная звезда 22"/>
          <p:cNvSpPr/>
          <p:nvPr/>
        </p:nvSpPr>
        <p:spPr>
          <a:xfrm>
            <a:off x="4283968" y="5517232"/>
            <a:ext cx="864096" cy="864096"/>
          </a:xfrm>
          <a:prstGeom prst="star12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12-конечная звезда 25"/>
          <p:cNvSpPr/>
          <p:nvPr/>
        </p:nvSpPr>
        <p:spPr>
          <a:xfrm>
            <a:off x="4499992" y="260648"/>
            <a:ext cx="914400" cy="914400"/>
          </a:xfrm>
          <a:prstGeom prst="star12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12-конечная звезда 26"/>
          <p:cNvSpPr/>
          <p:nvPr/>
        </p:nvSpPr>
        <p:spPr>
          <a:xfrm>
            <a:off x="4211960" y="4509120"/>
            <a:ext cx="864096" cy="936104"/>
          </a:xfrm>
          <a:prstGeom prst="star12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12-конечная звезда 27"/>
          <p:cNvSpPr/>
          <p:nvPr/>
        </p:nvSpPr>
        <p:spPr>
          <a:xfrm>
            <a:off x="4860032" y="3140968"/>
            <a:ext cx="720080" cy="792088"/>
          </a:xfrm>
          <a:prstGeom prst="star12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12-конечная звезда 28"/>
          <p:cNvSpPr/>
          <p:nvPr/>
        </p:nvSpPr>
        <p:spPr>
          <a:xfrm>
            <a:off x="5220072" y="1052736"/>
            <a:ext cx="792088" cy="792088"/>
          </a:xfrm>
          <a:prstGeom prst="star12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12-конечная звезда 29"/>
          <p:cNvSpPr/>
          <p:nvPr/>
        </p:nvSpPr>
        <p:spPr>
          <a:xfrm>
            <a:off x="3491880" y="1124744"/>
            <a:ext cx="792088" cy="792088"/>
          </a:xfrm>
          <a:prstGeom prst="star12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923928" y="1916832"/>
            <a:ext cx="1728192" cy="1008112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авильный пятиугольник 31"/>
          <p:cNvSpPr/>
          <p:nvPr/>
        </p:nvSpPr>
        <p:spPr>
          <a:xfrm>
            <a:off x="3779912" y="3212976"/>
            <a:ext cx="792088" cy="792088"/>
          </a:xfrm>
          <a:prstGeom prst="pentagon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923928" y="342900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63888" y="62068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68595"/>
            <a:ext cx="237626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Направление движения крови по органам кровеносной системы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\Documents\анатомия, уроки\кровообращение 00_01_20-00_01_22.10.gif"/>
          <p:cNvPicPr>
            <a:picLocks noChangeAspect="1" noChangeArrowheads="1" noCrop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03646" y="1556792"/>
            <a:ext cx="6240693" cy="4680520"/>
          </a:xfrm>
          <a:prstGeom prst="roundRect">
            <a:avLst/>
          </a:prstGeom>
          <a:noFill/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3371865" y="332656"/>
            <a:ext cx="23042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 сердца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3000">
              <a:srgbClr val="D4DEFF"/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овая папка\350px-Heart_ru_svg.pn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-1515" r="-1679"/>
          <a:stretch>
            <a:fillRect/>
          </a:stretch>
        </p:blipFill>
        <p:spPr bwMode="auto">
          <a:xfrm>
            <a:off x="2123728" y="0"/>
            <a:ext cx="5400600" cy="6858000"/>
          </a:xfrm>
          <a:prstGeom prst="roundRect">
            <a:avLst/>
          </a:prstGeo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Овал 7"/>
          <p:cNvSpPr/>
          <p:nvPr/>
        </p:nvSpPr>
        <p:spPr>
          <a:xfrm>
            <a:off x="4283968" y="2132856"/>
            <a:ext cx="1296144" cy="36004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легочный ствол</a:t>
            </a:r>
            <a:endParaRPr lang="ru-RU" sz="105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59832" y="1052736"/>
            <a:ext cx="1440160" cy="39300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верхняя полая вена</a:t>
            </a:r>
            <a:endParaRPr lang="ru-RU" sz="105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31840" y="5157192"/>
            <a:ext cx="1368152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нижняя полая вена</a:t>
            </a:r>
            <a:endParaRPr lang="ru-RU" sz="105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91680" y="3645024"/>
            <a:ext cx="1872208" cy="504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полулунный клапан </a:t>
            </a:r>
            <a:r>
              <a:rPr lang="ru-RU" sz="105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лег.вены</a:t>
            </a:r>
            <a:endParaRPr lang="ru-RU" sz="105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>
            <a:stCxn id="11" idx="6"/>
          </p:cNvCxnSpPr>
          <p:nvPr/>
        </p:nvCxnSpPr>
        <p:spPr>
          <a:xfrm flipV="1">
            <a:off x="3563888" y="3645024"/>
            <a:ext cx="1008112" cy="2520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835696" y="4149080"/>
            <a:ext cx="1800200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002060"/>
                </a:solidFill>
              </a:rPr>
              <a:t>Трехстворчатый клапан</a:t>
            </a:r>
            <a:endParaRPr lang="ru-RU" sz="1100" b="1" i="1" dirty="0">
              <a:solidFill>
                <a:srgbClr val="00206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563888" y="4077072"/>
            <a:ext cx="72008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427984" y="1772816"/>
            <a:ext cx="100811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аорта</a:t>
            </a:r>
            <a:endParaRPr lang="ru-RU" sz="1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347864" y="2996952"/>
            <a:ext cx="1368152" cy="3600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правое предсердие</a:t>
            </a:r>
            <a:endParaRPr lang="ru-RU" sz="1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139952" y="4149080"/>
            <a:ext cx="1368152" cy="43204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правый желудочек</a:t>
            </a:r>
            <a:endParaRPr lang="ru-RU" sz="105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156176" y="2348880"/>
            <a:ext cx="1368152" cy="504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легочная вена</a:t>
            </a:r>
            <a:endParaRPr lang="ru-RU" sz="1100" dirty="0"/>
          </a:p>
        </p:txBody>
      </p:sp>
      <p:sp>
        <p:nvSpPr>
          <p:cNvPr id="22" name="Овал 21"/>
          <p:cNvSpPr/>
          <p:nvPr/>
        </p:nvSpPr>
        <p:spPr>
          <a:xfrm>
            <a:off x="6444208" y="3717032"/>
            <a:ext cx="1584176" cy="504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полулунный клапан аорты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300192" y="2996952"/>
            <a:ext cx="1872208" cy="504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двустворчатый клапан</a:t>
            </a:r>
            <a:endParaRPr lang="ru-RU" sz="1000" dirty="0"/>
          </a:p>
        </p:txBody>
      </p:sp>
      <p:sp>
        <p:nvSpPr>
          <p:cNvPr id="24" name="Овал 23"/>
          <p:cNvSpPr/>
          <p:nvPr/>
        </p:nvSpPr>
        <p:spPr>
          <a:xfrm>
            <a:off x="4644008" y="2708920"/>
            <a:ext cx="1440160" cy="504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левое предсердие</a:t>
            </a:r>
            <a:endParaRPr lang="ru-RU" sz="105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932040" y="3645024"/>
            <a:ext cx="1368152" cy="504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левое желудочек</a:t>
            </a:r>
            <a:endParaRPr lang="ru-RU" sz="105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 стрелкой 26"/>
          <p:cNvCxnSpPr>
            <a:stCxn id="23" idx="2"/>
          </p:cNvCxnSpPr>
          <p:nvPr/>
        </p:nvCxnSpPr>
        <p:spPr>
          <a:xfrm rot="10800000" flipV="1">
            <a:off x="5508104" y="3248980"/>
            <a:ext cx="792088" cy="1080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2" idx="1"/>
          </p:cNvCxnSpPr>
          <p:nvPr/>
        </p:nvCxnSpPr>
        <p:spPr>
          <a:xfrm rot="16200000" flipV="1">
            <a:off x="5875227" y="2989870"/>
            <a:ext cx="217833" cy="13841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5576" y="764704"/>
            <a:ext cx="18002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Строение сердца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9219" t="7560" r="5501" b="5501"/>
          <a:stretch>
            <a:fillRect/>
          </a:stretch>
        </p:blipFill>
        <p:spPr bwMode="auto">
          <a:xfrm>
            <a:off x="3847536" y="3933055"/>
            <a:ext cx="2308640" cy="2662521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Картинка 22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635085"/>
            <a:ext cx="2520280" cy="2513995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4" name="Picture 6" descr="Картинка 11 из 608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83568" y="548680"/>
            <a:ext cx="3539546" cy="3600400"/>
          </a:xfrm>
          <a:prstGeom prst="roundRect">
            <a:avLst/>
          </a:prstGeom>
          <a:noFill/>
          <a:effectLst/>
        </p:spPr>
      </p:pic>
      <p:sp>
        <p:nvSpPr>
          <p:cNvPr id="2" name="TextBox 1"/>
          <p:cNvSpPr txBox="1"/>
          <p:nvPr/>
        </p:nvSpPr>
        <p:spPr>
          <a:xfrm>
            <a:off x="5724128" y="578831"/>
            <a:ext cx="316835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«Сердце» взамен сердцу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 rot="19458844">
            <a:off x="5984592" y="4575173"/>
            <a:ext cx="1660474" cy="6201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112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АНАТОМИЯ ЧЕЛОВЕКА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АНАТОМИЯ ЧЕЛОВЕКА</dc:title>
  <dc:creator>а</dc:creator>
  <cp:lastModifiedBy>а</cp:lastModifiedBy>
  <cp:revision>7</cp:revision>
  <dcterms:created xsi:type="dcterms:W3CDTF">2010-11-17T16:48:08Z</dcterms:created>
  <dcterms:modified xsi:type="dcterms:W3CDTF">2014-03-30T16:03:02Z</dcterms:modified>
</cp:coreProperties>
</file>