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64" r:id="rId2"/>
    <p:sldId id="262" r:id="rId3"/>
    <p:sldId id="267" r:id="rId4"/>
    <p:sldId id="257" r:id="rId5"/>
    <p:sldId id="265" r:id="rId6"/>
    <p:sldId id="256" r:id="rId7"/>
    <p:sldId id="259" r:id="rId8"/>
    <p:sldId id="273" r:id="rId9"/>
    <p:sldId id="258" r:id="rId10"/>
    <p:sldId id="260" r:id="rId11"/>
    <p:sldId id="263" r:id="rId12"/>
    <p:sldId id="266" r:id="rId13"/>
    <p:sldId id="269" r:id="rId14"/>
    <p:sldId id="261" r:id="rId15"/>
    <p:sldId id="268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1C04"/>
    <a:srgbClr val="CD2605"/>
    <a:srgbClr val="E52A05"/>
    <a:srgbClr val="FA39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17" autoAdjust="0"/>
    <p:restoredTop sz="94595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43363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36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36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2CF85803-7D34-4B18-A02B-3E8C4217DB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6B877-2BD6-4B5F-861F-C8CED384D8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92F5A-2AAF-4DB1-B886-9A87AD37ED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10546-2D1E-4230-B11B-42AFDE9280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5F3E9-EED5-40F8-9C8F-4CEE5BB507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D59B1-29EC-4340-8708-466B441C46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F2F2A-F516-4D30-9B8D-B7C2AE93DE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E865A-459B-4B3F-A5B6-3B66BE118A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FC78-2475-4FFA-88AA-DF606DFB39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161AD-0FA2-4A5D-8694-37774CE768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74C40-3ADC-4953-8599-DD192EF602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5078D893-0D5D-4CFD-A521-23730654D8DB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42343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42344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2345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i="0"/>
              <a:t>Строение и функции органоидов клетки изучает наука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016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3000"/>
              <a:t>1) генетика</a:t>
            </a:r>
          </a:p>
          <a:p>
            <a:pPr>
              <a:lnSpc>
                <a:spcPct val="90000"/>
              </a:lnSpc>
            </a:pPr>
            <a:r>
              <a:rPr lang="ru-RU" sz="3000"/>
              <a:t>2) цитология</a:t>
            </a:r>
          </a:p>
          <a:p>
            <a:pPr>
              <a:lnSpc>
                <a:spcPct val="90000"/>
              </a:lnSpc>
            </a:pPr>
            <a:r>
              <a:rPr lang="ru-RU" sz="3000"/>
              <a:t>3) селекция</a:t>
            </a:r>
          </a:p>
          <a:p>
            <a:pPr>
              <a:lnSpc>
                <a:spcPct val="90000"/>
              </a:lnSpc>
            </a:pPr>
            <a:r>
              <a:rPr lang="ru-RU" sz="3000"/>
              <a:t>4) фенология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  <p:bldP spid="15155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i="0"/>
              <a:t>Рибоза входит в состав молекул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r>
              <a:rPr lang="ru-RU" sz="3000"/>
              <a:t>1) различных белков</a:t>
            </a:r>
          </a:p>
          <a:p>
            <a:r>
              <a:rPr lang="ru-RU" sz="3000"/>
              <a:t>2) ДНК</a:t>
            </a:r>
          </a:p>
          <a:p>
            <a:r>
              <a:rPr lang="ru-RU" sz="3000"/>
              <a:t>3) РНК</a:t>
            </a:r>
          </a:p>
          <a:p>
            <a:r>
              <a:rPr lang="ru-RU" sz="3000"/>
              <a:t>4) хлорофилла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  <p:bldP spid="147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i="0"/>
              <a:t>Синтез молекул ДНК в клетке происходит в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r>
              <a:rPr lang="ru-RU" sz="3200"/>
              <a:t>1) ядре</a:t>
            </a:r>
          </a:p>
          <a:p>
            <a:r>
              <a:rPr lang="ru-RU" sz="3200"/>
              <a:t>2) лизосомах</a:t>
            </a:r>
          </a:p>
          <a:p>
            <a:r>
              <a:rPr lang="ru-RU" sz="3200"/>
              <a:t>3) рибосомах</a:t>
            </a:r>
          </a:p>
          <a:p>
            <a:r>
              <a:rPr lang="ru-RU" sz="3200"/>
              <a:t>4) аппарате Гольджи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sz="3700" i="0"/>
              <a:t>Наследственная информация о признаках организма сосредоточена в молекулах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500"/>
              <a:t>1) т-РНК </a:t>
            </a:r>
          </a:p>
          <a:p>
            <a:pPr>
              <a:lnSpc>
                <a:spcPct val="80000"/>
              </a:lnSpc>
            </a:pPr>
            <a:r>
              <a:rPr lang="ru-RU" sz="3500"/>
              <a:t>2) ДНК</a:t>
            </a:r>
          </a:p>
          <a:p>
            <a:pPr>
              <a:lnSpc>
                <a:spcPct val="80000"/>
              </a:lnSpc>
            </a:pPr>
            <a:r>
              <a:rPr lang="ru-RU" sz="3500"/>
              <a:t>3) белков</a:t>
            </a:r>
          </a:p>
          <a:p>
            <a:pPr>
              <a:lnSpc>
                <a:spcPct val="80000"/>
              </a:lnSpc>
            </a:pPr>
            <a:r>
              <a:rPr lang="ru-RU" sz="3500"/>
              <a:t>4) полисахаридов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  <p:bldP spid="1536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i="0"/>
              <a:t>Рибонуклеиновая кислота в клетках участвует в	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900"/>
              <a:t>1) хранении наследственной информации</a:t>
            </a:r>
          </a:p>
          <a:p>
            <a:pPr>
              <a:lnSpc>
                <a:spcPct val="80000"/>
              </a:lnSpc>
            </a:pPr>
            <a:r>
              <a:rPr lang="ru-RU" sz="2900"/>
              <a:t>2) биосинтезе белков</a:t>
            </a:r>
          </a:p>
          <a:p>
            <a:pPr>
              <a:lnSpc>
                <a:spcPct val="80000"/>
              </a:lnSpc>
            </a:pPr>
            <a:r>
              <a:rPr lang="ru-RU" sz="2900"/>
              <a:t>3) биосинтезе углеводов</a:t>
            </a:r>
          </a:p>
          <a:p>
            <a:pPr>
              <a:lnSpc>
                <a:spcPct val="80000"/>
              </a:lnSpc>
            </a:pPr>
            <a:r>
              <a:rPr lang="ru-RU" sz="2900"/>
              <a:t>4) регуляции обмена жира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/>
      <p:bldP spid="1566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i="0"/>
              <a:t>и-РНК является копией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900"/>
              <a:t>1) одного гена или группы генов</a:t>
            </a:r>
          </a:p>
          <a:p>
            <a:pPr>
              <a:lnSpc>
                <a:spcPct val="80000"/>
              </a:lnSpc>
            </a:pPr>
            <a:r>
              <a:rPr lang="ru-RU" sz="2900"/>
              <a:t>2) цепи молекул белка</a:t>
            </a:r>
          </a:p>
          <a:p>
            <a:pPr>
              <a:lnSpc>
                <a:spcPct val="80000"/>
              </a:lnSpc>
            </a:pPr>
            <a:r>
              <a:rPr lang="ru-RU" sz="2900"/>
              <a:t>3) одной молекулы белка</a:t>
            </a:r>
          </a:p>
          <a:p>
            <a:pPr>
              <a:lnSpc>
                <a:spcPct val="80000"/>
              </a:lnSpc>
            </a:pPr>
            <a:r>
              <a:rPr lang="ru-RU" sz="2900"/>
              <a:t>4) части плазматической мембраны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  <p:bldP spid="1484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sz="3700" i="0"/>
              <a:t>Полинуклеотидные нити в молекуле ДНК удерживаются рядом за счет связей между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900"/>
              <a:t>1) комплементарными азотистыми основаниями</a:t>
            </a:r>
          </a:p>
          <a:p>
            <a:pPr>
              <a:lnSpc>
                <a:spcPct val="80000"/>
              </a:lnSpc>
            </a:pPr>
            <a:r>
              <a:rPr lang="ru-RU" sz="2900"/>
              <a:t>2) остатками фосфорной кислоты</a:t>
            </a:r>
          </a:p>
          <a:p>
            <a:pPr>
              <a:lnSpc>
                <a:spcPct val="80000"/>
              </a:lnSpc>
            </a:pPr>
            <a:r>
              <a:rPr lang="ru-RU" sz="2900"/>
              <a:t>3) аминокислотами </a:t>
            </a:r>
          </a:p>
          <a:p>
            <a:pPr>
              <a:lnSpc>
                <a:spcPct val="80000"/>
              </a:lnSpc>
            </a:pPr>
            <a:r>
              <a:rPr lang="ru-RU" sz="2900"/>
              <a:t>4) углеводами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6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i="0"/>
              <a:t>Недостаток в организме человека витамина А приводит к заболеванию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r>
              <a:rPr lang="ru-RU" sz="2900"/>
              <a:t>1) куриной слепотой</a:t>
            </a:r>
          </a:p>
          <a:p>
            <a:r>
              <a:rPr lang="ru-RU" sz="2900"/>
              <a:t>2) сахарным диабетом</a:t>
            </a:r>
          </a:p>
          <a:p>
            <a:r>
              <a:rPr lang="ru-RU" sz="2900"/>
              <a:t>3) цингой</a:t>
            </a:r>
          </a:p>
          <a:p>
            <a:r>
              <a:rPr lang="ru-RU" sz="2900"/>
              <a:t>4) рахитом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  <p:bldP spid="1576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sz="4400" i="0"/>
              <a:t>Положение клеточной теории -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500"/>
              <a:t>1) хромосомы способны к самоудвоению</a:t>
            </a:r>
          </a:p>
          <a:p>
            <a:pPr>
              <a:lnSpc>
                <a:spcPct val="80000"/>
              </a:lnSpc>
            </a:pPr>
            <a:r>
              <a:rPr lang="ru-RU" sz="2500"/>
              <a:t>2) клетки происходят только от клетки</a:t>
            </a:r>
          </a:p>
          <a:p>
            <a:pPr>
              <a:lnSpc>
                <a:spcPct val="80000"/>
              </a:lnSpc>
            </a:pPr>
            <a:r>
              <a:rPr lang="ru-RU" sz="2500"/>
              <a:t>3) в цитоплазме клетки имеют органоиды</a:t>
            </a:r>
          </a:p>
          <a:p>
            <a:pPr>
              <a:lnSpc>
                <a:spcPct val="80000"/>
              </a:lnSpc>
            </a:pPr>
            <a:r>
              <a:rPr lang="ru-RU" sz="2500"/>
              <a:t>4) клетки способны к митозу и мейозу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  <p:bldP spid="1495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i="0"/>
              <a:t>Значительную часть содержимого клетки составляет вода, которая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r>
              <a:rPr lang="ru-RU" sz="2900"/>
              <a:t>1) образует веретено деления</a:t>
            </a:r>
          </a:p>
          <a:p>
            <a:r>
              <a:rPr lang="ru-RU" sz="2900"/>
              <a:t>2) образует глобулы белка</a:t>
            </a:r>
          </a:p>
          <a:p>
            <a:r>
              <a:rPr lang="ru-RU" sz="2900"/>
              <a:t>3) растворяет жиры</a:t>
            </a:r>
          </a:p>
          <a:p>
            <a:r>
              <a:rPr lang="ru-RU" sz="2900"/>
              <a:t>4) придает клетке упругость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/>
      <p:bldP spid="1546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sz="4400" i="0"/>
              <a:t>Плазматическая мембрана </a:t>
            </a:r>
            <a:r>
              <a:rPr lang="ru-RU" sz="4400" b="1" i="0" u="sng"/>
              <a:t>не участвует</a:t>
            </a:r>
            <a:r>
              <a:rPr lang="ru-RU" sz="4400" i="0"/>
              <a:t> в</a:t>
            </a:r>
            <a:r>
              <a:rPr lang="ru-RU" sz="4400"/>
              <a:t> 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900"/>
              <a:t>1) установлении связи между клетками</a:t>
            </a:r>
          </a:p>
          <a:p>
            <a:pPr>
              <a:lnSpc>
                <a:spcPct val="80000"/>
              </a:lnSpc>
            </a:pPr>
            <a:r>
              <a:rPr lang="ru-RU" sz="2900"/>
              <a:t>2) придании клетки формы</a:t>
            </a:r>
          </a:p>
          <a:p>
            <a:pPr>
              <a:lnSpc>
                <a:spcPct val="80000"/>
              </a:lnSpc>
            </a:pPr>
            <a:r>
              <a:rPr lang="ru-RU" sz="2900"/>
              <a:t>3) поглощении веществ</a:t>
            </a:r>
          </a:p>
          <a:p>
            <a:pPr>
              <a:lnSpc>
                <a:spcPct val="80000"/>
              </a:lnSpc>
            </a:pPr>
            <a:r>
              <a:rPr lang="ru-RU" sz="2900"/>
              <a:t>4) запасании энергии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  <p:bldP spid="144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sz="4600" i="0"/>
              <a:t>Основная функция митохондрий -</a:t>
            </a:r>
            <a:r>
              <a:rPr lang="ru-RU" sz="4600"/>
              <a:t> 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r>
              <a:rPr lang="ru-RU" sz="2900"/>
              <a:t>1) редупликация ДНК</a:t>
            </a:r>
          </a:p>
          <a:p>
            <a:r>
              <a:rPr lang="ru-RU" sz="2900"/>
              <a:t>2) биосинтез белка</a:t>
            </a:r>
          </a:p>
          <a:p>
            <a:r>
              <a:rPr lang="ru-RU" sz="2900"/>
              <a:t>3) синтез АТФ</a:t>
            </a:r>
          </a:p>
          <a:p>
            <a:r>
              <a:rPr lang="ru-RU" sz="2900"/>
              <a:t>4) синтез углеводов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/>
      <p:bldP spid="152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476250"/>
            <a:ext cx="8353425" cy="2574925"/>
          </a:xfrm>
        </p:spPr>
        <p:txBody>
          <a:bodyPr/>
          <a:lstStyle/>
          <a:p>
            <a:r>
              <a:rPr lang="ru-RU" sz="4700" i="0"/>
              <a:t>Синтез белка происходит в</a:t>
            </a:r>
            <a:r>
              <a:rPr lang="ru-RU" sz="4700"/>
              <a:t>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900"/>
              <a:t>1) аппарате Гольджи </a:t>
            </a:r>
          </a:p>
          <a:p>
            <a:pPr>
              <a:lnSpc>
                <a:spcPct val="80000"/>
              </a:lnSpc>
            </a:pPr>
            <a:r>
              <a:rPr lang="ru-RU" sz="2900"/>
              <a:t>2) рибосомах</a:t>
            </a:r>
          </a:p>
          <a:p>
            <a:pPr>
              <a:lnSpc>
                <a:spcPct val="80000"/>
              </a:lnSpc>
            </a:pPr>
            <a:r>
              <a:rPr lang="ru-RU" sz="2900"/>
              <a:t>3) гладкой эндоплазматической сети</a:t>
            </a:r>
          </a:p>
          <a:p>
            <a:pPr>
              <a:lnSpc>
                <a:spcPct val="80000"/>
              </a:lnSpc>
            </a:pPr>
            <a:r>
              <a:rPr lang="ru-RU" sz="2900"/>
              <a:t>4) лизосомах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i="0"/>
              <a:t>Какова роль цитоплазмы в растительной клетке?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1) защищает содержимое клетки от неблагоприятных условий</a:t>
            </a:r>
          </a:p>
          <a:p>
            <a:pPr>
              <a:lnSpc>
                <a:spcPct val="80000"/>
              </a:lnSpc>
            </a:pPr>
            <a:r>
              <a:rPr lang="ru-RU" sz="2000"/>
              <a:t>2) обеспечивает избирательную проницаемость веществ</a:t>
            </a:r>
          </a:p>
          <a:p>
            <a:pPr>
              <a:lnSpc>
                <a:spcPct val="80000"/>
              </a:lnSpc>
            </a:pPr>
            <a:r>
              <a:rPr lang="ru-RU" sz="2000"/>
              <a:t>3) осуществляет связь между ядром и органоидами</a:t>
            </a:r>
          </a:p>
          <a:p>
            <a:pPr>
              <a:lnSpc>
                <a:spcPct val="80000"/>
              </a:lnSpc>
            </a:pPr>
            <a:r>
              <a:rPr lang="ru-RU" sz="2000"/>
              <a:t>4) обеспечивает поступление в клетку веществ из окружающей среды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  <p:bldP spid="1464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b="1" i="0"/>
              <a:t>Комплекс Гольджи</a:t>
            </a:r>
            <a:r>
              <a:rPr lang="ru-RU" i="0"/>
              <a:t> </a:t>
            </a:r>
            <a:r>
              <a:rPr lang="ru-RU" b="1" i="0" u="sng"/>
              <a:t>не участвует </a:t>
            </a:r>
            <a:r>
              <a:rPr lang="ru-RU" b="1" i="0"/>
              <a:t>в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6191250" cy="2160588"/>
          </a:xfrm>
        </p:spPr>
        <p:txBody>
          <a:bodyPr/>
          <a:lstStyle/>
          <a:p>
            <a:r>
              <a:rPr lang="ru-RU" sz="2900"/>
              <a:t>1) образовании лизосом</a:t>
            </a:r>
          </a:p>
          <a:p>
            <a:r>
              <a:rPr lang="ru-RU" sz="2900"/>
              <a:t>2) накоплении веществ</a:t>
            </a:r>
          </a:p>
          <a:p>
            <a:r>
              <a:rPr lang="ru-RU" sz="2900"/>
              <a:t>3) транспорте веществ </a:t>
            </a:r>
          </a:p>
          <a:p>
            <a:r>
              <a:rPr lang="ru-RU" sz="2900"/>
              <a:t>4) образовании АТФ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  <p:bldP spid="1658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424863" cy="2574925"/>
          </a:xfrm>
        </p:spPr>
        <p:txBody>
          <a:bodyPr/>
          <a:lstStyle/>
          <a:p>
            <a:r>
              <a:rPr lang="ru-RU" i="0"/>
              <a:t>Какие связи определяют первичную структуру молекул белка?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357563"/>
            <a:ext cx="6840538" cy="23034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500"/>
              <a:t>1) гидрофобные между радикалами</a:t>
            </a:r>
          </a:p>
          <a:p>
            <a:pPr>
              <a:lnSpc>
                <a:spcPct val="80000"/>
              </a:lnSpc>
            </a:pPr>
            <a:r>
              <a:rPr lang="ru-RU" sz="2500"/>
              <a:t>2) между полипептидными нитями</a:t>
            </a:r>
          </a:p>
          <a:p>
            <a:pPr>
              <a:lnSpc>
                <a:spcPct val="80000"/>
              </a:lnSpc>
            </a:pPr>
            <a:r>
              <a:rPr lang="ru-RU" sz="2500"/>
              <a:t>3) пептидные между аминокислотами</a:t>
            </a:r>
          </a:p>
          <a:p>
            <a:pPr>
              <a:lnSpc>
                <a:spcPct val="80000"/>
              </a:lnSpc>
            </a:pPr>
            <a:r>
              <a:rPr lang="ru-RU" sz="2500"/>
              <a:t>4) водородные между </a:t>
            </a:r>
            <a:r>
              <a:rPr lang="en-US" sz="2500"/>
              <a:t>–NH</a:t>
            </a:r>
            <a:r>
              <a:rPr lang="ru-RU" sz="2500"/>
              <a:t> и –</a:t>
            </a:r>
            <a:r>
              <a:rPr lang="en-US" sz="2500"/>
              <a:t>CO </a:t>
            </a:r>
            <a:r>
              <a:rPr lang="ru-RU" sz="2500"/>
              <a:t>группами</a:t>
            </a:r>
          </a:p>
          <a:p>
            <a:pPr>
              <a:lnSpc>
                <a:spcPct val="80000"/>
              </a:lnSpc>
            </a:pPr>
            <a:endParaRPr lang="ru-RU" sz="2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D260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  <p:bldP spid="145411" grpId="0" build="p"/>
    </p:bldLst>
  </p:timing>
</p:sld>
</file>

<file path=ppt/theme/theme1.xml><?xml version="1.0" encoding="utf-8"?>
<a:theme xmlns:a="http://schemas.openxmlformats.org/drawingml/2006/main" name="Студия">
  <a:themeElements>
    <a:clrScheme name="Студи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165</TotalTime>
  <Words>391</Words>
  <Application>Microsoft Office PowerPoint</Application>
  <PresentationFormat>Экран (4:3)</PresentationFormat>
  <Paragraphs>80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Times New Roman</vt:lpstr>
      <vt:lpstr>Wingdings</vt:lpstr>
      <vt:lpstr>Студия</vt:lpstr>
      <vt:lpstr>Строение и функции органоидов клетки изучает наука</vt:lpstr>
      <vt:lpstr>Положение клеточной теории -</vt:lpstr>
      <vt:lpstr>Значительную часть содержимого клетки составляет вода, которая</vt:lpstr>
      <vt:lpstr>Плазматическая мембрана не участвует в </vt:lpstr>
      <vt:lpstr>Основная функция митохондрий - </vt:lpstr>
      <vt:lpstr>Синтез белка происходит в </vt:lpstr>
      <vt:lpstr>Какова роль цитоплазмы в растительной клетке?</vt:lpstr>
      <vt:lpstr>Комплекс Гольджи не участвует в</vt:lpstr>
      <vt:lpstr>Какие связи определяют первичную структуру молекул белка?</vt:lpstr>
      <vt:lpstr>Рибоза входит в состав молекул</vt:lpstr>
      <vt:lpstr>Синтез молекул ДНК в клетке происходит в</vt:lpstr>
      <vt:lpstr>Наследственная информация о признаках организма сосредоточена в молекулах</vt:lpstr>
      <vt:lpstr>Рибонуклеиновая кислота в клетках участвует в </vt:lpstr>
      <vt:lpstr>и-РНК является копией</vt:lpstr>
      <vt:lpstr>Полинуклеотидные нити в молекуле ДНК удерживаются рядом за счет связей между</vt:lpstr>
      <vt:lpstr>Недостаток в организме человека витамина А приводит к заболеванию</vt:lpstr>
    </vt:vector>
  </TitlesOfParts>
  <Company>LIC12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KAB9</dc:creator>
  <cp:lastModifiedBy>User</cp:lastModifiedBy>
  <cp:revision>12</cp:revision>
  <dcterms:created xsi:type="dcterms:W3CDTF">2008-03-27T05:18:59Z</dcterms:created>
  <dcterms:modified xsi:type="dcterms:W3CDTF">2014-03-23T17:33:50Z</dcterms:modified>
</cp:coreProperties>
</file>