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4F7D-B4E7-466A-B75A-AFD290BF026E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243C-C3E4-4F94-9306-4826FB3CD4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4F7D-B4E7-466A-B75A-AFD290BF026E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243C-C3E4-4F94-9306-4826FB3CD4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4F7D-B4E7-466A-B75A-AFD290BF026E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243C-C3E4-4F94-9306-4826FB3CD4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4F7D-B4E7-466A-B75A-AFD290BF026E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243C-C3E4-4F94-9306-4826FB3CD4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4F7D-B4E7-466A-B75A-AFD290BF026E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243C-C3E4-4F94-9306-4826FB3CD4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4F7D-B4E7-466A-B75A-AFD290BF026E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243C-C3E4-4F94-9306-4826FB3CD4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4F7D-B4E7-466A-B75A-AFD290BF026E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243C-C3E4-4F94-9306-4826FB3CD4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4F7D-B4E7-466A-B75A-AFD290BF026E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243C-C3E4-4F94-9306-4826FB3CD4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4F7D-B4E7-466A-B75A-AFD290BF026E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243C-C3E4-4F94-9306-4826FB3CD4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4F7D-B4E7-466A-B75A-AFD290BF026E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243C-C3E4-4F94-9306-4826FB3CD4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4F7D-B4E7-466A-B75A-AFD290BF026E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243C-C3E4-4F94-9306-4826FB3CD4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44F7D-B4E7-466A-B75A-AFD290BF026E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D243C-C3E4-4F94-9306-4826FB3CD4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J01490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87" y="214290"/>
            <a:ext cx="8965469" cy="65008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2500306"/>
            <a:ext cx="4929222" cy="4071966"/>
          </a:xfrm>
        </p:spPr>
        <p:txBody>
          <a:bodyPr>
            <a:prstTxWarp prst="textDeflateTop">
              <a:avLst/>
            </a:prstTxWarp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b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умейте!</a:t>
            </a:r>
            <a:endParaRPr lang="ru-RU" dirty="0">
              <a:ln w="31550" cmpd="sng">
                <a:solidFill>
                  <a:srgbClr val="C000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0"/>
            <a:ext cx="4643470" cy="228601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Здоровьем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786058"/>
            <a:ext cx="483214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дорожить</a:t>
            </a:r>
          </a:p>
          <a:p>
            <a:pPr algn="ctr"/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285728"/>
            <a:ext cx="6786610" cy="36433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Если человек беспорядочен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своём отдыхе, </a:t>
            </a:r>
            <a:endParaRPr lang="ru-RU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нерегулярен в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приёме пищи и неумерен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в работе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болезнь убивает его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</a:t>
            </a:r>
            <a:r>
              <a:rPr lang="ru-RU" b="1" i="1" dirty="0"/>
              <a:t>Конфуций</a:t>
            </a:r>
          </a:p>
        </p:txBody>
      </p:sp>
      <p:pic>
        <p:nvPicPr>
          <p:cNvPr id="5" name="Picture 5" descr="COFFGIR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3714752"/>
            <a:ext cx="2319343" cy="2916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285729"/>
            <a:ext cx="8229600" cy="207170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  <a:defRPr/>
            </a:pPr>
            <a:r>
              <a:rPr lang="ru-RU" sz="3600" b="1" i="1" kern="10" dirty="0">
                <a:solidFill>
                  <a:schemeClr val="tx1"/>
                </a:solidFill>
                <a:latin typeface="Arial"/>
                <a:cs typeface="Arial"/>
              </a:rPr>
              <a:t>Здоровье</a:t>
            </a:r>
          </a:p>
          <a:p>
            <a:pPr algn="ctr">
              <a:buNone/>
              <a:defRPr/>
            </a:pPr>
            <a:r>
              <a:rPr lang="ru-RU" sz="3600" b="1" i="1" kern="10" dirty="0">
                <a:solidFill>
                  <a:schemeClr val="tx1"/>
                </a:solidFill>
                <a:latin typeface="Arial"/>
                <a:cs typeface="Arial"/>
              </a:rPr>
              <a:t>-  это то, что мы мало ценим,</a:t>
            </a:r>
          </a:p>
          <a:p>
            <a:pPr algn="ctr">
              <a:buNone/>
              <a:defRPr/>
            </a:pPr>
            <a:r>
              <a:rPr lang="ru-RU" sz="3600" b="1" i="1" kern="10" dirty="0">
                <a:solidFill>
                  <a:schemeClr val="tx1"/>
                </a:solidFill>
                <a:latin typeface="Arial"/>
                <a:cs typeface="Arial"/>
              </a:rPr>
              <a:t>но за что дороже всего платим</a:t>
            </a:r>
            <a:endParaRPr lang="ru-RU" sz="3600" b="1" i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4" name="Picture 6" descr="baby0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2516" y="3714752"/>
            <a:ext cx="3538898" cy="2605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Поговорки о здоровье.</a:t>
            </a:r>
            <a:b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</a:br>
            <a:endParaRPr lang="ru-RU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8572560" cy="614364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Богатство </a:t>
            </a:r>
            <a:r>
              <a:rPr lang="ru-RU" b="1" dirty="0"/>
              <a:t>– на месяц, а здоровье – на всю жизнь. </a:t>
            </a:r>
            <a:endParaRPr lang="ru-RU" b="1" dirty="0" smtClean="0"/>
          </a:p>
          <a:p>
            <a:r>
              <a:rPr lang="ru-RU" b="1" dirty="0" smtClean="0"/>
              <a:t>Корень </a:t>
            </a:r>
            <a:r>
              <a:rPr lang="ru-RU" b="1" dirty="0"/>
              <a:t>богатства – в здоровье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Была бы голова цела, а шапка найдется. </a:t>
            </a:r>
            <a:endParaRPr lang="ru-RU" b="1" dirty="0" smtClean="0"/>
          </a:p>
          <a:p>
            <a:r>
              <a:rPr lang="ru-RU" b="1" dirty="0" smtClean="0"/>
              <a:t>Нет </a:t>
            </a:r>
            <a:r>
              <a:rPr lang="ru-RU" b="1" dirty="0"/>
              <a:t>здоровья – нет и богатства. </a:t>
            </a:r>
            <a:endParaRPr lang="ru-RU" b="1" dirty="0" smtClean="0"/>
          </a:p>
          <a:p>
            <a:r>
              <a:rPr lang="ru-RU" b="1" dirty="0" smtClean="0"/>
              <a:t>Нет </a:t>
            </a:r>
            <a:r>
              <a:rPr lang="ru-RU" b="1" dirty="0"/>
              <a:t>лучшего друга, чем ученье и нет хуже врага, чем болезнь (хворь). </a:t>
            </a:r>
            <a:endParaRPr lang="ru-RU" b="1" dirty="0" smtClean="0"/>
          </a:p>
          <a:p>
            <a:r>
              <a:rPr lang="ru-RU" b="1" dirty="0" smtClean="0"/>
              <a:t>Любящий </a:t>
            </a:r>
            <a:r>
              <a:rPr lang="ru-RU" b="1" dirty="0"/>
              <a:t>чистоту – будет здоровым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Здоровье </a:t>
            </a:r>
            <a:r>
              <a:rPr lang="ru-RU" b="1" dirty="0"/>
              <a:t>– бриллиант, </a:t>
            </a:r>
            <a:r>
              <a:rPr lang="ru-RU" b="1" dirty="0" smtClean="0"/>
              <a:t>который </a:t>
            </a:r>
            <a:r>
              <a:rPr lang="ru-RU" b="1" dirty="0"/>
              <a:t>легко потерять. </a:t>
            </a:r>
            <a:endParaRPr lang="ru-RU" b="1" dirty="0" smtClean="0"/>
          </a:p>
          <a:p>
            <a:r>
              <a:rPr lang="ru-RU" b="1" dirty="0" smtClean="0"/>
              <a:t>Здоровый </a:t>
            </a:r>
            <a:r>
              <a:rPr lang="ru-RU" b="1" dirty="0"/>
              <a:t>человек и камни рукой расколет. </a:t>
            </a:r>
            <a:endParaRPr lang="ru-RU" b="1" dirty="0" smtClean="0"/>
          </a:p>
          <a:p>
            <a:r>
              <a:rPr lang="ru-RU" b="1" dirty="0" smtClean="0"/>
              <a:t>Самое </a:t>
            </a:r>
            <a:r>
              <a:rPr lang="ru-RU" b="1" dirty="0"/>
              <a:t>малое счастье мира – роскошь, а самое большое – здоровье.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J0101859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785926"/>
            <a:ext cx="7374805" cy="4882395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357158" y="142852"/>
            <a:ext cx="8229600" cy="1797050"/>
          </a:xfrm>
        </p:spPr>
        <p:txBody>
          <a:bodyPr>
            <a:normAutofit/>
          </a:bodyPr>
          <a:lstStyle/>
          <a:p>
            <a:r>
              <a:rPr lang="ru-RU" b="1" dirty="0"/>
              <a:t>9/10 нашего счастья основано на </a:t>
            </a:r>
            <a:r>
              <a:rPr lang="ru-RU" b="1" dirty="0" smtClean="0"/>
              <a:t>здоровье.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785818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>
                <a:solidFill>
                  <a:srgbClr val="C00000"/>
                </a:solidFill>
              </a:rPr>
              <a:t>Как утверждает Всемирная организация здравоохранения, здоровье человека лишь на: 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10%</a:t>
            </a:r>
            <a:r>
              <a:rPr lang="ru-RU" dirty="0"/>
              <a:t> - зависит от медицинского обслуживания;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20% </a:t>
            </a:r>
            <a:r>
              <a:rPr lang="ru-RU" dirty="0"/>
              <a:t>-  определяется наследственностью;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20% </a:t>
            </a:r>
            <a:r>
              <a:rPr lang="ru-RU" dirty="0"/>
              <a:t>- состоянием окружающей среды;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50%</a:t>
            </a:r>
            <a:r>
              <a:rPr lang="ru-RU" dirty="0"/>
              <a:t> -  оно определяется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образом </a:t>
            </a:r>
            <a:r>
              <a:rPr lang="ru-RU" dirty="0"/>
              <a:t>жизни</a:t>
            </a:r>
          </a:p>
          <a:p>
            <a:endParaRPr lang="ru-RU" dirty="0"/>
          </a:p>
        </p:txBody>
      </p:sp>
      <p:pic>
        <p:nvPicPr>
          <p:cNvPr id="5" name="Picture 5" descr="36_2_54"/>
          <p:cNvPicPr>
            <a:picLocks noChangeAspect="1" noChangeArrowheads="1"/>
          </p:cNvPicPr>
          <p:nvPr/>
        </p:nvPicPr>
        <p:blipFill>
          <a:blip r:embed="rId3">
            <a:lum contrast="30000"/>
          </a:blip>
          <a:srcRect/>
          <a:stretch>
            <a:fillRect/>
          </a:stretch>
        </p:blipFill>
        <p:spPr bwMode="auto">
          <a:xfrm>
            <a:off x="6429388" y="4424377"/>
            <a:ext cx="2503491" cy="2211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71670" y="2500306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3810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здоровье</a:t>
            </a:r>
            <a:endParaRPr lang="ru-RU" sz="7200" b="1" spc="50" dirty="0">
              <a:ln w="3810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4357694"/>
            <a:ext cx="5857916" cy="2000264"/>
          </a:xfrm>
          <a:prstGeom prst="rect">
            <a:avLst/>
          </a:prstGeom>
          <a:noFill/>
        </p:spPr>
        <p:txBody>
          <a:bodyPr wrap="none" rtlCol="0">
            <a:prstTxWarp prst="textDeflate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Смолоду!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214290"/>
            <a:ext cx="5572164" cy="24288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ross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Береги 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179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умейте!</vt:lpstr>
      <vt:lpstr>Слайд 2</vt:lpstr>
      <vt:lpstr>Слайд 3</vt:lpstr>
      <vt:lpstr>Поговорки о здоровье. </vt:lpstr>
      <vt:lpstr>9/10 нашего счастья основано на здоровье.</vt:lpstr>
      <vt:lpstr>Слайд 6</vt:lpstr>
      <vt:lpstr>Слайд 7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Здоровьем дорожить умейте!</dc:title>
  <dc:creator>Толя</dc:creator>
  <cp:lastModifiedBy>Толя</cp:lastModifiedBy>
  <cp:revision>16</cp:revision>
  <dcterms:created xsi:type="dcterms:W3CDTF">2013-04-14T11:53:00Z</dcterms:created>
  <dcterms:modified xsi:type="dcterms:W3CDTF">2013-04-14T14:34:59Z</dcterms:modified>
</cp:coreProperties>
</file>