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2" r:id="rId5"/>
    <p:sldId id="270" r:id="rId6"/>
    <p:sldId id="273" r:id="rId7"/>
    <p:sldId id="275" r:id="rId8"/>
    <p:sldId id="276" r:id="rId9"/>
    <p:sldId id="277" r:id="rId10"/>
    <p:sldId id="278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A892A-94B9-46A2-8F6B-F0E95020598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07135F-9D29-4FDB-A000-272F6901A1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eauty-in-health.net/stihi/stihi-o-zdorove-dlya-detej/" TargetMode="External"/><Relationship Id="rId2" Type="http://schemas.openxmlformats.org/officeDocument/2006/relationships/hyperlink" Target="http://prezentacii.com/biologiya/1510-rastem-zdorovymi-zdorovyy-obraz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78581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Режим дня</a:t>
            </a:r>
            <a:endParaRPr lang="ru-RU" sz="73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www.chel-15.ru/uploads/rezhim_dny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35163"/>
            <a:ext cx="8001056" cy="47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019290 h 1296"/>
              <a:gd name="T2" fmla="*/ 25400 w 5793"/>
              <a:gd name="T3" fmla="*/ 1920444 h 1296"/>
              <a:gd name="T4" fmla="*/ 101600 w 5793"/>
              <a:gd name="T5" fmla="*/ 1652146 h 1296"/>
              <a:gd name="T6" fmla="*/ 177800 w 5793"/>
              <a:gd name="T7" fmla="*/ 1454453 h 1296"/>
              <a:gd name="T8" fmla="*/ 330200 w 5793"/>
              <a:gd name="T9" fmla="*/ 1256761 h 1296"/>
              <a:gd name="T10" fmla="*/ 520700 w 5793"/>
              <a:gd name="T11" fmla="*/ 1101431 h 1296"/>
              <a:gd name="T12" fmla="*/ 596900 w 5793"/>
              <a:gd name="T13" fmla="*/ 1016705 h 1296"/>
              <a:gd name="T14" fmla="*/ 685800 w 5793"/>
              <a:gd name="T15" fmla="*/ 960222 h 1296"/>
              <a:gd name="T16" fmla="*/ 889000 w 5793"/>
              <a:gd name="T17" fmla="*/ 819013 h 1296"/>
              <a:gd name="T18" fmla="*/ 1028700 w 5793"/>
              <a:gd name="T19" fmla="*/ 790771 h 1296"/>
              <a:gd name="T20" fmla="*/ 1143000 w 5793"/>
              <a:gd name="T21" fmla="*/ 677804 h 1296"/>
              <a:gd name="T22" fmla="*/ 1409700 w 5793"/>
              <a:gd name="T23" fmla="*/ 578957 h 1296"/>
              <a:gd name="T24" fmla="*/ 2070100 w 5793"/>
              <a:gd name="T25" fmla="*/ 310660 h 1296"/>
              <a:gd name="T26" fmla="*/ 2222500 w 5793"/>
              <a:gd name="T27" fmla="*/ 268297 h 1296"/>
              <a:gd name="T28" fmla="*/ 2781300 w 5793"/>
              <a:gd name="T29" fmla="*/ 112967 h 1296"/>
              <a:gd name="T30" fmla="*/ 2984500 w 5793"/>
              <a:gd name="T31" fmla="*/ 70605 h 1296"/>
              <a:gd name="T32" fmla="*/ 3721100 w 5793"/>
              <a:gd name="T33" fmla="*/ 84725 h 1296"/>
              <a:gd name="T34" fmla="*/ 3860800 w 5793"/>
              <a:gd name="T35" fmla="*/ 127088 h 1296"/>
              <a:gd name="T36" fmla="*/ 4762500 w 5793"/>
              <a:gd name="T37" fmla="*/ 84725 h 1296"/>
              <a:gd name="T38" fmla="*/ 5130800 w 5793"/>
              <a:gd name="T39" fmla="*/ 42363 h 1296"/>
              <a:gd name="T40" fmla="*/ 5308600 w 5793"/>
              <a:gd name="T41" fmla="*/ 56484 h 1296"/>
              <a:gd name="T42" fmla="*/ 5346700 w 5793"/>
              <a:gd name="T43" fmla="*/ 98846 h 1296"/>
              <a:gd name="T44" fmla="*/ 5537200 w 5793"/>
              <a:gd name="T45" fmla="*/ 183572 h 1296"/>
              <a:gd name="T46" fmla="*/ 5918200 w 5793"/>
              <a:gd name="T47" fmla="*/ 197693 h 1296"/>
              <a:gd name="T48" fmla="*/ 6578601 w 5793"/>
              <a:gd name="T49" fmla="*/ 268297 h 1296"/>
              <a:gd name="T50" fmla="*/ 6832601 w 5793"/>
              <a:gd name="T51" fmla="*/ 353023 h 1296"/>
              <a:gd name="T52" fmla="*/ 7175501 w 5793"/>
              <a:gd name="T53" fmla="*/ 353023 h 1296"/>
              <a:gd name="T54" fmla="*/ 7239001 w 5793"/>
              <a:gd name="T55" fmla="*/ 381264 h 1296"/>
              <a:gd name="T56" fmla="*/ 7543801 w 5793"/>
              <a:gd name="T57" fmla="*/ 480111 h 1296"/>
              <a:gd name="T58" fmla="*/ 7848601 w 5793"/>
              <a:gd name="T59" fmla="*/ 593078 h 1296"/>
              <a:gd name="T60" fmla="*/ 7912101 w 5793"/>
              <a:gd name="T61" fmla="*/ 663683 h 1296"/>
              <a:gd name="T62" fmla="*/ 7975601 w 5793"/>
              <a:gd name="T63" fmla="*/ 720166 h 1296"/>
              <a:gd name="T64" fmla="*/ 8089901 w 5793"/>
              <a:gd name="T65" fmla="*/ 875496 h 1296"/>
              <a:gd name="T66" fmla="*/ 8242301 w 5793"/>
              <a:gd name="T67" fmla="*/ 1115552 h 1296"/>
              <a:gd name="T68" fmla="*/ 8331201 w 5793"/>
              <a:gd name="T69" fmla="*/ 1157914 h 1296"/>
              <a:gd name="T70" fmla="*/ 8420101 w 5793"/>
              <a:gd name="T71" fmla="*/ 1214398 h 1296"/>
              <a:gd name="T72" fmla="*/ 8496301 w 5793"/>
              <a:gd name="T73" fmla="*/ 1270882 h 1296"/>
              <a:gd name="T74" fmla="*/ 8737601 w 5793"/>
              <a:gd name="T75" fmla="*/ 1397970 h 1296"/>
              <a:gd name="T76" fmla="*/ 8813801 w 5793"/>
              <a:gd name="T77" fmla="*/ 1454453 h 1296"/>
              <a:gd name="T78" fmla="*/ 8928101 w 5793"/>
              <a:gd name="T79" fmla="*/ 1553300 h 1296"/>
              <a:gd name="T80" fmla="*/ 9055101 w 5793"/>
              <a:gd name="T81" fmla="*/ 1793355 h 1296"/>
              <a:gd name="T82" fmla="*/ 9182101 w 5793"/>
              <a:gd name="T83" fmla="*/ 1934564 h 1296"/>
              <a:gd name="T84" fmla="*/ 8470901 w 5793"/>
              <a:gd name="T85" fmla="*/ 2061653 h 1296"/>
              <a:gd name="T86" fmla="*/ 6489700 w 5793"/>
              <a:gd name="T87" fmla="*/ 2033411 h 1296"/>
              <a:gd name="T88" fmla="*/ 4483100 w 5793"/>
              <a:gd name="T89" fmla="*/ 2019290 h 1296"/>
              <a:gd name="T90" fmla="*/ 419100 w 5793"/>
              <a:gd name="T91" fmla="*/ 2005169 h 1296"/>
              <a:gd name="T92" fmla="*/ 0 w 5793"/>
              <a:gd name="T93" fmla="*/ 1934564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7" descr="1e5f5d4b1dd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8604"/>
            <a:ext cx="3002947" cy="271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Положительные эмоции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sz="2800" dirty="0" smtClean="0">
              <a:solidFill>
                <a:srgbClr val="FFFF00"/>
              </a:solidFill>
              <a:latin typeface="Franklin Gothic Book" pitchFamily="34" charset="0"/>
            </a:endParaRPr>
          </a:p>
          <a:p>
            <a:pPr algn="r">
              <a:buNone/>
            </a:pPr>
            <a:endParaRPr lang="ru-RU" sz="2800" dirty="0" smtClean="0">
              <a:solidFill>
                <a:srgbClr val="FFFF00"/>
              </a:solidFill>
              <a:latin typeface="Franklin Gothic Book" pitchFamily="34" charset="0"/>
            </a:endParaRPr>
          </a:p>
          <a:p>
            <a:pPr algn="r">
              <a:buNone/>
            </a:pPr>
            <a:endParaRPr lang="ru-RU" sz="2800" dirty="0" smtClean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22530" name="Picture 2" descr="D:\&amp;IEcy;.&amp;Vcy;.&amp;Rcy;&amp;ocy;&amp;gcy;&amp;ocy;&amp;vcy;&amp;iecy;&amp;tscy;\&amp;Dcy;&amp;ocy;&amp;kcy;&amp;ucy;&amp;mcy;&amp;iecy;&amp;ncy;&amp;tcy;&amp;ycy;\&amp;shcy;&amp;kcy;&amp;ocy;&amp;lcy;&amp;acy;\&amp;acy;&amp;ncy;&amp;icy;&amp;mcy;&amp;acy;&amp;tscy;&amp;icy;&amp;yacy;\&amp;Dcy;&amp;iecy;&amp;tcy;&amp;icy;, &amp;shcy;&amp;kcy;&amp;ocy;&amp;lcy;&amp;acy;\f270704a64d27d4c6b654f58f188359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4429156" cy="2714644"/>
          </a:xfrm>
          <a:prstGeom prst="rect">
            <a:avLst/>
          </a:prstGeom>
          <a:noFill/>
        </p:spPr>
      </p:pic>
      <p:pic>
        <p:nvPicPr>
          <p:cNvPr id="7" name="Picture 19" descr="b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929198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b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715016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b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429264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6" descr="b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357826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 rot="21388154">
            <a:off x="459206" y="1675355"/>
            <a:ext cx="1614271" cy="1043884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357686" y="1643050"/>
            <a:ext cx="1857388" cy="1143008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auto">
          <a:xfrm>
            <a:off x="2500298" y="1714488"/>
            <a:ext cx="1643074" cy="1044576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14" name="Picture 33" descr="B_Fly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529328">
            <a:off x="7288601" y="4270528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B_Fly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09852">
            <a:off x="47225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B_Fly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518684">
            <a:off x="3500430" y="521495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2" descr="B_Fly3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73289">
            <a:off x="5431792" y="2675470"/>
            <a:ext cx="807126" cy="74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Литература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Максимова Т.Н. Поурочные разработки по основам безопасности жизнедеятельности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 класс. – М.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ВАКО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2011.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Целоусова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Т.Ю., Максимова Т.В. Поурочные разработки по курсу Окружающий мир. 3 класс. – М.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ВАКО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2005.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hlinkClick r:id="rId2"/>
              </a:rPr>
              <a:t>http://prezentacii.com/biologiya/1510-rastem-zdorovymi-zdorovyy-obraz.html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hlinkClick r:id="rId3"/>
              </a:rPr>
              <a:t>http://beauty-in-health.net/stihi/stihi-o-zdorove-dlya-detej/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http://prezentacii.com/medicina/3438-zakalivanie-organizma.html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stat16.privet.ru/lr/0d2cb4d58a2991189fa56bc6643ad87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478634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zhaba.ru/site_data/10667/objects_images/7/0/2/original/7023d1ce002b41d99ed726a5131e32ec_934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75542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Регулярные физические нагрузки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Picture 8" descr="рис1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рис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357430"/>
            <a:ext cx="209550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H="1" flipV="1">
            <a:off x="4643438" y="2942221"/>
            <a:ext cx="42148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Прыгала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я, бегала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Резвилась и скакала.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немного подросла,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Чемпионкой стала.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 ела и спала,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Вдруг на шейпинг я пошла.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теперь я поняла,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здоровье обрела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Физкультурная минутка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www.ds33-romashka.ru/image/zaryadkam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50720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1714489"/>
            <a:ext cx="4786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Вновь у нас физкультминутка,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Наклонились, ну-ка, ну-ка!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Распрямились, потянулись,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теперь назад прогнулись.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(Наклоны вперёд и назад.)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Разминаем руки, плечи,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 сидеть нам было легче,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 писать, читать, считать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совсем не уставать.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Рывки руками перед грудью.)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Голова устала тоже.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 давайте ей поможем!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Вправо-влево, раз и два.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Думай, думай, голова.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(Вращение головой.)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Хоть зарядка коротка,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Отдохнули мы слегка.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дети садятся за парты.)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Личная гигиена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img3.proshkolu.ru/content/media/pic/std/1000000/902000/901036-9906d648cb84b1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Личная гигиена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img.read.ru/images/illustrations/126743533125168014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30182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643050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Надо, надо умываться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По утрам и вечерам,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 нечистым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Трубочистам -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Стыд и срам!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Стыд и срам!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Лидия\К. И. Чуковский\566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926" y="3571876"/>
            <a:ext cx="3143272" cy="308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Закаливание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"Как не стыдно человеку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Чуть чего бежать в аптеку!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Ты прими хоть сто пилюль,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 равно здоровья - нуль!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Зато у матушки-природы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Полным-полно других даров.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Прими леса, поля и воды,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гор хребты, и неба своды -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ты практически здоров!"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Ю.С.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Энтин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http://cs11452.vkontakte.ru/u1551062/-14/x_e05024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7147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Способы закаливания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Обтирание</a:t>
            </a: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Обливание</a:t>
            </a: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Воздушные ванны</a:t>
            </a: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Солнечные ванны</a:t>
            </a: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Купание в открытых водоемах</a:t>
            </a:r>
          </a:p>
          <a:p>
            <a:pPr lvl="0"/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Босохождение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Моржевание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Отказ от вредных привычек</a:t>
            </a:r>
            <a:endParaRPr lang="ru-RU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&amp;Ncy;&amp;iecy;&amp;tcy; &amp;vcy;&amp;rcy;&amp;iecy;&amp;dcy;&amp;ncy;&amp;ycy;&amp;mcy; &amp;pcy;&amp;rcy;&amp;icy;&amp;vcy;&amp;ycy;&amp;chcy;&amp;kcy;&amp;acy;&amp;mcy;! &amp;Scy;&amp;tscy;&amp;iecy;&amp;ncy;&amp;acy;&amp;rcy;&amp;icy;&amp;jcy; &amp;vcy;&amp;ycy;&amp;scy;&amp;tcy;&amp;ucy;&amp;pcy;&amp;lcy;&amp;iecy;&amp;ncy;&amp;icy;&amp;yacy; &amp;shcy;&amp;kcy;&amp;ocy;&amp;lcy;&amp;softcy;&amp;ncy;&amp;ocy;&amp;jcy; &amp;acy;&amp;gcy;&amp;icy;&amp;tcy;&amp;bcy;&amp;rcy;&amp;icy;&amp;gcy;&amp;acy;&amp;dcy;&amp;y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80010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46.fastpic.ru/big/2012/1102/0c/fc48f3ed21245865542af0da0f975e0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29684" cy="52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070C0"/>
      </a:dk2>
      <a:lt2>
        <a:srgbClr val="DBF5F9"/>
      </a:lt2>
      <a:accent1>
        <a:srgbClr val="20C8F7"/>
      </a:accent1>
      <a:accent2>
        <a:srgbClr val="20C8F7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191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Режим дня</vt:lpstr>
      <vt:lpstr> Регулярные физические нагрузки</vt:lpstr>
      <vt:lpstr>Физкультурная минутка</vt:lpstr>
      <vt:lpstr>Личная гигиена</vt:lpstr>
      <vt:lpstr>Личная гигиена</vt:lpstr>
      <vt:lpstr>Закаливание</vt:lpstr>
      <vt:lpstr>Способы закаливания</vt:lpstr>
      <vt:lpstr>Отказ от вредных привычек</vt:lpstr>
      <vt:lpstr>Слайд 9</vt:lpstr>
      <vt:lpstr>Положительные эмоции</vt:lpstr>
      <vt:lpstr>Литература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“В здоровом теле – здоровый дух»</dc:title>
  <dc:creator>Анна</dc:creator>
  <cp:lastModifiedBy>Анна</cp:lastModifiedBy>
  <cp:revision>46</cp:revision>
  <dcterms:created xsi:type="dcterms:W3CDTF">2014-03-23T09:53:04Z</dcterms:created>
  <dcterms:modified xsi:type="dcterms:W3CDTF">2014-03-23T18:16:41Z</dcterms:modified>
</cp:coreProperties>
</file>