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5" r:id="rId3"/>
    <p:sldId id="256" r:id="rId4"/>
    <p:sldId id="266" r:id="rId5"/>
    <p:sldId id="268" r:id="rId6"/>
    <p:sldId id="269" r:id="rId7"/>
    <p:sldId id="258" r:id="rId8"/>
    <p:sldId id="259" r:id="rId9"/>
    <p:sldId id="267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http://im1-tub-ru.yandex.net/i?id=310714392-06-72&amp;n=2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71472" y="152400"/>
            <a:ext cx="8115328" cy="1347774"/>
          </a:xfrm>
        </p:spPr>
        <p:txBody>
          <a:bodyPr/>
          <a:lstStyle/>
          <a:p>
            <a:r>
              <a:rPr lang="ru-RU" sz="2000" b="0" dirty="0" smtClean="0">
                <a:latin typeface="Kunstler Script" pitchFamily="66" charset="0"/>
              </a:rPr>
              <a:t>МБОУ «Муниципальное  общеобразовательное учреждение Целинная ООШ»</a:t>
            </a:r>
            <a:br>
              <a:rPr lang="ru-RU" sz="2000" b="0" dirty="0" smtClean="0">
                <a:latin typeface="Kunstler Script" pitchFamily="66" charset="0"/>
              </a:rPr>
            </a:br>
            <a:r>
              <a:rPr lang="ru-RU" sz="2000" b="0" dirty="0" smtClean="0">
                <a:latin typeface="Kunstler Script" pitchFamily="66" charset="0"/>
              </a:rPr>
              <a:t>ПАВЛОГРАДСКАЯ Екатерина   Игоревна  учитель биологии</a:t>
            </a:r>
            <a:endParaRPr lang="ru-RU" sz="2000" b="0" dirty="0">
              <a:latin typeface="Kunstler Script" pitchFamily="66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2500306"/>
            <a:ext cx="39148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11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03" name="Picture 7" descr="http://im1-tub-ru.yandex.net/i?id=310714392-06-72&amp;n=21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57158" y="4643446"/>
            <a:ext cx="1524000" cy="1676400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81000" y="36576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>
              <a:latin typeface="Script MT Bold" pitchFamily="66" charset="0"/>
            </a:endParaRPr>
          </a:p>
          <a:p>
            <a:r>
              <a:rPr lang="ru-RU" dirty="0">
                <a:solidFill>
                  <a:schemeClr val="hlink"/>
                </a:solidFill>
                <a:latin typeface="Script MT Bold" pitchFamily="66" charset="0"/>
              </a:rPr>
              <a:t>учителя БИОЛОГИИ</a:t>
            </a:r>
          </a:p>
        </p:txBody>
      </p:sp>
      <p:pic>
        <p:nvPicPr>
          <p:cNvPr id="4109" name="Picture 13" descr="i?id=328271314-3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56353">
            <a:off x="2288193" y="4488052"/>
            <a:ext cx="1905000" cy="1428750"/>
          </a:xfrm>
          <a:prstGeom prst="rect">
            <a:avLst/>
          </a:prstGeom>
          <a:noFill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571744"/>
            <a:ext cx="1885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07249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871543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85728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14290"/>
            <a:ext cx="800102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290"/>
            <a:ext cx="835824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4F4F4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</TotalTime>
  <Words>10</Words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МБОУ «Муниципальное  общеобразовательное учреждение Целинная ООШ» ПАВЛОГРАДСКАЯ Екатерина   Игоревна  учитель биологии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</cp:revision>
  <dcterms:modified xsi:type="dcterms:W3CDTF">2014-03-27T19:34:15Z</dcterms:modified>
</cp:coreProperties>
</file>