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38" d="100"/>
          <a:sy n="38" d="100"/>
        </p:scale>
        <p:origin x="-7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2AA426-AED2-4299-A9CF-90C0E69BFFB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C7E42CA-5A75-4EC9-88BC-58E2F6149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A426-AED2-4299-A9CF-90C0E69BFFB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42CA-5A75-4EC9-88BC-58E2F6149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A426-AED2-4299-A9CF-90C0E69BFFB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42CA-5A75-4EC9-88BC-58E2F6149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A426-AED2-4299-A9CF-90C0E69BFFB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42CA-5A75-4EC9-88BC-58E2F6149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2AA426-AED2-4299-A9CF-90C0E69BFFB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42CA-5A75-4EC9-88BC-58E2F6149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A426-AED2-4299-A9CF-90C0E69BFFB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42CA-5A75-4EC9-88BC-58E2F6149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A426-AED2-4299-A9CF-90C0E69BFFB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42CA-5A75-4EC9-88BC-58E2F6149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2AA426-AED2-4299-A9CF-90C0E69BFFB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42CA-5A75-4EC9-88BC-58E2F6149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A426-AED2-4299-A9CF-90C0E69BFFB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42CA-5A75-4EC9-88BC-58E2F6149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2AA426-AED2-4299-A9CF-90C0E69BFFB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42CA-5A75-4EC9-88BC-58E2F6149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2AA426-AED2-4299-A9CF-90C0E69BFFB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42CA-5A75-4EC9-88BC-58E2F6149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62AA426-AED2-4299-A9CF-90C0E69BFFB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C7E42CA-5A75-4EC9-88BC-58E2F6149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 smtClean="0"/>
              <a:t>Номинация</a:t>
            </a:r>
            <a:r>
              <a:rPr lang="ru-RU" dirty="0" smtClean="0"/>
              <a:t>: Мир заповедной природы.</a:t>
            </a:r>
          </a:p>
          <a:p>
            <a:r>
              <a:rPr lang="ru-RU" b="1" i="1" dirty="0" smtClean="0"/>
              <a:t>Автор</a:t>
            </a:r>
            <a:r>
              <a:rPr lang="ru-RU" dirty="0" smtClean="0"/>
              <a:t>: </a:t>
            </a:r>
            <a:r>
              <a:rPr lang="ru-RU" dirty="0" err="1" smtClean="0"/>
              <a:t>Миляева</a:t>
            </a:r>
            <a:r>
              <a:rPr lang="ru-RU" dirty="0" smtClean="0"/>
              <a:t> Анастасия, ученица 11 класса МКОУБСОШ№7.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419872" y="764704"/>
            <a:ext cx="5724128" cy="29569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Муниципальное казенное общеобразовательное  учреждение </a:t>
            </a:r>
            <a:r>
              <a:rPr lang="ru-RU" dirty="0" err="1" smtClean="0"/>
              <a:t>бутурлиновская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err="1" smtClean="0"/>
              <a:t>сош</a:t>
            </a:r>
            <a:r>
              <a:rPr lang="ru-RU" dirty="0" smtClean="0"/>
              <a:t>№ 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432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Стрепет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441696" cy="4937760"/>
          </a:xfrm>
        </p:spPr>
        <p:txBody>
          <a:bodyPr/>
          <a:lstStyle/>
          <a:p>
            <a:r>
              <a:rPr lang="ru-RU" dirty="0"/>
              <a:t> Длина тела 43—50 </a:t>
            </a:r>
            <a:r>
              <a:rPr lang="ru-RU" i="1" dirty="0"/>
              <a:t>см,</a:t>
            </a:r>
            <a:r>
              <a:rPr lang="ru-RU" dirty="0"/>
              <a:t> весит 0,6—1 </a:t>
            </a:r>
            <a:r>
              <a:rPr lang="ru-RU" i="1" dirty="0"/>
              <a:t>кг</a:t>
            </a:r>
            <a:r>
              <a:rPr lang="ru-RU" i="1" dirty="0" smtClean="0"/>
              <a:t>.</a:t>
            </a:r>
            <a:r>
              <a:rPr lang="ru-RU" dirty="0"/>
              <a:t> Оперение на спине буроватое с тёмной рябью, брюшко белое; у самца шея чёрная с белыми полосами.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628800"/>
            <a:ext cx="3081528" cy="4489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0707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Авдотка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Общая длина Авдотки около 45 сантиметров</a:t>
            </a:r>
            <a:r>
              <a:rPr lang="ru-RU" dirty="0" smtClean="0"/>
              <a:t>.</a:t>
            </a:r>
            <a:r>
              <a:rPr lang="ru-RU" dirty="0"/>
              <a:t> По образу жизни – ночная птица. Авдотки — энергичные, подвижные птицы, издающие жалобные звуки.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420888"/>
            <a:ext cx="4385642" cy="3888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8176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Ходулочник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Длина тела около 37 </a:t>
            </a:r>
            <a:r>
              <a:rPr lang="ru-RU" i="1" dirty="0" smtClean="0"/>
              <a:t>см.</a:t>
            </a:r>
            <a:r>
              <a:rPr lang="ru-RU" dirty="0"/>
              <a:t> Ноги очень длинные, розовые; клюв чёрный.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002131"/>
            <a:ext cx="4572000" cy="4381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3879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Поручейник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Длина тела до 23 </a:t>
            </a:r>
            <a:r>
              <a:rPr lang="ru-RU" i="1" dirty="0"/>
              <a:t>см,</a:t>
            </a:r>
            <a:r>
              <a:rPr lang="ru-RU" dirty="0"/>
              <a:t> весит 55—85 </a:t>
            </a:r>
            <a:r>
              <a:rPr lang="ru-RU" i="1" dirty="0"/>
              <a:t>г</a:t>
            </a:r>
            <a:r>
              <a:rPr lang="ru-RU" i="1" dirty="0" smtClean="0"/>
              <a:t>.</a:t>
            </a:r>
            <a:r>
              <a:rPr lang="ru-RU" dirty="0"/>
              <a:t> Питается мелкими водными беспозвоночными.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348880"/>
            <a:ext cx="5391851" cy="4043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0095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Сплюшка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441696" cy="4937760"/>
          </a:xfrm>
        </p:spPr>
        <p:txBody>
          <a:bodyPr/>
          <a:lstStyle/>
          <a:p>
            <a:r>
              <a:rPr lang="ru-RU" dirty="0" smtClean="0"/>
              <a:t>-мелкая </a:t>
            </a:r>
            <a:r>
              <a:rPr lang="ru-RU" dirty="0"/>
              <a:t>сова: размер тела 16-21 см, масса 60-130 г, размах крыльев 50 см.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8141" y="1700808"/>
            <a:ext cx="3960440" cy="4725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8318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Сохранение видов внесенных в региональную красную книгу</a:t>
            </a:r>
          </a:p>
          <a:p>
            <a:r>
              <a:rPr lang="ru-RU" dirty="0" smtClean="0"/>
              <a:t>Пеганка</a:t>
            </a:r>
            <a:endParaRPr lang="ru-RU" dirty="0" smtClean="0"/>
          </a:p>
          <a:p>
            <a:r>
              <a:rPr lang="ru-RU" dirty="0" smtClean="0"/>
              <a:t>Беркут</a:t>
            </a:r>
          </a:p>
          <a:p>
            <a:r>
              <a:rPr lang="ru-RU" dirty="0" err="1" smtClean="0"/>
              <a:t>Балобан</a:t>
            </a:r>
            <a:endParaRPr lang="ru-RU" dirty="0" smtClean="0"/>
          </a:p>
          <a:p>
            <a:r>
              <a:rPr lang="ru-RU" dirty="0" smtClean="0"/>
              <a:t>Кобчик</a:t>
            </a:r>
          </a:p>
          <a:p>
            <a:r>
              <a:rPr lang="ru-RU" dirty="0" smtClean="0"/>
              <a:t>Змееяд</a:t>
            </a:r>
          </a:p>
          <a:p>
            <a:r>
              <a:rPr lang="ru-RU" dirty="0" err="1" smtClean="0"/>
              <a:t>Пискулька</a:t>
            </a:r>
            <a:endParaRPr lang="ru-RU" dirty="0" smtClean="0"/>
          </a:p>
          <a:p>
            <a:r>
              <a:rPr lang="ru-RU" dirty="0" smtClean="0"/>
              <a:t>Стрепет</a:t>
            </a:r>
          </a:p>
          <a:p>
            <a:r>
              <a:rPr lang="ru-RU" dirty="0" smtClean="0"/>
              <a:t>Авдотка</a:t>
            </a:r>
          </a:p>
          <a:p>
            <a:r>
              <a:rPr lang="ru-RU" dirty="0"/>
              <a:t>Х</a:t>
            </a:r>
            <a:r>
              <a:rPr lang="ru-RU" dirty="0" smtClean="0"/>
              <a:t>одулочник</a:t>
            </a:r>
          </a:p>
          <a:p>
            <a:r>
              <a:rPr lang="ru-RU" dirty="0" smtClean="0"/>
              <a:t>Поручейник</a:t>
            </a:r>
          </a:p>
          <a:p>
            <a:r>
              <a:rPr lang="ru-RU" dirty="0" err="1" smtClean="0"/>
              <a:t>Сплюшка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039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vortex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Сохранение видов внесенных в региональную красную книгу.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На территории Воронежской области насчитывается около 70 видов млекопитающих, 290 видов птиц, 9 видов пресмыкающихся и 10 видов земноводных, круглоротых и рыб – 56 видов, насекомых – свыше 10000 видов. При этом часть видов широко распространены, другие – редкие и нуждающиеся в охране. Бережного отношения заслуживают и те и другие.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001" y="3212976"/>
            <a:ext cx="7056784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7380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Пеганка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Отличительные признаки. Пеганка — крупная утка несколько гусиного склада, на высоких </a:t>
            </a:r>
            <a:r>
              <a:rPr lang="ru-RU" dirty="0" smtClean="0"/>
              <a:t>ногах. Плоский </a:t>
            </a:r>
            <a:r>
              <a:rPr lang="ru-RU" dirty="0"/>
              <a:t>клюв красного цвета, чуть изогнут кверху и у основания имеет кожный нарост</a:t>
            </a:r>
            <a:r>
              <a:rPr lang="ru-RU" dirty="0" smtClean="0"/>
              <a:t>.</a:t>
            </a:r>
            <a:r>
              <a:rPr lang="ru-RU" dirty="0"/>
              <a:t> Самка меньше самца и окрашена бледнее. Вес самцов —1,2—1,5 кг, самки —0,9—1,2 кг.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2854" y="3140968"/>
            <a:ext cx="5040559" cy="3335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3261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Беркут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Охота с беркутом производится исключительно за четвероногими, как то: волками, лисицами, корсаками, сайгаками, зайцами и даже </a:t>
            </a:r>
            <a:r>
              <a:rPr lang="ru-RU" dirty="0" smtClean="0"/>
              <a:t>кабанами. </a:t>
            </a:r>
            <a:r>
              <a:rPr lang="ru-RU" dirty="0"/>
              <a:t>Б</a:t>
            </a:r>
            <a:r>
              <a:rPr lang="ru-RU" dirty="0" smtClean="0"/>
              <a:t>еркут </a:t>
            </a:r>
            <a:r>
              <a:rPr lang="ru-RU" dirty="0"/>
              <a:t>весит не менее 15 </a:t>
            </a:r>
            <a:r>
              <a:rPr lang="ru-RU" dirty="0" smtClean="0"/>
              <a:t>фунтов,</a:t>
            </a:r>
            <a:r>
              <a:rPr lang="ru-RU" dirty="0"/>
              <a:t> имеет 80—86 см </a:t>
            </a:r>
            <a:r>
              <a:rPr lang="ru-RU" dirty="0" smtClean="0"/>
              <a:t>длины.</a:t>
            </a: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5231869" cy="3572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3883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Балобан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/>
              <a:t> крупный сокол, внешне схожий с кречетом </a:t>
            </a:r>
            <a:r>
              <a:rPr lang="ru-RU" dirty="0" smtClean="0"/>
              <a:t>.</a:t>
            </a:r>
            <a:r>
              <a:rPr lang="ru-RU" dirty="0"/>
              <a:t> Самки крупнее самцов, окрашены одинаково с ними, хотя в целом окраска самок ближе к окраске молодых птиц.</a:t>
            </a:r>
            <a:br>
              <a:rPr lang="ru-RU" dirty="0"/>
            </a:br>
            <a:r>
              <a:rPr lang="ru-RU" dirty="0"/>
              <a:t>Вес самцов – 0,65–0,95 кг, самок – 0,8 5–1,40 кг. Длина тела самцов и самок – 425–604 мм.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931912"/>
            <a:ext cx="3456384" cy="3585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5284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Кобчик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Кобчик – относительно небольшая птица, размер ее тела достигает 29-33 см. Величина крыла составляет около 23-25 см. Особи женского пола, как правило, больше самцов. </a:t>
            </a:r>
            <a:r>
              <a:rPr lang="ru-RU" dirty="0" smtClean="0"/>
              <a:t>У </a:t>
            </a:r>
            <a:r>
              <a:rPr lang="ru-RU" dirty="0"/>
              <a:t>сокола небольшой и достаточно не прочный клюв. В отличие от других соколов у кобчика более маленькие и слабые пальцы и мельче когти.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56992"/>
            <a:ext cx="4186436" cy="3139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8028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Змееяд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945752" cy="4937760"/>
          </a:xfrm>
        </p:spPr>
        <p:txBody>
          <a:bodyPr/>
          <a:lstStyle/>
          <a:p>
            <a:r>
              <a:rPr lang="ru-RU" dirty="0"/>
              <a:t>— крупный хищник, величиной с подорлика. Длина птицы около 70—72 см, размах крыльев до 180 см, масса тела 1,75—1,92 кг. Разница между размерами самца и самки незначительна</a:t>
            </a:r>
            <a:r>
              <a:rPr lang="ru-RU" dirty="0" smtClean="0"/>
              <a:t>.</a:t>
            </a:r>
            <a:r>
              <a:rPr lang="ru-RU" dirty="0"/>
              <a:t> Подсчитано, что за лето семья змееядов (пара взрослых и птенец) съедает от 800 до 10ОО змей.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690572"/>
            <a:ext cx="3057572" cy="4399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9744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Пискулька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Длина тела 53-66 см, вес 1,3-2,3 кг.  Клюв очень маленький, короткий, трехгранный, ярко-розовый. Голова кажется более круглой за счет высокого лба.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405739"/>
            <a:ext cx="4935369" cy="3947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9002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372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Soho</vt:lpstr>
      <vt:lpstr>Муниципальное казенное общеобразовательное  учреждение бутурлиновская   сош№ 7</vt:lpstr>
      <vt:lpstr>Содержание</vt:lpstr>
      <vt:lpstr>Сохранение видов внесенных в региональную красную книгу.</vt:lpstr>
      <vt:lpstr>Пеганка</vt:lpstr>
      <vt:lpstr>Беркут</vt:lpstr>
      <vt:lpstr>Балобан</vt:lpstr>
      <vt:lpstr>Кобчик</vt:lpstr>
      <vt:lpstr>Змееяд</vt:lpstr>
      <vt:lpstr>Пискулька</vt:lpstr>
      <vt:lpstr>Стрепет</vt:lpstr>
      <vt:lpstr>Авдотка</vt:lpstr>
      <vt:lpstr>Ходулочник</vt:lpstr>
      <vt:lpstr>Поручейник</vt:lpstr>
      <vt:lpstr>Сплюшка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БУТУРЛИНОВСКАЯ СОШ№7</dc:title>
  <dc:creator>Admin</dc:creator>
  <cp:lastModifiedBy>Admin</cp:lastModifiedBy>
  <cp:revision>15</cp:revision>
  <dcterms:created xsi:type="dcterms:W3CDTF">2014-02-19T12:36:16Z</dcterms:created>
  <dcterms:modified xsi:type="dcterms:W3CDTF">2014-03-26T19:51:27Z</dcterms:modified>
</cp:coreProperties>
</file>