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80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BD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99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786082" cy="1357298"/>
          </a:xfrm>
          <a:prstGeom prst="rect">
            <a:avLst/>
          </a:prstGeom>
          <a:noFill/>
        </p:spPr>
      </p:pic>
      <p:pic>
        <p:nvPicPr>
          <p:cNvPr id="5" name="Picture 420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928926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643182"/>
            <a:ext cx="7215206" cy="193899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Введение в теорию вероятностей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7" name="Picture 3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7790" y="3214685"/>
            <a:ext cx="3206118" cy="364331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Элективный курс по теории вероятностей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Пионеры комбинаторики: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Итальянские ученые-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Кардано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Н.Тартальей,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Г.Галиллей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(16в.)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Французские  ученые-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Б.Паскаль, П.Ферма(16в.)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Немецкий ученый-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Г.Лейбниц(17в.)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Швейцарский ученый 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Л.Эйлер(18в.)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4" name="Picture 110" descr="PE072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2071670" cy="2676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867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Основные типы задач комбинаторики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Рисунок 5" descr="j0215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23574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" descr="j0344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57562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j0344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14942" y="3643314"/>
            <a:ext cx="17859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j0215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3071810"/>
            <a:ext cx="200023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10" name="Рисунок 3" descr="j0344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43380"/>
            <a:ext cx="150016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 descr="j0215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7950" y="2428868"/>
            <a:ext cx="1571636" cy="34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86182" y="2643182"/>
            <a:ext cx="184309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Перебор вариантов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72264" y="3286124"/>
            <a:ext cx="1928826" cy="92869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сочетания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57950" y="1071546"/>
            <a:ext cx="1847864" cy="92869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Бином Ньютона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29124" y="4214818"/>
            <a:ext cx="2286016" cy="85725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0800000" flipH="1" flipV="1">
            <a:off x="1714480" y="4214818"/>
            <a:ext cx="2143140" cy="71438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перестановка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2071670" y="857232"/>
            <a:ext cx="2286016" cy="1000132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графы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9762086">
            <a:off x="3857620" y="2071678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3187136">
            <a:off x="5635182" y="1695809"/>
            <a:ext cx="502487" cy="1116690"/>
          </a:xfrm>
          <a:prstGeom prst="upArrow">
            <a:avLst>
              <a:gd name="adj1" fmla="val 50000"/>
              <a:gd name="adj2" fmla="val 45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6368461">
            <a:off x="5855000" y="3127735"/>
            <a:ext cx="478900" cy="7331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0014304">
            <a:off x="5063312" y="3599413"/>
            <a:ext cx="310693" cy="5890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3207059">
            <a:off x="3342585" y="3356524"/>
            <a:ext cx="411247" cy="7592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амять с посл. доступом 18"/>
          <p:cNvSpPr/>
          <p:nvPr/>
        </p:nvSpPr>
        <p:spPr>
          <a:xfrm rot="619384">
            <a:off x="184979" y="235638"/>
            <a:ext cx="2709357" cy="879604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Графы изоморфные и плоские</a:t>
            </a:r>
            <a:endParaRPr lang="ru-RU" dirty="0"/>
          </a:p>
        </p:txBody>
      </p:sp>
      <p:sp>
        <p:nvSpPr>
          <p:cNvPr id="22" name="Блок-схема: память с посл. доступом 21"/>
          <p:cNvSpPr/>
          <p:nvPr/>
        </p:nvSpPr>
        <p:spPr>
          <a:xfrm rot="20487865">
            <a:off x="267051" y="1242897"/>
            <a:ext cx="2148509" cy="642942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Графы игр</a:t>
            </a:r>
            <a:endParaRPr lang="ru-RU" dirty="0"/>
          </a:p>
        </p:txBody>
      </p:sp>
      <p:sp>
        <p:nvSpPr>
          <p:cNvPr id="24" name="Блок-схема: память с посл. доступом 23"/>
          <p:cNvSpPr/>
          <p:nvPr/>
        </p:nvSpPr>
        <p:spPr>
          <a:xfrm rot="18258072">
            <a:off x="1183254" y="1898431"/>
            <a:ext cx="1687631" cy="834438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Направленные графы</a:t>
            </a:r>
            <a:endParaRPr lang="ru-RU" dirty="0"/>
          </a:p>
        </p:txBody>
      </p:sp>
      <p:sp>
        <p:nvSpPr>
          <p:cNvPr id="25" name="Блок-схема: память с посл. доступом 24"/>
          <p:cNvSpPr/>
          <p:nvPr/>
        </p:nvSpPr>
        <p:spPr>
          <a:xfrm rot="19084221">
            <a:off x="-272722" y="4936415"/>
            <a:ext cx="2435781" cy="873891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Перестановка с повтором</a:t>
            </a:r>
            <a:endParaRPr lang="ru-RU" dirty="0"/>
          </a:p>
        </p:txBody>
      </p:sp>
      <p:sp>
        <p:nvSpPr>
          <p:cNvPr id="21" name="Блок-схема: память с посл. доступом 20"/>
          <p:cNvSpPr/>
          <p:nvPr/>
        </p:nvSpPr>
        <p:spPr>
          <a:xfrm rot="18628962">
            <a:off x="2659286" y="5121078"/>
            <a:ext cx="2211324" cy="871660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с повтором</a:t>
            </a:r>
            <a:endParaRPr lang="ru-RU" dirty="0"/>
          </a:p>
        </p:txBody>
      </p:sp>
      <p:sp>
        <p:nvSpPr>
          <p:cNvPr id="23" name="Блок-схема: память с посл. доступом 22"/>
          <p:cNvSpPr/>
          <p:nvPr/>
        </p:nvSpPr>
        <p:spPr>
          <a:xfrm rot="17217649">
            <a:off x="6023382" y="4721207"/>
            <a:ext cx="2218698" cy="982906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Сочетание с повтором</a:t>
            </a:r>
            <a:endParaRPr lang="ru-RU" dirty="0"/>
          </a:p>
        </p:txBody>
      </p:sp>
      <p:sp>
        <p:nvSpPr>
          <p:cNvPr id="26" name="Блок-схема: память с посл. доступом 25"/>
          <p:cNvSpPr/>
          <p:nvPr/>
        </p:nvSpPr>
        <p:spPr>
          <a:xfrm rot="17207551">
            <a:off x="6095384" y="2059582"/>
            <a:ext cx="1543301" cy="1071566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Биноминальные коэффициенты и сочетания</a:t>
            </a:r>
            <a:endParaRPr lang="ru-RU" dirty="0"/>
          </a:p>
        </p:txBody>
      </p:sp>
      <p:sp>
        <p:nvSpPr>
          <p:cNvPr id="27" name="Блок-схема: память с посл. доступом 26"/>
          <p:cNvSpPr/>
          <p:nvPr/>
        </p:nvSpPr>
        <p:spPr>
          <a:xfrm rot="1396470">
            <a:off x="4662380" y="325908"/>
            <a:ext cx="2140585" cy="890334"/>
          </a:xfrm>
          <a:prstGeom prst="flowChartMagneticTape">
            <a:avLst/>
          </a:prstGeom>
          <a:solidFill>
            <a:srgbClr val="816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Треугольник Паскаля</a:t>
            </a:r>
            <a:endParaRPr lang="ru-RU" dirty="0"/>
          </a:p>
        </p:txBody>
      </p:sp>
      <p:pic>
        <p:nvPicPr>
          <p:cNvPr id="28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214578" cy="11429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142985"/>
            <a:ext cx="78581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Задача о квартете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знаменитой басне Крылова «Квартет» «Проказница мартышка,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Осел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Козел да косолапый Мишка» исследовали влияние взаимного расположения музыкантов на качество исполнения. Зададим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вопрос: Сколько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существует способов,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чтобы рассадить четырех музыкантов?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7"/>
            <a:ext cx="3571868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1357298"/>
            <a:ext cx="4214810" cy="5500702"/>
            <a:chOff x="1200" y="4186"/>
            <a:chExt cx="4512" cy="613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4186"/>
              <a:ext cx="4512" cy="5577"/>
            </a:xfrm>
            <a:prstGeom prst="rect">
              <a:avLst/>
            </a:prstGeom>
            <a:noFill/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200" y="10157"/>
              <a:ext cx="2774" cy="1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(орк.мьно-симметричные перестановки.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357298"/>
            <a:ext cx="4786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способ-  в ряд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Здесь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=4, поэтому способов «усесться чинно в ряд» имеется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4! = 1 * 2 * 3 * 4 = 24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3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795824" cy="2928958"/>
          </a:xfrm>
          <a:prstGeom prst="rect">
            <a:avLst/>
          </a:prstGeom>
          <a:noFill/>
        </p:spPr>
      </p:pic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способ-  по кругу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Пронумеруем всех участников по часовой стрелке, начиная скажем 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 В различных перестановках каждый музыкант, конечно, должен иметь разные номера. Только у одного из них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будет постоянный номер 1. Значит, осталось пронумеровать различными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способами только троих. </a:t>
            </a:r>
            <a:endParaRPr lang="ru-RU" sz="320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Поэтому здесь число возможных перестановок-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000" b="0" i="0" u="sng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3! = 1 *2 * 3 = 6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2643206" cy="1357298"/>
          </a:xfrm>
          <a:prstGeom prst="rect">
            <a:avLst/>
          </a:prstGeom>
          <a:noFill/>
        </p:spPr>
      </p:pic>
      <p:pic>
        <p:nvPicPr>
          <p:cNvPr id="4" name="Picture 37" descr="baby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2"/>
            <a:ext cx="1758931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Задача о паспортах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Воспетый Маяковским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молоткастый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серпастый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 советский паспорт имел серию и номер, состоящие в общей сложности из трех частей: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1.некоторое число, записанное римскими  цифрами;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2.две русские буквы;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3.шесть арабских цифр.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паспорта должны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иметь разные номера.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Сколько может быть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различных паспортов?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357562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Римские цифры серии зафиксируем. Остаются две русские буквы и шесть арабских цифр.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Буквы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русском алфавите 33 буквы. Выбираем две, при этом они могут быть одинаковыми. Имеем размещение с повторениями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=33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=2         А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=33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=1089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Цифры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Выбираем шесть (опять с повторением) цифр,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=6  из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=10 возможны: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способов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ИТОГ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33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* А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 33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lang="ru-RU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 1089000000   паспортов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37" descr="baby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1973246" cy="2500306"/>
          </a:xfrm>
          <a:prstGeom prst="rect">
            <a:avLst/>
          </a:prstGeom>
          <a:noFill/>
        </p:spPr>
      </p:pic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Задача о лото – миллион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Нужно угадать из 49 номеров 6, которые выпадут во время тиража.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1214422"/>
            <a:ext cx="81439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Комбинаторика-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раздел математики, в котором изучаются вопросы о том, сколько различных комбинаций, подчиненных тем или иным условиям, можно составить из заданных объектов.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23" descr="aluno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256"/>
            <a:ext cx="1571604" cy="2571744"/>
          </a:xfrm>
          <a:prstGeom prst="rect">
            <a:avLst/>
          </a:prstGeom>
          <a:noFill/>
        </p:spPr>
      </p:pic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Сколько карточек нужно купить и заполнить, чтобы на них оказались все возможные комбинации по 6 номеров из 49 возможных?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Количество карточек равно числу сочетаний из 49 элементов по 6, т.е.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49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= 49!  / (6!  * 43!)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это почти 14 млн.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для реализации подобной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идеи уже надо быть миллионером!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5" name="Picture 37" descr="baby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71942"/>
            <a:ext cx="2000232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14282" y="1071546"/>
            <a:ext cx="8643998" cy="40005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Желаю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удачи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в решении задач по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комбинаторике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  <p:pic>
        <p:nvPicPr>
          <p:cNvPr id="30727" name="Picture 7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075" y="4143380"/>
            <a:ext cx="2408247" cy="2357454"/>
          </a:xfrm>
          <a:prstGeom prst="rect">
            <a:avLst/>
          </a:prstGeom>
          <a:noFill/>
        </p:spPr>
      </p:pic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214422"/>
            <a:ext cx="678657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Комбинаторика необходима: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-конструктору,  разрабатывающему новую модель механизма;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-механику, занимающемуся сложными сооружениями;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-ученому-агроному, планирующему распределение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сельхозкультур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нескольких полях;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-химику, изучающему атомный состав;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-математику, занимающемуся составлением и разгадыванием шифров, изучением древних  письменностей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-биологу, изучающему состав белков и ДНК; и т.д.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786082" cy="1357298"/>
          </a:xfrm>
          <a:prstGeom prst="rect">
            <a:avLst/>
          </a:prstGeom>
          <a:noFill/>
        </p:spPr>
      </p:pic>
      <p:pic>
        <p:nvPicPr>
          <p:cNvPr id="6" name="Рисунок 1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14422"/>
            <a:ext cx="27146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14744" y="1071546"/>
            <a:ext cx="478634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Исторические корни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Комбинаторика возникла в глубокой древности, много тысячелетий назад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5" name="Рисунок 1" descr="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0719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Древний Китай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Составление магических квадратов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(Заданные числа располагали так, что их сумма по всем горизонталям, вертикалям и главным диагоналям была одной и той же)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6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29543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6148" name="Рисунок 7" descr="j0215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72198" y="3857628"/>
            <a:ext cx="2643206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j0215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7628"/>
            <a:ext cx="242886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285861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Древняя Греция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-Подсчитали , что число различных комбинаций длинных и коротких слогов в стихотворных размерах;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-занимались теорией фигурных чисел;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-изучали фигуры, которые можно составить из частей особым образом разрезанного квадрата;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  <p:pic>
        <p:nvPicPr>
          <p:cNvPr id="7" name="Picture 4" descr="File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214422"/>
            <a:ext cx="74606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17 в.- период возникновения теории вероятностей.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Комбинаторика становится наукой.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85852" y="4286256"/>
            <a:ext cx="6184907" cy="1725614"/>
            <a:chOff x="3503" y="3648"/>
            <a:chExt cx="2257" cy="67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752" y="3656"/>
              <a:ext cx="1008" cy="673"/>
              <a:chOff x="4560" y="3552"/>
              <a:chExt cx="908" cy="599"/>
            </a:xfrm>
          </p:grpSpPr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4560" y="3777"/>
                <a:ext cx="906" cy="374"/>
              </a:xfrm>
              <a:custGeom>
                <a:avLst/>
                <a:gdLst/>
                <a:ahLst/>
                <a:cxnLst>
                  <a:cxn ang="0">
                    <a:pos x="1255" y="705"/>
                  </a:cxn>
                  <a:cxn ang="0">
                    <a:pos x="1131" y="685"/>
                  </a:cxn>
                  <a:cxn ang="0">
                    <a:pos x="1013" y="667"/>
                  </a:cxn>
                  <a:cxn ang="0">
                    <a:pos x="914" y="652"/>
                  </a:cxn>
                  <a:cxn ang="0">
                    <a:pos x="845" y="644"/>
                  </a:cxn>
                  <a:cxn ang="0">
                    <a:pos x="834" y="633"/>
                  </a:cxn>
                  <a:cxn ang="0">
                    <a:pos x="874" y="607"/>
                  </a:cxn>
                  <a:cxn ang="0">
                    <a:pos x="914" y="578"/>
                  </a:cxn>
                  <a:cxn ang="0">
                    <a:pos x="952" y="550"/>
                  </a:cxn>
                  <a:cxn ang="0">
                    <a:pos x="985" y="526"/>
                  </a:cxn>
                  <a:cxn ang="0">
                    <a:pos x="1011" y="509"/>
                  </a:cxn>
                  <a:cxn ang="0">
                    <a:pos x="1038" y="492"/>
                  </a:cxn>
                  <a:cxn ang="0">
                    <a:pos x="1076" y="466"/>
                  </a:cxn>
                  <a:cxn ang="0">
                    <a:pos x="1119" y="438"/>
                  </a:cxn>
                  <a:cxn ang="0">
                    <a:pos x="1159" y="411"/>
                  </a:cxn>
                  <a:cxn ang="0">
                    <a:pos x="1189" y="389"/>
                  </a:cxn>
                  <a:cxn ang="0">
                    <a:pos x="1216" y="366"/>
                  </a:cxn>
                  <a:cxn ang="0">
                    <a:pos x="1236" y="330"/>
                  </a:cxn>
                  <a:cxn ang="0">
                    <a:pos x="1257" y="309"/>
                  </a:cxn>
                  <a:cxn ang="0">
                    <a:pos x="1303" y="295"/>
                  </a:cxn>
                  <a:cxn ang="0">
                    <a:pos x="1399" y="263"/>
                  </a:cxn>
                  <a:cxn ang="0">
                    <a:pos x="1513" y="224"/>
                  </a:cxn>
                  <a:cxn ang="0">
                    <a:pos x="1619" y="189"/>
                  </a:cxn>
                  <a:cxn ang="0">
                    <a:pos x="1686" y="165"/>
                  </a:cxn>
                  <a:cxn ang="0">
                    <a:pos x="1715" y="153"/>
                  </a:cxn>
                  <a:cxn ang="0">
                    <a:pos x="1756" y="128"/>
                  </a:cxn>
                  <a:cxn ang="0">
                    <a:pos x="1803" y="103"/>
                  </a:cxn>
                  <a:cxn ang="0">
                    <a:pos x="1811" y="64"/>
                  </a:cxn>
                  <a:cxn ang="0">
                    <a:pos x="1766" y="41"/>
                  </a:cxn>
                  <a:cxn ang="0">
                    <a:pos x="1655" y="29"/>
                  </a:cxn>
                  <a:cxn ang="0">
                    <a:pos x="1520" y="17"/>
                  </a:cxn>
                  <a:cxn ang="0">
                    <a:pos x="1389" y="8"/>
                  </a:cxn>
                  <a:cxn ang="0">
                    <a:pos x="1293" y="2"/>
                  </a:cxn>
                  <a:cxn ang="0">
                    <a:pos x="1255" y="1"/>
                  </a:cxn>
                  <a:cxn ang="0">
                    <a:pos x="1198" y="22"/>
                  </a:cxn>
                  <a:cxn ang="0">
                    <a:pos x="1096" y="62"/>
                  </a:cxn>
                  <a:cxn ang="0">
                    <a:pos x="960" y="118"/>
                  </a:cxn>
                  <a:cxn ang="0">
                    <a:pos x="801" y="185"/>
                  </a:cxn>
                  <a:cxn ang="0">
                    <a:pos x="630" y="258"/>
                  </a:cxn>
                  <a:cxn ang="0">
                    <a:pos x="461" y="334"/>
                  </a:cxn>
                  <a:cxn ang="0">
                    <a:pos x="303" y="407"/>
                  </a:cxn>
                  <a:cxn ang="0">
                    <a:pos x="169" y="470"/>
                  </a:cxn>
                  <a:cxn ang="0">
                    <a:pos x="69" y="523"/>
                  </a:cxn>
                  <a:cxn ang="0">
                    <a:pos x="14" y="556"/>
                  </a:cxn>
                  <a:cxn ang="0">
                    <a:pos x="1" y="587"/>
                  </a:cxn>
                  <a:cxn ang="0">
                    <a:pos x="9" y="623"/>
                  </a:cxn>
                  <a:cxn ang="0">
                    <a:pos x="74" y="639"/>
                  </a:cxn>
                  <a:cxn ang="0">
                    <a:pos x="122" y="643"/>
                  </a:cxn>
                  <a:cxn ang="0">
                    <a:pos x="216" y="654"/>
                  </a:cxn>
                  <a:cxn ang="0">
                    <a:pos x="344" y="670"/>
                  </a:cxn>
                  <a:cxn ang="0">
                    <a:pos x="496" y="690"/>
                  </a:cxn>
                  <a:cxn ang="0">
                    <a:pos x="661" y="709"/>
                  </a:cxn>
                  <a:cxn ang="0">
                    <a:pos x="828" y="727"/>
                  </a:cxn>
                  <a:cxn ang="0">
                    <a:pos x="988" y="741"/>
                  </a:cxn>
                  <a:cxn ang="0">
                    <a:pos x="1130" y="749"/>
                  </a:cxn>
                  <a:cxn ang="0">
                    <a:pos x="1242" y="747"/>
                  </a:cxn>
                  <a:cxn ang="0">
                    <a:pos x="1314" y="735"/>
                  </a:cxn>
                </a:cxnLst>
                <a:rect l="0" t="0" r="r" b="b"/>
                <a:pathLst>
                  <a:path w="1812" h="749">
                    <a:moveTo>
                      <a:pt x="1335" y="719"/>
                    </a:moveTo>
                    <a:lnTo>
                      <a:pt x="1295" y="712"/>
                    </a:lnTo>
                    <a:lnTo>
                      <a:pt x="1255" y="705"/>
                    </a:lnTo>
                    <a:lnTo>
                      <a:pt x="1213" y="698"/>
                    </a:lnTo>
                    <a:lnTo>
                      <a:pt x="1172" y="691"/>
                    </a:lnTo>
                    <a:lnTo>
                      <a:pt x="1131" y="685"/>
                    </a:lnTo>
                    <a:lnTo>
                      <a:pt x="1090" y="678"/>
                    </a:lnTo>
                    <a:lnTo>
                      <a:pt x="1051" y="672"/>
                    </a:lnTo>
                    <a:lnTo>
                      <a:pt x="1013" y="667"/>
                    </a:lnTo>
                    <a:lnTo>
                      <a:pt x="977" y="661"/>
                    </a:lnTo>
                    <a:lnTo>
                      <a:pt x="944" y="657"/>
                    </a:lnTo>
                    <a:lnTo>
                      <a:pt x="914" y="652"/>
                    </a:lnTo>
                    <a:lnTo>
                      <a:pt x="888" y="649"/>
                    </a:lnTo>
                    <a:lnTo>
                      <a:pt x="864" y="646"/>
                    </a:lnTo>
                    <a:lnTo>
                      <a:pt x="845" y="644"/>
                    </a:lnTo>
                    <a:lnTo>
                      <a:pt x="831" y="642"/>
                    </a:lnTo>
                    <a:lnTo>
                      <a:pt x="822" y="642"/>
                    </a:lnTo>
                    <a:lnTo>
                      <a:pt x="834" y="633"/>
                    </a:lnTo>
                    <a:lnTo>
                      <a:pt x="847" y="625"/>
                    </a:lnTo>
                    <a:lnTo>
                      <a:pt x="860" y="616"/>
                    </a:lnTo>
                    <a:lnTo>
                      <a:pt x="874" y="607"/>
                    </a:lnTo>
                    <a:lnTo>
                      <a:pt x="887" y="597"/>
                    </a:lnTo>
                    <a:lnTo>
                      <a:pt x="901" y="588"/>
                    </a:lnTo>
                    <a:lnTo>
                      <a:pt x="914" y="578"/>
                    </a:lnTo>
                    <a:lnTo>
                      <a:pt x="927" y="568"/>
                    </a:lnTo>
                    <a:lnTo>
                      <a:pt x="940" y="559"/>
                    </a:lnTo>
                    <a:lnTo>
                      <a:pt x="952" y="550"/>
                    </a:lnTo>
                    <a:lnTo>
                      <a:pt x="964" y="542"/>
                    </a:lnTo>
                    <a:lnTo>
                      <a:pt x="975" y="534"/>
                    </a:lnTo>
                    <a:lnTo>
                      <a:pt x="985" y="526"/>
                    </a:lnTo>
                    <a:lnTo>
                      <a:pt x="995" y="520"/>
                    </a:lnTo>
                    <a:lnTo>
                      <a:pt x="1004" y="514"/>
                    </a:lnTo>
                    <a:lnTo>
                      <a:pt x="1011" y="509"/>
                    </a:lnTo>
                    <a:lnTo>
                      <a:pt x="1018" y="504"/>
                    </a:lnTo>
                    <a:lnTo>
                      <a:pt x="1028" y="499"/>
                    </a:lnTo>
                    <a:lnTo>
                      <a:pt x="1038" y="492"/>
                    </a:lnTo>
                    <a:lnTo>
                      <a:pt x="1050" y="484"/>
                    </a:lnTo>
                    <a:lnTo>
                      <a:pt x="1063" y="475"/>
                    </a:lnTo>
                    <a:lnTo>
                      <a:pt x="1076" y="466"/>
                    </a:lnTo>
                    <a:lnTo>
                      <a:pt x="1090" y="457"/>
                    </a:lnTo>
                    <a:lnTo>
                      <a:pt x="1104" y="447"/>
                    </a:lnTo>
                    <a:lnTo>
                      <a:pt x="1119" y="438"/>
                    </a:lnTo>
                    <a:lnTo>
                      <a:pt x="1133" y="428"/>
                    </a:lnTo>
                    <a:lnTo>
                      <a:pt x="1146" y="419"/>
                    </a:lnTo>
                    <a:lnTo>
                      <a:pt x="1159" y="411"/>
                    </a:lnTo>
                    <a:lnTo>
                      <a:pt x="1170" y="403"/>
                    </a:lnTo>
                    <a:lnTo>
                      <a:pt x="1180" y="396"/>
                    </a:lnTo>
                    <a:lnTo>
                      <a:pt x="1189" y="389"/>
                    </a:lnTo>
                    <a:lnTo>
                      <a:pt x="1196" y="385"/>
                    </a:lnTo>
                    <a:lnTo>
                      <a:pt x="1207" y="376"/>
                    </a:lnTo>
                    <a:lnTo>
                      <a:pt x="1216" y="366"/>
                    </a:lnTo>
                    <a:lnTo>
                      <a:pt x="1223" y="354"/>
                    </a:lnTo>
                    <a:lnTo>
                      <a:pt x="1229" y="342"/>
                    </a:lnTo>
                    <a:lnTo>
                      <a:pt x="1236" y="330"/>
                    </a:lnTo>
                    <a:lnTo>
                      <a:pt x="1242" y="320"/>
                    </a:lnTo>
                    <a:lnTo>
                      <a:pt x="1249" y="313"/>
                    </a:lnTo>
                    <a:lnTo>
                      <a:pt x="1257" y="309"/>
                    </a:lnTo>
                    <a:lnTo>
                      <a:pt x="1265" y="307"/>
                    </a:lnTo>
                    <a:lnTo>
                      <a:pt x="1281" y="302"/>
                    </a:lnTo>
                    <a:lnTo>
                      <a:pt x="1303" y="295"/>
                    </a:lnTo>
                    <a:lnTo>
                      <a:pt x="1331" y="286"/>
                    </a:lnTo>
                    <a:lnTo>
                      <a:pt x="1364" y="275"/>
                    </a:lnTo>
                    <a:lnTo>
                      <a:pt x="1399" y="263"/>
                    </a:lnTo>
                    <a:lnTo>
                      <a:pt x="1436" y="250"/>
                    </a:lnTo>
                    <a:lnTo>
                      <a:pt x="1475" y="237"/>
                    </a:lnTo>
                    <a:lnTo>
                      <a:pt x="1513" y="224"/>
                    </a:lnTo>
                    <a:lnTo>
                      <a:pt x="1551" y="212"/>
                    </a:lnTo>
                    <a:lnTo>
                      <a:pt x="1586" y="200"/>
                    </a:lnTo>
                    <a:lnTo>
                      <a:pt x="1619" y="189"/>
                    </a:lnTo>
                    <a:lnTo>
                      <a:pt x="1647" y="179"/>
                    </a:lnTo>
                    <a:lnTo>
                      <a:pt x="1670" y="171"/>
                    </a:lnTo>
                    <a:lnTo>
                      <a:pt x="1686" y="165"/>
                    </a:lnTo>
                    <a:lnTo>
                      <a:pt x="1695" y="162"/>
                    </a:lnTo>
                    <a:lnTo>
                      <a:pt x="1703" y="158"/>
                    </a:lnTo>
                    <a:lnTo>
                      <a:pt x="1715" y="153"/>
                    </a:lnTo>
                    <a:lnTo>
                      <a:pt x="1727" y="146"/>
                    </a:lnTo>
                    <a:lnTo>
                      <a:pt x="1741" y="137"/>
                    </a:lnTo>
                    <a:lnTo>
                      <a:pt x="1756" y="128"/>
                    </a:lnTo>
                    <a:lnTo>
                      <a:pt x="1772" y="120"/>
                    </a:lnTo>
                    <a:lnTo>
                      <a:pt x="1787" y="111"/>
                    </a:lnTo>
                    <a:lnTo>
                      <a:pt x="1803" y="103"/>
                    </a:lnTo>
                    <a:lnTo>
                      <a:pt x="1808" y="83"/>
                    </a:lnTo>
                    <a:lnTo>
                      <a:pt x="1810" y="73"/>
                    </a:lnTo>
                    <a:lnTo>
                      <a:pt x="1811" y="64"/>
                    </a:lnTo>
                    <a:lnTo>
                      <a:pt x="1812" y="50"/>
                    </a:lnTo>
                    <a:lnTo>
                      <a:pt x="1792" y="46"/>
                    </a:lnTo>
                    <a:lnTo>
                      <a:pt x="1766" y="41"/>
                    </a:lnTo>
                    <a:lnTo>
                      <a:pt x="1733" y="37"/>
                    </a:lnTo>
                    <a:lnTo>
                      <a:pt x="1695" y="33"/>
                    </a:lnTo>
                    <a:lnTo>
                      <a:pt x="1655" y="29"/>
                    </a:lnTo>
                    <a:lnTo>
                      <a:pt x="1611" y="25"/>
                    </a:lnTo>
                    <a:lnTo>
                      <a:pt x="1565" y="20"/>
                    </a:lnTo>
                    <a:lnTo>
                      <a:pt x="1520" y="17"/>
                    </a:lnTo>
                    <a:lnTo>
                      <a:pt x="1475" y="13"/>
                    </a:lnTo>
                    <a:lnTo>
                      <a:pt x="1430" y="10"/>
                    </a:lnTo>
                    <a:lnTo>
                      <a:pt x="1389" y="8"/>
                    </a:lnTo>
                    <a:lnTo>
                      <a:pt x="1352" y="6"/>
                    </a:lnTo>
                    <a:lnTo>
                      <a:pt x="1319" y="4"/>
                    </a:lnTo>
                    <a:lnTo>
                      <a:pt x="1293" y="2"/>
                    </a:lnTo>
                    <a:lnTo>
                      <a:pt x="1273" y="1"/>
                    </a:lnTo>
                    <a:lnTo>
                      <a:pt x="1261" y="0"/>
                    </a:lnTo>
                    <a:lnTo>
                      <a:pt x="1255" y="1"/>
                    </a:lnTo>
                    <a:lnTo>
                      <a:pt x="1242" y="5"/>
                    </a:lnTo>
                    <a:lnTo>
                      <a:pt x="1222" y="12"/>
                    </a:lnTo>
                    <a:lnTo>
                      <a:pt x="1198" y="22"/>
                    </a:lnTo>
                    <a:lnTo>
                      <a:pt x="1169" y="33"/>
                    </a:lnTo>
                    <a:lnTo>
                      <a:pt x="1135" y="46"/>
                    </a:lnTo>
                    <a:lnTo>
                      <a:pt x="1096" y="62"/>
                    </a:lnTo>
                    <a:lnTo>
                      <a:pt x="1054" y="79"/>
                    </a:lnTo>
                    <a:lnTo>
                      <a:pt x="1009" y="98"/>
                    </a:lnTo>
                    <a:lnTo>
                      <a:pt x="960" y="118"/>
                    </a:lnTo>
                    <a:lnTo>
                      <a:pt x="909" y="139"/>
                    </a:lnTo>
                    <a:lnTo>
                      <a:pt x="855" y="162"/>
                    </a:lnTo>
                    <a:lnTo>
                      <a:pt x="801" y="185"/>
                    </a:lnTo>
                    <a:lnTo>
                      <a:pt x="745" y="209"/>
                    </a:lnTo>
                    <a:lnTo>
                      <a:pt x="688" y="234"/>
                    </a:lnTo>
                    <a:lnTo>
                      <a:pt x="630" y="258"/>
                    </a:lnTo>
                    <a:lnTo>
                      <a:pt x="574" y="284"/>
                    </a:lnTo>
                    <a:lnTo>
                      <a:pt x="517" y="309"/>
                    </a:lnTo>
                    <a:lnTo>
                      <a:pt x="461" y="334"/>
                    </a:lnTo>
                    <a:lnTo>
                      <a:pt x="407" y="359"/>
                    </a:lnTo>
                    <a:lnTo>
                      <a:pt x="353" y="383"/>
                    </a:lnTo>
                    <a:lnTo>
                      <a:pt x="303" y="407"/>
                    </a:lnTo>
                    <a:lnTo>
                      <a:pt x="255" y="429"/>
                    </a:lnTo>
                    <a:lnTo>
                      <a:pt x="210" y="450"/>
                    </a:lnTo>
                    <a:lnTo>
                      <a:pt x="169" y="470"/>
                    </a:lnTo>
                    <a:lnTo>
                      <a:pt x="130" y="489"/>
                    </a:lnTo>
                    <a:lnTo>
                      <a:pt x="97" y="506"/>
                    </a:lnTo>
                    <a:lnTo>
                      <a:pt x="69" y="523"/>
                    </a:lnTo>
                    <a:lnTo>
                      <a:pt x="45" y="536"/>
                    </a:lnTo>
                    <a:lnTo>
                      <a:pt x="26" y="547"/>
                    </a:lnTo>
                    <a:lnTo>
                      <a:pt x="14" y="556"/>
                    </a:lnTo>
                    <a:lnTo>
                      <a:pt x="9" y="563"/>
                    </a:lnTo>
                    <a:lnTo>
                      <a:pt x="5" y="574"/>
                    </a:lnTo>
                    <a:lnTo>
                      <a:pt x="1" y="587"/>
                    </a:lnTo>
                    <a:lnTo>
                      <a:pt x="0" y="599"/>
                    </a:lnTo>
                    <a:lnTo>
                      <a:pt x="2" y="612"/>
                    </a:lnTo>
                    <a:lnTo>
                      <a:pt x="9" y="623"/>
                    </a:lnTo>
                    <a:lnTo>
                      <a:pt x="22" y="631"/>
                    </a:lnTo>
                    <a:lnTo>
                      <a:pt x="44" y="638"/>
                    </a:lnTo>
                    <a:lnTo>
                      <a:pt x="74" y="639"/>
                    </a:lnTo>
                    <a:lnTo>
                      <a:pt x="85" y="639"/>
                    </a:lnTo>
                    <a:lnTo>
                      <a:pt x="101" y="641"/>
                    </a:lnTo>
                    <a:lnTo>
                      <a:pt x="122" y="643"/>
                    </a:lnTo>
                    <a:lnTo>
                      <a:pt x="149" y="646"/>
                    </a:lnTo>
                    <a:lnTo>
                      <a:pt x="181" y="649"/>
                    </a:lnTo>
                    <a:lnTo>
                      <a:pt x="216" y="654"/>
                    </a:lnTo>
                    <a:lnTo>
                      <a:pt x="255" y="659"/>
                    </a:lnTo>
                    <a:lnTo>
                      <a:pt x="299" y="664"/>
                    </a:lnTo>
                    <a:lnTo>
                      <a:pt x="344" y="670"/>
                    </a:lnTo>
                    <a:lnTo>
                      <a:pt x="392" y="677"/>
                    </a:lnTo>
                    <a:lnTo>
                      <a:pt x="444" y="683"/>
                    </a:lnTo>
                    <a:lnTo>
                      <a:pt x="496" y="690"/>
                    </a:lnTo>
                    <a:lnTo>
                      <a:pt x="550" y="696"/>
                    </a:lnTo>
                    <a:lnTo>
                      <a:pt x="605" y="703"/>
                    </a:lnTo>
                    <a:lnTo>
                      <a:pt x="661" y="709"/>
                    </a:lnTo>
                    <a:lnTo>
                      <a:pt x="717" y="716"/>
                    </a:lnTo>
                    <a:lnTo>
                      <a:pt x="773" y="722"/>
                    </a:lnTo>
                    <a:lnTo>
                      <a:pt x="828" y="727"/>
                    </a:lnTo>
                    <a:lnTo>
                      <a:pt x="884" y="733"/>
                    </a:lnTo>
                    <a:lnTo>
                      <a:pt x="936" y="737"/>
                    </a:lnTo>
                    <a:lnTo>
                      <a:pt x="988" y="741"/>
                    </a:lnTo>
                    <a:lnTo>
                      <a:pt x="1038" y="745"/>
                    </a:lnTo>
                    <a:lnTo>
                      <a:pt x="1085" y="747"/>
                    </a:lnTo>
                    <a:lnTo>
                      <a:pt x="1130" y="749"/>
                    </a:lnTo>
                    <a:lnTo>
                      <a:pt x="1170" y="749"/>
                    </a:lnTo>
                    <a:lnTo>
                      <a:pt x="1208" y="749"/>
                    </a:lnTo>
                    <a:lnTo>
                      <a:pt x="1242" y="747"/>
                    </a:lnTo>
                    <a:lnTo>
                      <a:pt x="1271" y="744"/>
                    </a:lnTo>
                    <a:lnTo>
                      <a:pt x="1295" y="740"/>
                    </a:lnTo>
                    <a:lnTo>
                      <a:pt x="1314" y="735"/>
                    </a:lnTo>
                    <a:lnTo>
                      <a:pt x="1327" y="728"/>
                    </a:lnTo>
                    <a:lnTo>
                      <a:pt x="1335" y="719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>
                <a:off x="5065" y="3969"/>
                <a:ext cx="240" cy="121"/>
              </a:xfrm>
              <a:custGeom>
                <a:avLst/>
                <a:gdLst/>
                <a:ahLst/>
                <a:cxnLst>
                  <a:cxn ang="0">
                    <a:pos x="354" y="146"/>
                  </a:cxn>
                  <a:cxn ang="0">
                    <a:pos x="331" y="121"/>
                  </a:cxn>
                  <a:cxn ang="0">
                    <a:pos x="312" y="91"/>
                  </a:cxn>
                  <a:cxn ang="0">
                    <a:pos x="300" y="60"/>
                  </a:cxn>
                  <a:cxn ang="0">
                    <a:pos x="288" y="45"/>
                  </a:cxn>
                  <a:cxn ang="0">
                    <a:pos x="257" y="38"/>
                  </a:cxn>
                  <a:cxn ang="0">
                    <a:pos x="223" y="25"/>
                  </a:cxn>
                  <a:cxn ang="0">
                    <a:pos x="194" y="9"/>
                  </a:cxn>
                  <a:cxn ang="0">
                    <a:pos x="176" y="6"/>
                  </a:cxn>
                  <a:cxn ang="0">
                    <a:pos x="154" y="20"/>
                  </a:cxn>
                  <a:cxn ang="0">
                    <a:pos x="128" y="37"/>
                  </a:cxn>
                  <a:cxn ang="0">
                    <a:pos x="99" y="55"/>
                  </a:cxn>
                  <a:cxn ang="0">
                    <a:pos x="71" y="74"/>
                  </a:cxn>
                  <a:cxn ang="0">
                    <a:pos x="45" y="92"/>
                  </a:cxn>
                  <a:cxn ang="0">
                    <a:pos x="23" y="107"/>
                  </a:cxn>
                  <a:cxn ang="0">
                    <a:pos x="6" y="120"/>
                  </a:cxn>
                  <a:cxn ang="0">
                    <a:pos x="5" y="131"/>
                  </a:cxn>
                  <a:cxn ang="0">
                    <a:pos x="19" y="147"/>
                  </a:cxn>
                  <a:cxn ang="0">
                    <a:pos x="37" y="165"/>
                  </a:cxn>
                  <a:cxn ang="0">
                    <a:pos x="59" y="184"/>
                  </a:cxn>
                  <a:cxn ang="0">
                    <a:pos x="83" y="203"/>
                  </a:cxn>
                  <a:cxn ang="0">
                    <a:pos x="109" y="220"/>
                  </a:cxn>
                  <a:cxn ang="0">
                    <a:pos x="134" y="233"/>
                  </a:cxn>
                  <a:cxn ang="0">
                    <a:pos x="158" y="241"/>
                  </a:cxn>
                  <a:cxn ang="0">
                    <a:pos x="174" y="230"/>
                  </a:cxn>
                  <a:cxn ang="0">
                    <a:pos x="181" y="207"/>
                  </a:cxn>
                  <a:cxn ang="0">
                    <a:pos x="191" y="199"/>
                  </a:cxn>
                  <a:cxn ang="0">
                    <a:pos x="224" y="207"/>
                  </a:cxn>
                  <a:cxn ang="0">
                    <a:pos x="264" y="215"/>
                  </a:cxn>
                  <a:cxn ang="0">
                    <a:pos x="301" y="220"/>
                  </a:cxn>
                  <a:cxn ang="0">
                    <a:pos x="331" y="221"/>
                  </a:cxn>
                  <a:cxn ang="0">
                    <a:pos x="359" y="222"/>
                  </a:cxn>
                  <a:cxn ang="0">
                    <a:pos x="384" y="221"/>
                  </a:cxn>
                  <a:cxn ang="0">
                    <a:pos x="404" y="219"/>
                  </a:cxn>
                  <a:cxn ang="0">
                    <a:pos x="419" y="215"/>
                  </a:cxn>
                  <a:cxn ang="0">
                    <a:pos x="429" y="213"/>
                  </a:cxn>
                  <a:cxn ang="0">
                    <a:pos x="435" y="212"/>
                  </a:cxn>
                  <a:cxn ang="0">
                    <a:pos x="441" y="210"/>
                  </a:cxn>
                  <a:cxn ang="0">
                    <a:pos x="448" y="206"/>
                  </a:cxn>
                  <a:cxn ang="0">
                    <a:pos x="458" y="198"/>
                  </a:cxn>
                  <a:cxn ang="0">
                    <a:pos x="467" y="189"/>
                  </a:cxn>
                  <a:cxn ang="0">
                    <a:pos x="474" y="181"/>
                  </a:cxn>
                  <a:cxn ang="0">
                    <a:pos x="476" y="173"/>
                  </a:cxn>
                  <a:cxn ang="0">
                    <a:pos x="479" y="167"/>
                  </a:cxn>
                  <a:cxn ang="0">
                    <a:pos x="472" y="167"/>
                  </a:cxn>
                  <a:cxn ang="0">
                    <a:pos x="446" y="169"/>
                  </a:cxn>
                  <a:cxn ang="0">
                    <a:pos x="413" y="168"/>
                  </a:cxn>
                  <a:cxn ang="0">
                    <a:pos x="379" y="160"/>
                  </a:cxn>
                </a:cxnLst>
                <a:rect l="0" t="0" r="r" b="b"/>
                <a:pathLst>
                  <a:path w="479" h="242">
                    <a:moveTo>
                      <a:pt x="364" y="153"/>
                    </a:moveTo>
                    <a:lnTo>
                      <a:pt x="354" y="146"/>
                    </a:lnTo>
                    <a:lnTo>
                      <a:pt x="343" y="135"/>
                    </a:lnTo>
                    <a:lnTo>
                      <a:pt x="331" y="121"/>
                    </a:lnTo>
                    <a:lnTo>
                      <a:pt x="321" y="106"/>
                    </a:lnTo>
                    <a:lnTo>
                      <a:pt x="312" y="91"/>
                    </a:lnTo>
                    <a:lnTo>
                      <a:pt x="305" y="75"/>
                    </a:lnTo>
                    <a:lnTo>
                      <a:pt x="300" y="60"/>
                    </a:lnTo>
                    <a:lnTo>
                      <a:pt x="298" y="46"/>
                    </a:lnTo>
                    <a:lnTo>
                      <a:pt x="288" y="45"/>
                    </a:lnTo>
                    <a:lnTo>
                      <a:pt x="273" y="42"/>
                    </a:lnTo>
                    <a:lnTo>
                      <a:pt x="257" y="38"/>
                    </a:lnTo>
                    <a:lnTo>
                      <a:pt x="240" y="32"/>
                    </a:lnTo>
                    <a:lnTo>
                      <a:pt x="223" y="25"/>
                    </a:lnTo>
                    <a:lnTo>
                      <a:pt x="206" y="17"/>
                    </a:lnTo>
                    <a:lnTo>
                      <a:pt x="194" y="9"/>
                    </a:lnTo>
                    <a:lnTo>
                      <a:pt x="185" y="0"/>
                    </a:lnTo>
                    <a:lnTo>
                      <a:pt x="176" y="6"/>
                    </a:lnTo>
                    <a:lnTo>
                      <a:pt x="166" y="13"/>
                    </a:lnTo>
                    <a:lnTo>
                      <a:pt x="154" y="20"/>
                    </a:lnTo>
                    <a:lnTo>
                      <a:pt x="142" y="28"/>
                    </a:lnTo>
                    <a:lnTo>
                      <a:pt x="128" y="37"/>
                    </a:lnTo>
                    <a:lnTo>
                      <a:pt x="114" y="46"/>
                    </a:lnTo>
                    <a:lnTo>
                      <a:pt x="99" y="55"/>
                    </a:lnTo>
                    <a:lnTo>
                      <a:pt x="85" y="64"/>
                    </a:lnTo>
                    <a:lnTo>
                      <a:pt x="71" y="74"/>
                    </a:lnTo>
                    <a:lnTo>
                      <a:pt x="58" y="83"/>
                    </a:lnTo>
                    <a:lnTo>
                      <a:pt x="45" y="92"/>
                    </a:lnTo>
                    <a:lnTo>
                      <a:pt x="33" y="100"/>
                    </a:lnTo>
                    <a:lnTo>
                      <a:pt x="23" y="107"/>
                    </a:lnTo>
                    <a:lnTo>
                      <a:pt x="13" y="114"/>
                    </a:lnTo>
                    <a:lnTo>
                      <a:pt x="6" y="120"/>
                    </a:lnTo>
                    <a:lnTo>
                      <a:pt x="0" y="124"/>
                    </a:lnTo>
                    <a:lnTo>
                      <a:pt x="5" y="131"/>
                    </a:lnTo>
                    <a:lnTo>
                      <a:pt x="11" y="139"/>
                    </a:lnTo>
                    <a:lnTo>
                      <a:pt x="19" y="147"/>
                    </a:lnTo>
                    <a:lnTo>
                      <a:pt x="28" y="156"/>
                    </a:lnTo>
                    <a:lnTo>
                      <a:pt x="37" y="165"/>
                    </a:lnTo>
                    <a:lnTo>
                      <a:pt x="48" y="174"/>
                    </a:lnTo>
                    <a:lnTo>
                      <a:pt x="59" y="184"/>
                    </a:lnTo>
                    <a:lnTo>
                      <a:pt x="71" y="194"/>
                    </a:lnTo>
                    <a:lnTo>
                      <a:pt x="83" y="203"/>
                    </a:lnTo>
                    <a:lnTo>
                      <a:pt x="95" y="212"/>
                    </a:lnTo>
                    <a:lnTo>
                      <a:pt x="109" y="220"/>
                    </a:lnTo>
                    <a:lnTo>
                      <a:pt x="121" y="227"/>
                    </a:lnTo>
                    <a:lnTo>
                      <a:pt x="134" y="233"/>
                    </a:lnTo>
                    <a:lnTo>
                      <a:pt x="146" y="237"/>
                    </a:lnTo>
                    <a:lnTo>
                      <a:pt x="158" y="241"/>
                    </a:lnTo>
                    <a:lnTo>
                      <a:pt x="169" y="242"/>
                    </a:lnTo>
                    <a:lnTo>
                      <a:pt x="174" y="230"/>
                    </a:lnTo>
                    <a:lnTo>
                      <a:pt x="178" y="218"/>
                    </a:lnTo>
                    <a:lnTo>
                      <a:pt x="181" y="207"/>
                    </a:lnTo>
                    <a:lnTo>
                      <a:pt x="181" y="196"/>
                    </a:lnTo>
                    <a:lnTo>
                      <a:pt x="191" y="199"/>
                    </a:lnTo>
                    <a:lnTo>
                      <a:pt x="206" y="203"/>
                    </a:lnTo>
                    <a:lnTo>
                      <a:pt x="224" y="207"/>
                    </a:lnTo>
                    <a:lnTo>
                      <a:pt x="244" y="211"/>
                    </a:lnTo>
                    <a:lnTo>
                      <a:pt x="264" y="215"/>
                    </a:lnTo>
                    <a:lnTo>
                      <a:pt x="283" y="218"/>
                    </a:lnTo>
                    <a:lnTo>
                      <a:pt x="301" y="220"/>
                    </a:lnTo>
                    <a:lnTo>
                      <a:pt x="317" y="221"/>
                    </a:lnTo>
                    <a:lnTo>
                      <a:pt x="331" y="221"/>
                    </a:lnTo>
                    <a:lnTo>
                      <a:pt x="346" y="221"/>
                    </a:lnTo>
                    <a:lnTo>
                      <a:pt x="359" y="222"/>
                    </a:lnTo>
                    <a:lnTo>
                      <a:pt x="372" y="222"/>
                    </a:lnTo>
                    <a:lnTo>
                      <a:pt x="384" y="221"/>
                    </a:lnTo>
                    <a:lnTo>
                      <a:pt x="395" y="221"/>
                    </a:lnTo>
                    <a:lnTo>
                      <a:pt x="404" y="219"/>
                    </a:lnTo>
                    <a:lnTo>
                      <a:pt x="412" y="217"/>
                    </a:lnTo>
                    <a:lnTo>
                      <a:pt x="419" y="215"/>
                    </a:lnTo>
                    <a:lnTo>
                      <a:pt x="424" y="213"/>
                    </a:lnTo>
                    <a:lnTo>
                      <a:pt x="429" y="213"/>
                    </a:lnTo>
                    <a:lnTo>
                      <a:pt x="432" y="212"/>
                    </a:lnTo>
                    <a:lnTo>
                      <a:pt x="435" y="212"/>
                    </a:lnTo>
                    <a:lnTo>
                      <a:pt x="438" y="211"/>
                    </a:lnTo>
                    <a:lnTo>
                      <a:pt x="441" y="210"/>
                    </a:lnTo>
                    <a:lnTo>
                      <a:pt x="444" y="208"/>
                    </a:lnTo>
                    <a:lnTo>
                      <a:pt x="448" y="206"/>
                    </a:lnTo>
                    <a:lnTo>
                      <a:pt x="452" y="202"/>
                    </a:lnTo>
                    <a:lnTo>
                      <a:pt x="458" y="198"/>
                    </a:lnTo>
                    <a:lnTo>
                      <a:pt x="463" y="194"/>
                    </a:lnTo>
                    <a:lnTo>
                      <a:pt x="467" y="189"/>
                    </a:lnTo>
                    <a:lnTo>
                      <a:pt x="471" y="185"/>
                    </a:lnTo>
                    <a:lnTo>
                      <a:pt x="474" y="181"/>
                    </a:lnTo>
                    <a:lnTo>
                      <a:pt x="475" y="178"/>
                    </a:lnTo>
                    <a:lnTo>
                      <a:pt x="476" y="173"/>
                    </a:lnTo>
                    <a:lnTo>
                      <a:pt x="478" y="169"/>
                    </a:lnTo>
                    <a:lnTo>
                      <a:pt x="479" y="167"/>
                    </a:lnTo>
                    <a:lnTo>
                      <a:pt x="479" y="166"/>
                    </a:lnTo>
                    <a:lnTo>
                      <a:pt x="472" y="167"/>
                    </a:lnTo>
                    <a:lnTo>
                      <a:pt x="461" y="168"/>
                    </a:lnTo>
                    <a:lnTo>
                      <a:pt x="446" y="169"/>
                    </a:lnTo>
                    <a:lnTo>
                      <a:pt x="430" y="169"/>
                    </a:lnTo>
                    <a:lnTo>
                      <a:pt x="413" y="168"/>
                    </a:lnTo>
                    <a:lnTo>
                      <a:pt x="396" y="165"/>
                    </a:lnTo>
                    <a:lnTo>
                      <a:pt x="379" y="160"/>
                    </a:lnTo>
                    <a:lnTo>
                      <a:pt x="364" y="15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4747" y="3901"/>
                <a:ext cx="233" cy="103"/>
              </a:xfrm>
              <a:custGeom>
                <a:avLst/>
                <a:gdLst/>
                <a:ahLst/>
                <a:cxnLst>
                  <a:cxn ang="0">
                    <a:pos x="149" y="152"/>
                  </a:cxn>
                  <a:cxn ang="0">
                    <a:pos x="114" y="138"/>
                  </a:cxn>
                  <a:cxn ang="0">
                    <a:pos x="75" y="118"/>
                  </a:cxn>
                  <a:cxn ang="0">
                    <a:pos x="46" y="100"/>
                  </a:cxn>
                  <a:cxn ang="0">
                    <a:pos x="29" y="84"/>
                  </a:cxn>
                  <a:cxn ang="0">
                    <a:pos x="15" y="53"/>
                  </a:cxn>
                  <a:cxn ang="0">
                    <a:pos x="7" y="38"/>
                  </a:cxn>
                  <a:cxn ang="0">
                    <a:pos x="0" y="31"/>
                  </a:cxn>
                  <a:cxn ang="0">
                    <a:pos x="13" y="36"/>
                  </a:cxn>
                  <a:cxn ang="0">
                    <a:pos x="31" y="44"/>
                  </a:cxn>
                  <a:cxn ang="0">
                    <a:pos x="56" y="56"/>
                  </a:cxn>
                  <a:cxn ang="0">
                    <a:pos x="85" y="70"/>
                  </a:cxn>
                  <a:cxn ang="0">
                    <a:pos x="116" y="86"/>
                  </a:cxn>
                  <a:cxn ang="0">
                    <a:pos x="147" y="100"/>
                  </a:cxn>
                  <a:cxn ang="0">
                    <a:pos x="173" y="113"/>
                  </a:cxn>
                  <a:cxn ang="0">
                    <a:pos x="193" y="122"/>
                  </a:cxn>
                  <a:cxn ang="0">
                    <a:pos x="210" y="129"/>
                  </a:cxn>
                  <a:cxn ang="0">
                    <a:pos x="222" y="136"/>
                  </a:cxn>
                  <a:cxn ang="0">
                    <a:pos x="229" y="143"/>
                  </a:cxn>
                  <a:cxn ang="0">
                    <a:pos x="235" y="145"/>
                  </a:cxn>
                  <a:cxn ang="0">
                    <a:pos x="246" y="140"/>
                  </a:cxn>
                  <a:cxn ang="0">
                    <a:pos x="263" y="129"/>
                  </a:cxn>
                  <a:cxn ang="0">
                    <a:pos x="280" y="114"/>
                  </a:cxn>
                  <a:cxn ang="0">
                    <a:pos x="294" y="101"/>
                  </a:cxn>
                  <a:cxn ang="0">
                    <a:pos x="306" y="91"/>
                  </a:cxn>
                  <a:cxn ang="0">
                    <a:pos x="335" y="65"/>
                  </a:cxn>
                  <a:cxn ang="0">
                    <a:pos x="372" y="33"/>
                  </a:cxn>
                  <a:cxn ang="0">
                    <a:pos x="402" y="7"/>
                  </a:cxn>
                  <a:cxn ang="0">
                    <a:pos x="414" y="1"/>
                  </a:cxn>
                  <a:cxn ang="0">
                    <a:pos x="424" y="2"/>
                  </a:cxn>
                  <a:cxn ang="0">
                    <a:pos x="433" y="5"/>
                  </a:cxn>
                  <a:cxn ang="0">
                    <a:pos x="441" y="8"/>
                  </a:cxn>
                  <a:cxn ang="0">
                    <a:pos x="450" y="15"/>
                  </a:cxn>
                  <a:cxn ang="0">
                    <a:pos x="463" y="25"/>
                  </a:cxn>
                  <a:cxn ang="0">
                    <a:pos x="466" y="28"/>
                  </a:cxn>
                  <a:cxn ang="0">
                    <a:pos x="465" y="37"/>
                  </a:cxn>
                  <a:cxn ang="0">
                    <a:pos x="450" y="54"/>
                  </a:cxn>
                  <a:cxn ang="0">
                    <a:pos x="426" y="75"/>
                  </a:cxn>
                  <a:cxn ang="0">
                    <a:pos x="398" y="96"/>
                  </a:cxn>
                  <a:cxn ang="0">
                    <a:pos x="376" y="112"/>
                  </a:cxn>
                  <a:cxn ang="0">
                    <a:pos x="367" y="121"/>
                  </a:cxn>
                  <a:cxn ang="0">
                    <a:pos x="343" y="146"/>
                  </a:cxn>
                  <a:cxn ang="0">
                    <a:pos x="312" y="177"/>
                  </a:cxn>
                  <a:cxn ang="0">
                    <a:pos x="285" y="201"/>
                  </a:cxn>
                  <a:cxn ang="0">
                    <a:pos x="270" y="205"/>
                  </a:cxn>
                  <a:cxn ang="0">
                    <a:pos x="238" y="190"/>
                  </a:cxn>
                  <a:cxn ang="0">
                    <a:pos x="199" y="170"/>
                  </a:cxn>
                  <a:cxn ang="0">
                    <a:pos x="167" y="155"/>
                  </a:cxn>
                </a:cxnLst>
                <a:rect l="0" t="0" r="r" b="b"/>
                <a:pathLst>
                  <a:path w="467" h="206">
                    <a:moveTo>
                      <a:pt x="160" y="153"/>
                    </a:moveTo>
                    <a:lnTo>
                      <a:pt x="149" y="152"/>
                    </a:lnTo>
                    <a:lnTo>
                      <a:pt x="132" y="147"/>
                    </a:lnTo>
                    <a:lnTo>
                      <a:pt x="114" y="138"/>
                    </a:lnTo>
                    <a:lnTo>
                      <a:pt x="94" y="128"/>
                    </a:lnTo>
                    <a:lnTo>
                      <a:pt x="75" y="118"/>
                    </a:lnTo>
                    <a:lnTo>
                      <a:pt x="59" y="108"/>
                    </a:lnTo>
                    <a:lnTo>
                      <a:pt x="46" y="100"/>
                    </a:lnTo>
                    <a:lnTo>
                      <a:pt x="38" y="95"/>
                    </a:lnTo>
                    <a:lnTo>
                      <a:pt x="29" y="84"/>
                    </a:lnTo>
                    <a:lnTo>
                      <a:pt x="21" y="68"/>
                    </a:lnTo>
                    <a:lnTo>
                      <a:pt x="15" y="53"/>
                    </a:lnTo>
                    <a:lnTo>
                      <a:pt x="12" y="43"/>
                    </a:lnTo>
                    <a:lnTo>
                      <a:pt x="7" y="38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8" y="34"/>
                    </a:lnTo>
                    <a:lnTo>
                      <a:pt x="13" y="36"/>
                    </a:lnTo>
                    <a:lnTo>
                      <a:pt x="21" y="39"/>
                    </a:lnTo>
                    <a:lnTo>
                      <a:pt x="31" y="44"/>
                    </a:lnTo>
                    <a:lnTo>
                      <a:pt x="43" y="50"/>
                    </a:lnTo>
                    <a:lnTo>
                      <a:pt x="56" y="56"/>
                    </a:lnTo>
                    <a:lnTo>
                      <a:pt x="70" y="63"/>
                    </a:lnTo>
                    <a:lnTo>
                      <a:pt x="85" y="70"/>
                    </a:lnTo>
                    <a:lnTo>
                      <a:pt x="100" y="78"/>
                    </a:lnTo>
                    <a:lnTo>
                      <a:pt x="116" y="86"/>
                    </a:lnTo>
                    <a:lnTo>
                      <a:pt x="131" y="93"/>
                    </a:lnTo>
                    <a:lnTo>
                      <a:pt x="147" y="100"/>
                    </a:lnTo>
                    <a:lnTo>
                      <a:pt x="160" y="107"/>
                    </a:lnTo>
                    <a:lnTo>
                      <a:pt x="173" y="113"/>
                    </a:lnTo>
                    <a:lnTo>
                      <a:pt x="184" y="118"/>
                    </a:lnTo>
                    <a:lnTo>
                      <a:pt x="193" y="122"/>
                    </a:lnTo>
                    <a:lnTo>
                      <a:pt x="200" y="125"/>
                    </a:lnTo>
                    <a:lnTo>
                      <a:pt x="210" y="129"/>
                    </a:lnTo>
                    <a:lnTo>
                      <a:pt x="217" y="133"/>
                    </a:lnTo>
                    <a:lnTo>
                      <a:pt x="222" y="136"/>
                    </a:lnTo>
                    <a:lnTo>
                      <a:pt x="226" y="139"/>
                    </a:lnTo>
                    <a:lnTo>
                      <a:pt x="229" y="143"/>
                    </a:lnTo>
                    <a:lnTo>
                      <a:pt x="232" y="144"/>
                    </a:lnTo>
                    <a:lnTo>
                      <a:pt x="235" y="145"/>
                    </a:lnTo>
                    <a:lnTo>
                      <a:pt x="240" y="144"/>
                    </a:lnTo>
                    <a:lnTo>
                      <a:pt x="246" y="140"/>
                    </a:lnTo>
                    <a:lnTo>
                      <a:pt x="254" y="135"/>
                    </a:lnTo>
                    <a:lnTo>
                      <a:pt x="263" y="129"/>
                    </a:lnTo>
                    <a:lnTo>
                      <a:pt x="272" y="121"/>
                    </a:lnTo>
                    <a:lnTo>
                      <a:pt x="280" y="114"/>
                    </a:lnTo>
                    <a:lnTo>
                      <a:pt x="288" y="107"/>
                    </a:lnTo>
                    <a:lnTo>
                      <a:pt x="294" y="101"/>
                    </a:lnTo>
                    <a:lnTo>
                      <a:pt x="299" y="97"/>
                    </a:lnTo>
                    <a:lnTo>
                      <a:pt x="306" y="91"/>
                    </a:lnTo>
                    <a:lnTo>
                      <a:pt x="319" y="80"/>
                    </a:lnTo>
                    <a:lnTo>
                      <a:pt x="335" y="65"/>
                    </a:lnTo>
                    <a:lnTo>
                      <a:pt x="354" y="49"/>
                    </a:lnTo>
                    <a:lnTo>
                      <a:pt x="372" y="33"/>
                    </a:lnTo>
                    <a:lnTo>
                      <a:pt x="389" y="18"/>
                    </a:lnTo>
                    <a:lnTo>
                      <a:pt x="402" y="7"/>
                    </a:lnTo>
                    <a:lnTo>
                      <a:pt x="410" y="0"/>
                    </a:lnTo>
                    <a:lnTo>
                      <a:pt x="414" y="1"/>
                    </a:lnTo>
                    <a:lnTo>
                      <a:pt x="419" y="1"/>
                    </a:lnTo>
                    <a:lnTo>
                      <a:pt x="424" y="2"/>
                    </a:lnTo>
                    <a:lnTo>
                      <a:pt x="429" y="3"/>
                    </a:lnTo>
                    <a:lnTo>
                      <a:pt x="433" y="5"/>
                    </a:lnTo>
                    <a:lnTo>
                      <a:pt x="437" y="6"/>
                    </a:lnTo>
                    <a:lnTo>
                      <a:pt x="441" y="8"/>
                    </a:lnTo>
                    <a:lnTo>
                      <a:pt x="444" y="10"/>
                    </a:lnTo>
                    <a:lnTo>
                      <a:pt x="450" y="15"/>
                    </a:lnTo>
                    <a:lnTo>
                      <a:pt x="457" y="21"/>
                    </a:lnTo>
                    <a:lnTo>
                      <a:pt x="463" y="25"/>
                    </a:lnTo>
                    <a:lnTo>
                      <a:pt x="465" y="27"/>
                    </a:lnTo>
                    <a:lnTo>
                      <a:pt x="466" y="28"/>
                    </a:lnTo>
                    <a:lnTo>
                      <a:pt x="467" y="31"/>
                    </a:lnTo>
                    <a:lnTo>
                      <a:pt x="465" y="37"/>
                    </a:lnTo>
                    <a:lnTo>
                      <a:pt x="458" y="47"/>
                    </a:lnTo>
                    <a:lnTo>
                      <a:pt x="450" y="54"/>
                    </a:lnTo>
                    <a:lnTo>
                      <a:pt x="439" y="64"/>
                    </a:lnTo>
                    <a:lnTo>
                      <a:pt x="426" y="75"/>
                    </a:lnTo>
                    <a:lnTo>
                      <a:pt x="412" y="86"/>
                    </a:lnTo>
                    <a:lnTo>
                      <a:pt x="398" y="96"/>
                    </a:lnTo>
                    <a:lnTo>
                      <a:pt x="386" y="105"/>
                    </a:lnTo>
                    <a:lnTo>
                      <a:pt x="376" y="112"/>
                    </a:lnTo>
                    <a:lnTo>
                      <a:pt x="372" y="116"/>
                    </a:lnTo>
                    <a:lnTo>
                      <a:pt x="367" y="121"/>
                    </a:lnTo>
                    <a:lnTo>
                      <a:pt x="357" y="131"/>
                    </a:lnTo>
                    <a:lnTo>
                      <a:pt x="343" y="146"/>
                    </a:lnTo>
                    <a:lnTo>
                      <a:pt x="328" y="162"/>
                    </a:lnTo>
                    <a:lnTo>
                      <a:pt x="312" y="177"/>
                    </a:lnTo>
                    <a:lnTo>
                      <a:pt x="297" y="191"/>
                    </a:lnTo>
                    <a:lnTo>
                      <a:pt x="285" y="201"/>
                    </a:lnTo>
                    <a:lnTo>
                      <a:pt x="278" y="206"/>
                    </a:lnTo>
                    <a:lnTo>
                      <a:pt x="270" y="205"/>
                    </a:lnTo>
                    <a:lnTo>
                      <a:pt x="255" y="199"/>
                    </a:lnTo>
                    <a:lnTo>
                      <a:pt x="238" y="190"/>
                    </a:lnTo>
                    <a:lnTo>
                      <a:pt x="218" y="180"/>
                    </a:lnTo>
                    <a:lnTo>
                      <a:pt x="199" y="170"/>
                    </a:lnTo>
                    <a:lnTo>
                      <a:pt x="181" y="161"/>
                    </a:lnTo>
                    <a:lnTo>
                      <a:pt x="167" y="155"/>
                    </a:lnTo>
                    <a:lnTo>
                      <a:pt x="160" y="15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auto">
              <a:xfrm>
                <a:off x="4865" y="3825"/>
                <a:ext cx="74" cy="40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12" y="21"/>
                  </a:cxn>
                  <a:cxn ang="0">
                    <a:pos x="20" y="16"/>
                  </a:cxn>
                  <a:cxn ang="0">
                    <a:pos x="30" y="12"/>
                  </a:cxn>
                  <a:cxn ang="0">
                    <a:pos x="38" y="8"/>
                  </a:cxn>
                  <a:cxn ang="0">
                    <a:pos x="46" y="5"/>
                  </a:cxn>
                  <a:cxn ang="0">
                    <a:pos x="53" y="2"/>
                  </a:cxn>
                  <a:cxn ang="0">
                    <a:pos x="58" y="1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5" y="4"/>
                  </a:cxn>
                  <a:cxn ang="0">
                    <a:pos x="86" y="14"/>
                  </a:cxn>
                  <a:cxn ang="0">
                    <a:pos x="92" y="20"/>
                  </a:cxn>
                  <a:cxn ang="0">
                    <a:pos x="98" y="25"/>
                  </a:cxn>
                  <a:cxn ang="0">
                    <a:pos x="103" y="30"/>
                  </a:cxn>
                  <a:cxn ang="0">
                    <a:pos x="108" y="33"/>
                  </a:cxn>
                  <a:cxn ang="0">
                    <a:pos x="112" y="37"/>
                  </a:cxn>
                  <a:cxn ang="0">
                    <a:pos x="116" y="40"/>
                  </a:cxn>
                  <a:cxn ang="0">
                    <a:pos x="119" y="43"/>
                  </a:cxn>
                  <a:cxn ang="0">
                    <a:pos x="122" y="46"/>
                  </a:cxn>
                  <a:cxn ang="0">
                    <a:pos x="128" y="53"/>
                  </a:cxn>
                  <a:cxn ang="0">
                    <a:pos x="134" y="59"/>
                  </a:cxn>
                  <a:cxn ang="0">
                    <a:pos x="140" y="66"/>
                  </a:cxn>
                  <a:cxn ang="0">
                    <a:pos x="148" y="72"/>
                  </a:cxn>
                  <a:cxn ang="0">
                    <a:pos x="149" y="77"/>
                  </a:cxn>
                  <a:cxn ang="0">
                    <a:pos x="143" y="80"/>
                  </a:cxn>
                  <a:cxn ang="0">
                    <a:pos x="136" y="81"/>
                  </a:cxn>
                  <a:cxn ang="0">
                    <a:pos x="132" y="81"/>
                  </a:cxn>
                  <a:cxn ang="0">
                    <a:pos x="20" y="35"/>
                  </a:cxn>
                  <a:cxn ang="0">
                    <a:pos x="0" y="23"/>
                  </a:cxn>
                  <a:cxn ang="0">
                    <a:pos x="5" y="26"/>
                  </a:cxn>
                </a:cxnLst>
                <a:rect l="0" t="0" r="r" b="b"/>
                <a:pathLst>
                  <a:path w="149" h="81">
                    <a:moveTo>
                      <a:pt x="5" y="26"/>
                    </a:moveTo>
                    <a:lnTo>
                      <a:pt x="12" y="21"/>
                    </a:lnTo>
                    <a:lnTo>
                      <a:pt x="20" y="16"/>
                    </a:lnTo>
                    <a:lnTo>
                      <a:pt x="30" y="12"/>
                    </a:lnTo>
                    <a:lnTo>
                      <a:pt x="38" y="8"/>
                    </a:lnTo>
                    <a:lnTo>
                      <a:pt x="46" y="5"/>
                    </a:lnTo>
                    <a:lnTo>
                      <a:pt x="53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5" y="4"/>
                    </a:lnTo>
                    <a:lnTo>
                      <a:pt x="86" y="14"/>
                    </a:lnTo>
                    <a:lnTo>
                      <a:pt x="92" y="20"/>
                    </a:lnTo>
                    <a:lnTo>
                      <a:pt x="98" y="25"/>
                    </a:lnTo>
                    <a:lnTo>
                      <a:pt x="103" y="30"/>
                    </a:lnTo>
                    <a:lnTo>
                      <a:pt x="108" y="33"/>
                    </a:lnTo>
                    <a:lnTo>
                      <a:pt x="112" y="37"/>
                    </a:lnTo>
                    <a:lnTo>
                      <a:pt x="116" y="40"/>
                    </a:lnTo>
                    <a:lnTo>
                      <a:pt x="119" y="43"/>
                    </a:lnTo>
                    <a:lnTo>
                      <a:pt x="122" y="46"/>
                    </a:lnTo>
                    <a:lnTo>
                      <a:pt x="128" y="53"/>
                    </a:lnTo>
                    <a:lnTo>
                      <a:pt x="134" y="59"/>
                    </a:lnTo>
                    <a:lnTo>
                      <a:pt x="140" y="66"/>
                    </a:lnTo>
                    <a:lnTo>
                      <a:pt x="148" y="72"/>
                    </a:lnTo>
                    <a:lnTo>
                      <a:pt x="149" y="77"/>
                    </a:lnTo>
                    <a:lnTo>
                      <a:pt x="143" y="80"/>
                    </a:lnTo>
                    <a:lnTo>
                      <a:pt x="136" y="81"/>
                    </a:lnTo>
                    <a:lnTo>
                      <a:pt x="132" y="81"/>
                    </a:lnTo>
                    <a:lnTo>
                      <a:pt x="20" y="35"/>
                    </a:lnTo>
                    <a:lnTo>
                      <a:pt x="0" y="23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3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4822" y="3937"/>
                <a:ext cx="194" cy="108"/>
              </a:xfrm>
              <a:custGeom>
                <a:avLst/>
                <a:gdLst/>
                <a:ahLst/>
                <a:cxnLst>
                  <a:cxn ang="0">
                    <a:pos x="81" y="170"/>
                  </a:cxn>
                  <a:cxn ang="0">
                    <a:pos x="57" y="146"/>
                  </a:cxn>
                  <a:cxn ang="0">
                    <a:pos x="28" y="116"/>
                  </a:cxn>
                  <a:cxn ang="0">
                    <a:pos x="5" y="92"/>
                  </a:cxn>
                  <a:cxn ang="0">
                    <a:pos x="11" y="91"/>
                  </a:cxn>
                  <a:cxn ang="0">
                    <a:pos x="38" y="103"/>
                  </a:cxn>
                  <a:cxn ang="0">
                    <a:pos x="67" y="116"/>
                  </a:cxn>
                  <a:cxn ang="0">
                    <a:pos x="92" y="126"/>
                  </a:cxn>
                  <a:cxn ang="0">
                    <a:pos x="111" y="131"/>
                  </a:cxn>
                  <a:cxn ang="0">
                    <a:pos x="124" y="135"/>
                  </a:cxn>
                  <a:cxn ang="0">
                    <a:pos x="135" y="136"/>
                  </a:cxn>
                  <a:cxn ang="0">
                    <a:pos x="143" y="134"/>
                  </a:cxn>
                  <a:cxn ang="0">
                    <a:pos x="155" y="122"/>
                  </a:cxn>
                  <a:cxn ang="0">
                    <a:pos x="190" y="83"/>
                  </a:cxn>
                  <a:cxn ang="0">
                    <a:pos x="235" y="34"/>
                  </a:cxn>
                  <a:cxn ang="0">
                    <a:pos x="270" y="2"/>
                  </a:cxn>
                  <a:cxn ang="0">
                    <a:pos x="286" y="7"/>
                  </a:cxn>
                  <a:cxn ang="0">
                    <a:pos x="310" y="25"/>
                  </a:cxn>
                  <a:cxn ang="0">
                    <a:pos x="338" y="44"/>
                  </a:cxn>
                  <a:cxn ang="0">
                    <a:pos x="362" y="59"/>
                  </a:cxn>
                  <a:cxn ang="0">
                    <a:pos x="378" y="71"/>
                  </a:cxn>
                  <a:cxn ang="0">
                    <a:pos x="388" y="84"/>
                  </a:cxn>
                  <a:cxn ang="0">
                    <a:pos x="384" y="100"/>
                  </a:cxn>
                  <a:cxn ang="0">
                    <a:pos x="368" y="114"/>
                  </a:cxn>
                  <a:cxn ang="0">
                    <a:pos x="343" y="128"/>
                  </a:cxn>
                  <a:cxn ang="0">
                    <a:pos x="320" y="141"/>
                  </a:cxn>
                  <a:cxn ang="0">
                    <a:pos x="299" y="153"/>
                  </a:cxn>
                  <a:cxn ang="0">
                    <a:pos x="266" y="169"/>
                  </a:cxn>
                  <a:cxn ang="0">
                    <a:pos x="227" y="185"/>
                  </a:cxn>
                  <a:cxn ang="0">
                    <a:pos x="197" y="199"/>
                  </a:cxn>
                  <a:cxn ang="0">
                    <a:pos x="182" y="206"/>
                  </a:cxn>
                  <a:cxn ang="0">
                    <a:pos x="170" y="210"/>
                  </a:cxn>
                  <a:cxn ang="0">
                    <a:pos x="158" y="214"/>
                  </a:cxn>
                  <a:cxn ang="0">
                    <a:pos x="146" y="216"/>
                  </a:cxn>
                  <a:cxn ang="0">
                    <a:pos x="134" y="214"/>
                  </a:cxn>
                  <a:cxn ang="0">
                    <a:pos x="119" y="205"/>
                  </a:cxn>
                  <a:cxn ang="0">
                    <a:pos x="104" y="191"/>
                  </a:cxn>
                  <a:cxn ang="0">
                    <a:pos x="92" y="180"/>
                  </a:cxn>
                </a:cxnLst>
                <a:rect l="0" t="0" r="r" b="b"/>
                <a:pathLst>
                  <a:path w="388" h="216">
                    <a:moveTo>
                      <a:pt x="88" y="176"/>
                    </a:moveTo>
                    <a:lnTo>
                      <a:pt x="81" y="170"/>
                    </a:lnTo>
                    <a:lnTo>
                      <a:pt x="70" y="159"/>
                    </a:lnTo>
                    <a:lnTo>
                      <a:pt x="57" y="146"/>
                    </a:lnTo>
                    <a:lnTo>
                      <a:pt x="42" y="131"/>
                    </a:lnTo>
                    <a:lnTo>
                      <a:pt x="28" y="116"/>
                    </a:lnTo>
                    <a:lnTo>
                      <a:pt x="15" y="103"/>
                    </a:lnTo>
                    <a:lnTo>
                      <a:pt x="5" y="92"/>
                    </a:lnTo>
                    <a:lnTo>
                      <a:pt x="0" y="87"/>
                    </a:lnTo>
                    <a:lnTo>
                      <a:pt x="11" y="91"/>
                    </a:lnTo>
                    <a:lnTo>
                      <a:pt x="24" y="97"/>
                    </a:lnTo>
                    <a:lnTo>
                      <a:pt x="38" y="103"/>
                    </a:lnTo>
                    <a:lnTo>
                      <a:pt x="53" y="110"/>
                    </a:lnTo>
                    <a:lnTo>
                      <a:pt x="67" y="116"/>
                    </a:lnTo>
                    <a:lnTo>
                      <a:pt x="80" y="122"/>
                    </a:lnTo>
                    <a:lnTo>
                      <a:pt x="92" y="126"/>
                    </a:lnTo>
                    <a:lnTo>
                      <a:pt x="102" y="129"/>
                    </a:lnTo>
                    <a:lnTo>
                      <a:pt x="111" y="131"/>
                    </a:lnTo>
                    <a:lnTo>
                      <a:pt x="118" y="133"/>
                    </a:lnTo>
                    <a:lnTo>
                      <a:pt x="124" y="135"/>
                    </a:lnTo>
                    <a:lnTo>
                      <a:pt x="130" y="136"/>
                    </a:lnTo>
                    <a:lnTo>
                      <a:pt x="135" y="136"/>
                    </a:lnTo>
                    <a:lnTo>
                      <a:pt x="139" y="135"/>
                    </a:lnTo>
                    <a:lnTo>
                      <a:pt x="143" y="134"/>
                    </a:lnTo>
                    <a:lnTo>
                      <a:pt x="147" y="131"/>
                    </a:lnTo>
                    <a:lnTo>
                      <a:pt x="155" y="122"/>
                    </a:lnTo>
                    <a:lnTo>
                      <a:pt x="170" y="105"/>
                    </a:lnTo>
                    <a:lnTo>
                      <a:pt x="190" y="83"/>
                    </a:lnTo>
                    <a:lnTo>
                      <a:pt x="212" y="58"/>
                    </a:lnTo>
                    <a:lnTo>
                      <a:pt x="235" y="34"/>
                    </a:lnTo>
                    <a:lnTo>
                      <a:pt x="255" y="15"/>
                    </a:lnTo>
                    <a:lnTo>
                      <a:pt x="270" y="2"/>
                    </a:lnTo>
                    <a:lnTo>
                      <a:pt x="278" y="0"/>
                    </a:lnTo>
                    <a:lnTo>
                      <a:pt x="286" y="7"/>
                    </a:lnTo>
                    <a:lnTo>
                      <a:pt x="297" y="15"/>
                    </a:lnTo>
                    <a:lnTo>
                      <a:pt x="310" y="25"/>
                    </a:lnTo>
                    <a:lnTo>
                      <a:pt x="325" y="35"/>
                    </a:lnTo>
                    <a:lnTo>
                      <a:pt x="338" y="44"/>
                    </a:lnTo>
                    <a:lnTo>
                      <a:pt x="352" y="52"/>
                    </a:lnTo>
                    <a:lnTo>
                      <a:pt x="362" y="59"/>
                    </a:lnTo>
                    <a:lnTo>
                      <a:pt x="369" y="64"/>
                    </a:lnTo>
                    <a:lnTo>
                      <a:pt x="378" y="71"/>
                    </a:lnTo>
                    <a:lnTo>
                      <a:pt x="384" y="77"/>
                    </a:lnTo>
                    <a:lnTo>
                      <a:pt x="388" y="84"/>
                    </a:lnTo>
                    <a:lnTo>
                      <a:pt x="387" y="94"/>
                    </a:lnTo>
                    <a:lnTo>
                      <a:pt x="384" y="100"/>
                    </a:lnTo>
                    <a:lnTo>
                      <a:pt x="377" y="107"/>
                    </a:lnTo>
                    <a:lnTo>
                      <a:pt x="368" y="114"/>
                    </a:lnTo>
                    <a:lnTo>
                      <a:pt x="357" y="121"/>
                    </a:lnTo>
                    <a:lnTo>
                      <a:pt x="343" y="128"/>
                    </a:lnTo>
                    <a:lnTo>
                      <a:pt x="331" y="135"/>
                    </a:lnTo>
                    <a:lnTo>
                      <a:pt x="320" y="141"/>
                    </a:lnTo>
                    <a:lnTo>
                      <a:pt x="310" y="147"/>
                    </a:lnTo>
                    <a:lnTo>
                      <a:pt x="299" y="153"/>
                    </a:lnTo>
                    <a:lnTo>
                      <a:pt x="284" y="161"/>
                    </a:lnTo>
                    <a:lnTo>
                      <a:pt x="266" y="169"/>
                    </a:lnTo>
                    <a:lnTo>
                      <a:pt x="247" y="177"/>
                    </a:lnTo>
                    <a:lnTo>
                      <a:pt x="227" y="185"/>
                    </a:lnTo>
                    <a:lnTo>
                      <a:pt x="210" y="193"/>
                    </a:lnTo>
                    <a:lnTo>
                      <a:pt x="197" y="199"/>
                    </a:lnTo>
                    <a:lnTo>
                      <a:pt x="188" y="203"/>
                    </a:lnTo>
                    <a:lnTo>
                      <a:pt x="182" y="206"/>
                    </a:lnTo>
                    <a:lnTo>
                      <a:pt x="176" y="208"/>
                    </a:lnTo>
                    <a:lnTo>
                      <a:pt x="170" y="210"/>
                    </a:lnTo>
                    <a:lnTo>
                      <a:pt x="164" y="212"/>
                    </a:lnTo>
                    <a:lnTo>
                      <a:pt x="158" y="214"/>
                    </a:lnTo>
                    <a:lnTo>
                      <a:pt x="152" y="215"/>
                    </a:lnTo>
                    <a:lnTo>
                      <a:pt x="146" y="216"/>
                    </a:lnTo>
                    <a:lnTo>
                      <a:pt x="140" y="216"/>
                    </a:lnTo>
                    <a:lnTo>
                      <a:pt x="134" y="214"/>
                    </a:lnTo>
                    <a:lnTo>
                      <a:pt x="127" y="210"/>
                    </a:lnTo>
                    <a:lnTo>
                      <a:pt x="119" y="205"/>
                    </a:lnTo>
                    <a:lnTo>
                      <a:pt x="112" y="199"/>
                    </a:lnTo>
                    <a:lnTo>
                      <a:pt x="104" y="191"/>
                    </a:lnTo>
                    <a:lnTo>
                      <a:pt x="98" y="185"/>
                    </a:lnTo>
                    <a:lnTo>
                      <a:pt x="92" y="180"/>
                    </a:lnTo>
                    <a:lnTo>
                      <a:pt x="88" y="17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5"/>
              <p:cNvSpPr>
                <a:spLocks/>
              </p:cNvSpPr>
              <p:nvPr/>
            </p:nvSpPr>
            <p:spPr bwMode="auto">
              <a:xfrm>
                <a:off x="4742" y="3831"/>
                <a:ext cx="209" cy="117"/>
              </a:xfrm>
              <a:custGeom>
                <a:avLst/>
                <a:gdLst/>
                <a:ahLst/>
                <a:cxnLst>
                  <a:cxn ang="0">
                    <a:pos x="118" y="35"/>
                  </a:cxn>
                  <a:cxn ang="0">
                    <a:pos x="145" y="20"/>
                  </a:cxn>
                  <a:cxn ang="0">
                    <a:pos x="171" y="8"/>
                  </a:cxn>
                  <a:cxn ang="0">
                    <a:pos x="188" y="1"/>
                  </a:cxn>
                  <a:cxn ang="0">
                    <a:pos x="196" y="0"/>
                  </a:cxn>
                  <a:cxn ang="0">
                    <a:pos x="213" y="3"/>
                  </a:cxn>
                  <a:cxn ang="0">
                    <a:pos x="237" y="10"/>
                  </a:cxn>
                  <a:cxn ang="0">
                    <a:pos x="262" y="18"/>
                  </a:cxn>
                  <a:cxn ang="0">
                    <a:pos x="286" y="28"/>
                  </a:cxn>
                  <a:cxn ang="0">
                    <a:pos x="316" y="40"/>
                  </a:cxn>
                  <a:cxn ang="0">
                    <a:pos x="348" y="52"/>
                  </a:cxn>
                  <a:cxn ang="0">
                    <a:pos x="378" y="63"/>
                  </a:cxn>
                  <a:cxn ang="0">
                    <a:pos x="401" y="70"/>
                  </a:cxn>
                  <a:cxn ang="0">
                    <a:pos x="414" y="76"/>
                  </a:cxn>
                  <a:cxn ang="0">
                    <a:pos x="419" y="80"/>
                  </a:cxn>
                  <a:cxn ang="0">
                    <a:pos x="419" y="84"/>
                  </a:cxn>
                  <a:cxn ang="0">
                    <a:pos x="413" y="92"/>
                  </a:cxn>
                  <a:cxn ang="0">
                    <a:pos x="398" y="105"/>
                  </a:cxn>
                  <a:cxn ang="0">
                    <a:pos x="385" y="113"/>
                  </a:cxn>
                  <a:cxn ang="0">
                    <a:pos x="364" y="129"/>
                  </a:cxn>
                  <a:cxn ang="0">
                    <a:pos x="337" y="150"/>
                  </a:cxn>
                  <a:cxn ang="0">
                    <a:pos x="314" y="169"/>
                  </a:cxn>
                  <a:cxn ang="0">
                    <a:pos x="302" y="177"/>
                  </a:cxn>
                  <a:cxn ang="0">
                    <a:pos x="280" y="194"/>
                  </a:cxn>
                  <a:cxn ang="0">
                    <a:pos x="252" y="216"/>
                  </a:cxn>
                  <a:cxn ang="0">
                    <a:pos x="230" y="232"/>
                  </a:cxn>
                  <a:cxn ang="0">
                    <a:pos x="219" y="235"/>
                  </a:cxn>
                  <a:cxn ang="0">
                    <a:pos x="203" y="231"/>
                  </a:cxn>
                  <a:cxn ang="0">
                    <a:pos x="182" y="223"/>
                  </a:cxn>
                  <a:cxn ang="0">
                    <a:pos x="160" y="214"/>
                  </a:cxn>
                  <a:cxn ang="0">
                    <a:pos x="141" y="206"/>
                  </a:cxn>
                  <a:cxn ang="0">
                    <a:pos x="124" y="198"/>
                  </a:cxn>
                  <a:cxn ang="0">
                    <a:pos x="106" y="190"/>
                  </a:cxn>
                  <a:cxn ang="0">
                    <a:pos x="89" y="182"/>
                  </a:cxn>
                  <a:cxn ang="0">
                    <a:pos x="72" y="174"/>
                  </a:cxn>
                  <a:cxn ang="0">
                    <a:pos x="51" y="165"/>
                  </a:cxn>
                  <a:cxn ang="0">
                    <a:pos x="30" y="155"/>
                  </a:cxn>
                  <a:cxn ang="0">
                    <a:pos x="13" y="145"/>
                  </a:cxn>
                  <a:cxn ang="0">
                    <a:pos x="1" y="132"/>
                  </a:cxn>
                  <a:cxn ang="0">
                    <a:pos x="3" y="124"/>
                  </a:cxn>
                  <a:cxn ang="0">
                    <a:pos x="12" y="116"/>
                  </a:cxn>
                  <a:cxn ang="0">
                    <a:pos x="28" y="99"/>
                  </a:cxn>
                  <a:cxn ang="0">
                    <a:pos x="53" y="75"/>
                  </a:cxn>
                  <a:cxn ang="0">
                    <a:pos x="82" y="51"/>
                  </a:cxn>
                  <a:cxn ang="0">
                    <a:pos x="104" y="44"/>
                  </a:cxn>
                </a:cxnLst>
                <a:rect l="0" t="0" r="r" b="b"/>
                <a:pathLst>
                  <a:path w="419" h="235">
                    <a:moveTo>
                      <a:pt x="104" y="44"/>
                    </a:moveTo>
                    <a:lnTo>
                      <a:pt x="118" y="35"/>
                    </a:lnTo>
                    <a:lnTo>
                      <a:pt x="131" y="27"/>
                    </a:lnTo>
                    <a:lnTo>
                      <a:pt x="145" y="20"/>
                    </a:lnTo>
                    <a:lnTo>
                      <a:pt x="159" y="14"/>
                    </a:lnTo>
                    <a:lnTo>
                      <a:pt x="171" y="8"/>
                    </a:lnTo>
                    <a:lnTo>
                      <a:pt x="180" y="4"/>
                    </a:lnTo>
                    <a:lnTo>
                      <a:pt x="188" y="1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204" y="1"/>
                    </a:lnTo>
                    <a:lnTo>
                      <a:pt x="213" y="3"/>
                    </a:lnTo>
                    <a:lnTo>
                      <a:pt x="225" y="6"/>
                    </a:lnTo>
                    <a:lnTo>
                      <a:pt x="237" y="10"/>
                    </a:lnTo>
                    <a:lnTo>
                      <a:pt x="250" y="14"/>
                    </a:lnTo>
                    <a:lnTo>
                      <a:pt x="262" y="18"/>
                    </a:lnTo>
                    <a:lnTo>
                      <a:pt x="274" y="23"/>
                    </a:lnTo>
                    <a:lnTo>
                      <a:pt x="286" y="28"/>
                    </a:lnTo>
                    <a:lnTo>
                      <a:pt x="300" y="34"/>
                    </a:lnTo>
                    <a:lnTo>
                      <a:pt x="316" y="40"/>
                    </a:lnTo>
                    <a:lnTo>
                      <a:pt x="332" y="46"/>
                    </a:lnTo>
                    <a:lnTo>
                      <a:pt x="348" y="52"/>
                    </a:lnTo>
                    <a:lnTo>
                      <a:pt x="363" y="57"/>
                    </a:lnTo>
                    <a:lnTo>
                      <a:pt x="378" y="63"/>
                    </a:lnTo>
                    <a:lnTo>
                      <a:pt x="391" y="67"/>
                    </a:lnTo>
                    <a:lnTo>
                      <a:pt x="401" y="70"/>
                    </a:lnTo>
                    <a:lnTo>
                      <a:pt x="408" y="73"/>
                    </a:lnTo>
                    <a:lnTo>
                      <a:pt x="414" y="76"/>
                    </a:lnTo>
                    <a:lnTo>
                      <a:pt x="417" y="78"/>
                    </a:lnTo>
                    <a:lnTo>
                      <a:pt x="419" y="80"/>
                    </a:lnTo>
                    <a:lnTo>
                      <a:pt x="419" y="82"/>
                    </a:lnTo>
                    <a:lnTo>
                      <a:pt x="419" y="84"/>
                    </a:lnTo>
                    <a:lnTo>
                      <a:pt x="418" y="86"/>
                    </a:lnTo>
                    <a:lnTo>
                      <a:pt x="413" y="92"/>
                    </a:lnTo>
                    <a:lnTo>
                      <a:pt x="406" y="99"/>
                    </a:lnTo>
                    <a:lnTo>
                      <a:pt x="398" y="105"/>
                    </a:lnTo>
                    <a:lnTo>
                      <a:pt x="391" y="109"/>
                    </a:lnTo>
                    <a:lnTo>
                      <a:pt x="385" y="113"/>
                    </a:lnTo>
                    <a:lnTo>
                      <a:pt x="376" y="120"/>
                    </a:lnTo>
                    <a:lnTo>
                      <a:pt x="364" y="129"/>
                    </a:lnTo>
                    <a:lnTo>
                      <a:pt x="351" y="140"/>
                    </a:lnTo>
                    <a:lnTo>
                      <a:pt x="337" y="150"/>
                    </a:lnTo>
                    <a:lnTo>
                      <a:pt x="324" y="161"/>
                    </a:lnTo>
                    <a:lnTo>
                      <a:pt x="314" y="169"/>
                    </a:lnTo>
                    <a:lnTo>
                      <a:pt x="308" y="173"/>
                    </a:lnTo>
                    <a:lnTo>
                      <a:pt x="302" y="177"/>
                    </a:lnTo>
                    <a:lnTo>
                      <a:pt x="292" y="185"/>
                    </a:lnTo>
                    <a:lnTo>
                      <a:pt x="280" y="194"/>
                    </a:lnTo>
                    <a:lnTo>
                      <a:pt x="265" y="205"/>
                    </a:lnTo>
                    <a:lnTo>
                      <a:pt x="252" y="216"/>
                    </a:lnTo>
                    <a:lnTo>
                      <a:pt x="239" y="225"/>
                    </a:lnTo>
                    <a:lnTo>
                      <a:pt x="230" y="232"/>
                    </a:lnTo>
                    <a:lnTo>
                      <a:pt x="224" y="235"/>
                    </a:lnTo>
                    <a:lnTo>
                      <a:pt x="219" y="235"/>
                    </a:lnTo>
                    <a:lnTo>
                      <a:pt x="212" y="233"/>
                    </a:lnTo>
                    <a:lnTo>
                      <a:pt x="203" y="231"/>
                    </a:lnTo>
                    <a:lnTo>
                      <a:pt x="193" y="227"/>
                    </a:lnTo>
                    <a:lnTo>
                      <a:pt x="182" y="223"/>
                    </a:lnTo>
                    <a:lnTo>
                      <a:pt x="171" y="219"/>
                    </a:lnTo>
                    <a:lnTo>
                      <a:pt x="160" y="214"/>
                    </a:lnTo>
                    <a:lnTo>
                      <a:pt x="150" y="210"/>
                    </a:lnTo>
                    <a:lnTo>
                      <a:pt x="141" y="206"/>
                    </a:lnTo>
                    <a:lnTo>
                      <a:pt x="132" y="202"/>
                    </a:lnTo>
                    <a:lnTo>
                      <a:pt x="124" y="198"/>
                    </a:lnTo>
                    <a:lnTo>
                      <a:pt x="115" y="194"/>
                    </a:lnTo>
                    <a:lnTo>
                      <a:pt x="106" y="190"/>
                    </a:lnTo>
                    <a:lnTo>
                      <a:pt x="97" y="186"/>
                    </a:lnTo>
                    <a:lnTo>
                      <a:pt x="89" y="182"/>
                    </a:lnTo>
                    <a:lnTo>
                      <a:pt x="81" y="178"/>
                    </a:lnTo>
                    <a:lnTo>
                      <a:pt x="72" y="174"/>
                    </a:lnTo>
                    <a:lnTo>
                      <a:pt x="62" y="170"/>
                    </a:lnTo>
                    <a:lnTo>
                      <a:pt x="51" y="165"/>
                    </a:lnTo>
                    <a:lnTo>
                      <a:pt x="41" y="161"/>
                    </a:lnTo>
                    <a:lnTo>
                      <a:pt x="30" y="155"/>
                    </a:lnTo>
                    <a:lnTo>
                      <a:pt x="20" y="150"/>
                    </a:lnTo>
                    <a:lnTo>
                      <a:pt x="13" y="145"/>
                    </a:lnTo>
                    <a:lnTo>
                      <a:pt x="7" y="140"/>
                    </a:lnTo>
                    <a:lnTo>
                      <a:pt x="1" y="132"/>
                    </a:lnTo>
                    <a:lnTo>
                      <a:pt x="0" y="127"/>
                    </a:lnTo>
                    <a:lnTo>
                      <a:pt x="3" y="124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9" y="108"/>
                    </a:lnTo>
                    <a:lnTo>
                      <a:pt x="28" y="99"/>
                    </a:lnTo>
                    <a:lnTo>
                      <a:pt x="40" y="87"/>
                    </a:lnTo>
                    <a:lnTo>
                      <a:pt x="53" y="75"/>
                    </a:lnTo>
                    <a:lnTo>
                      <a:pt x="67" y="63"/>
                    </a:lnTo>
                    <a:lnTo>
                      <a:pt x="82" y="51"/>
                    </a:lnTo>
                    <a:lnTo>
                      <a:pt x="98" y="40"/>
                    </a:lnTo>
                    <a:lnTo>
                      <a:pt x="10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6"/>
              <p:cNvSpPr>
                <a:spLocks/>
              </p:cNvSpPr>
              <p:nvPr/>
            </p:nvSpPr>
            <p:spPr bwMode="auto">
              <a:xfrm>
                <a:off x="5214" y="3609"/>
                <a:ext cx="150" cy="162"/>
              </a:xfrm>
              <a:custGeom>
                <a:avLst/>
                <a:gdLst/>
                <a:ahLst/>
                <a:cxnLst>
                  <a:cxn ang="0">
                    <a:pos x="15" y="129"/>
                  </a:cxn>
                  <a:cxn ang="0">
                    <a:pos x="7" y="99"/>
                  </a:cxn>
                  <a:cxn ang="0">
                    <a:pos x="0" y="59"/>
                  </a:cxn>
                  <a:cxn ang="0">
                    <a:pos x="6" y="21"/>
                  </a:cxn>
                  <a:cxn ang="0">
                    <a:pos x="25" y="4"/>
                  </a:cxn>
                  <a:cxn ang="0">
                    <a:pos x="53" y="0"/>
                  </a:cxn>
                  <a:cxn ang="0">
                    <a:pos x="90" y="4"/>
                  </a:cxn>
                  <a:cxn ang="0">
                    <a:pos x="133" y="14"/>
                  </a:cxn>
                  <a:cxn ang="0">
                    <a:pos x="178" y="31"/>
                  </a:cxn>
                  <a:cxn ang="0">
                    <a:pos x="217" y="53"/>
                  </a:cxn>
                  <a:cxn ang="0">
                    <a:pos x="249" y="81"/>
                  </a:cxn>
                  <a:cxn ang="0">
                    <a:pos x="267" y="115"/>
                  </a:cxn>
                  <a:cxn ang="0">
                    <a:pos x="276" y="186"/>
                  </a:cxn>
                  <a:cxn ang="0">
                    <a:pos x="294" y="201"/>
                  </a:cxn>
                  <a:cxn ang="0">
                    <a:pos x="299" y="211"/>
                  </a:cxn>
                  <a:cxn ang="0">
                    <a:pos x="298" y="225"/>
                  </a:cxn>
                  <a:cxn ang="0">
                    <a:pos x="298" y="237"/>
                  </a:cxn>
                  <a:cxn ang="0">
                    <a:pos x="301" y="248"/>
                  </a:cxn>
                  <a:cxn ang="0">
                    <a:pos x="288" y="256"/>
                  </a:cxn>
                  <a:cxn ang="0">
                    <a:pos x="256" y="264"/>
                  </a:cxn>
                  <a:cxn ang="0">
                    <a:pos x="225" y="275"/>
                  </a:cxn>
                  <a:cxn ang="0">
                    <a:pos x="203" y="286"/>
                  </a:cxn>
                  <a:cxn ang="0">
                    <a:pos x="191" y="300"/>
                  </a:cxn>
                  <a:cxn ang="0">
                    <a:pos x="179" y="317"/>
                  </a:cxn>
                  <a:cxn ang="0">
                    <a:pos x="169" y="316"/>
                  </a:cxn>
                  <a:cxn ang="0">
                    <a:pos x="158" y="304"/>
                  </a:cxn>
                  <a:cxn ang="0">
                    <a:pos x="149" y="294"/>
                  </a:cxn>
                  <a:cxn ang="0">
                    <a:pos x="142" y="289"/>
                  </a:cxn>
                  <a:cxn ang="0">
                    <a:pos x="130" y="289"/>
                  </a:cxn>
                  <a:cxn ang="0">
                    <a:pos x="112" y="285"/>
                  </a:cxn>
                  <a:cxn ang="0">
                    <a:pos x="90" y="259"/>
                  </a:cxn>
                  <a:cxn ang="0">
                    <a:pos x="61" y="228"/>
                  </a:cxn>
                  <a:cxn ang="0">
                    <a:pos x="60" y="216"/>
                  </a:cxn>
                  <a:cxn ang="0">
                    <a:pos x="49" y="205"/>
                  </a:cxn>
                  <a:cxn ang="0">
                    <a:pos x="38" y="207"/>
                  </a:cxn>
                  <a:cxn ang="0">
                    <a:pos x="27" y="208"/>
                  </a:cxn>
                  <a:cxn ang="0">
                    <a:pos x="18" y="208"/>
                  </a:cxn>
                  <a:cxn ang="0">
                    <a:pos x="12" y="205"/>
                  </a:cxn>
                  <a:cxn ang="0">
                    <a:pos x="7" y="186"/>
                  </a:cxn>
                  <a:cxn ang="0">
                    <a:pos x="7" y="167"/>
                  </a:cxn>
                  <a:cxn ang="0">
                    <a:pos x="12" y="149"/>
                  </a:cxn>
                  <a:cxn ang="0">
                    <a:pos x="16" y="135"/>
                  </a:cxn>
                </a:cxnLst>
                <a:rect l="0" t="0" r="r" b="b"/>
                <a:pathLst>
                  <a:path w="301" h="323">
                    <a:moveTo>
                      <a:pt x="16" y="135"/>
                    </a:moveTo>
                    <a:lnTo>
                      <a:pt x="15" y="129"/>
                    </a:lnTo>
                    <a:lnTo>
                      <a:pt x="11" y="116"/>
                    </a:lnTo>
                    <a:lnTo>
                      <a:pt x="7" y="99"/>
                    </a:lnTo>
                    <a:lnTo>
                      <a:pt x="3" y="79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6" y="21"/>
                    </a:lnTo>
                    <a:lnTo>
                      <a:pt x="16" y="8"/>
                    </a:lnTo>
                    <a:lnTo>
                      <a:pt x="25" y="4"/>
                    </a:lnTo>
                    <a:lnTo>
                      <a:pt x="37" y="1"/>
                    </a:lnTo>
                    <a:lnTo>
                      <a:pt x="53" y="0"/>
                    </a:lnTo>
                    <a:lnTo>
                      <a:pt x="71" y="1"/>
                    </a:lnTo>
                    <a:lnTo>
                      <a:pt x="90" y="4"/>
                    </a:lnTo>
                    <a:lnTo>
                      <a:pt x="111" y="8"/>
                    </a:lnTo>
                    <a:lnTo>
                      <a:pt x="133" y="14"/>
                    </a:lnTo>
                    <a:lnTo>
                      <a:pt x="155" y="22"/>
                    </a:lnTo>
                    <a:lnTo>
                      <a:pt x="178" y="31"/>
                    </a:lnTo>
                    <a:lnTo>
                      <a:pt x="198" y="41"/>
                    </a:lnTo>
                    <a:lnTo>
                      <a:pt x="217" y="53"/>
                    </a:lnTo>
                    <a:lnTo>
                      <a:pt x="234" y="66"/>
                    </a:lnTo>
                    <a:lnTo>
                      <a:pt x="249" y="81"/>
                    </a:lnTo>
                    <a:lnTo>
                      <a:pt x="260" y="97"/>
                    </a:lnTo>
                    <a:lnTo>
                      <a:pt x="267" y="115"/>
                    </a:lnTo>
                    <a:lnTo>
                      <a:pt x="270" y="134"/>
                    </a:lnTo>
                    <a:lnTo>
                      <a:pt x="276" y="186"/>
                    </a:lnTo>
                    <a:lnTo>
                      <a:pt x="285" y="202"/>
                    </a:lnTo>
                    <a:lnTo>
                      <a:pt x="294" y="201"/>
                    </a:lnTo>
                    <a:lnTo>
                      <a:pt x="298" y="203"/>
                    </a:lnTo>
                    <a:lnTo>
                      <a:pt x="299" y="211"/>
                    </a:lnTo>
                    <a:lnTo>
                      <a:pt x="299" y="218"/>
                    </a:lnTo>
                    <a:lnTo>
                      <a:pt x="298" y="225"/>
                    </a:lnTo>
                    <a:lnTo>
                      <a:pt x="298" y="230"/>
                    </a:lnTo>
                    <a:lnTo>
                      <a:pt x="298" y="237"/>
                    </a:lnTo>
                    <a:lnTo>
                      <a:pt x="300" y="242"/>
                    </a:lnTo>
                    <a:lnTo>
                      <a:pt x="301" y="248"/>
                    </a:lnTo>
                    <a:lnTo>
                      <a:pt x="301" y="254"/>
                    </a:lnTo>
                    <a:lnTo>
                      <a:pt x="288" y="256"/>
                    </a:lnTo>
                    <a:lnTo>
                      <a:pt x="272" y="259"/>
                    </a:lnTo>
                    <a:lnTo>
                      <a:pt x="256" y="264"/>
                    </a:lnTo>
                    <a:lnTo>
                      <a:pt x="240" y="269"/>
                    </a:lnTo>
                    <a:lnTo>
                      <a:pt x="225" y="275"/>
                    </a:lnTo>
                    <a:lnTo>
                      <a:pt x="212" y="281"/>
                    </a:lnTo>
                    <a:lnTo>
                      <a:pt x="203" y="286"/>
                    </a:lnTo>
                    <a:lnTo>
                      <a:pt x="197" y="291"/>
                    </a:lnTo>
                    <a:lnTo>
                      <a:pt x="191" y="300"/>
                    </a:lnTo>
                    <a:lnTo>
                      <a:pt x="185" y="309"/>
                    </a:lnTo>
                    <a:lnTo>
                      <a:pt x="179" y="317"/>
                    </a:lnTo>
                    <a:lnTo>
                      <a:pt x="174" y="323"/>
                    </a:lnTo>
                    <a:lnTo>
                      <a:pt x="169" y="316"/>
                    </a:lnTo>
                    <a:lnTo>
                      <a:pt x="164" y="310"/>
                    </a:lnTo>
                    <a:lnTo>
                      <a:pt x="158" y="304"/>
                    </a:lnTo>
                    <a:lnTo>
                      <a:pt x="154" y="298"/>
                    </a:lnTo>
                    <a:lnTo>
                      <a:pt x="149" y="294"/>
                    </a:lnTo>
                    <a:lnTo>
                      <a:pt x="145" y="291"/>
                    </a:lnTo>
                    <a:lnTo>
                      <a:pt x="142" y="289"/>
                    </a:lnTo>
                    <a:lnTo>
                      <a:pt x="138" y="289"/>
                    </a:lnTo>
                    <a:lnTo>
                      <a:pt x="130" y="289"/>
                    </a:lnTo>
                    <a:lnTo>
                      <a:pt x="120" y="287"/>
                    </a:lnTo>
                    <a:lnTo>
                      <a:pt x="112" y="285"/>
                    </a:lnTo>
                    <a:lnTo>
                      <a:pt x="109" y="284"/>
                    </a:lnTo>
                    <a:lnTo>
                      <a:pt x="90" y="259"/>
                    </a:lnTo>
                    <a:lnTo>
                      <a:pt x="72" y="241"/>
                    </a:lnTo>
                    <a:lnTo>
                      <a:pt x="61" y="228"/>
                    </a:lnTo>
                    <a:lnTo>
                      <a:pt x="61" y="224"/>
                    </a:lnTo>
                    <a:lnTo>
                      <a:pt x="60" y="216"/>
                    </a:lnTo>
                    <a:lnTo>
                      <a:pt x="56" y="208"/>
                    </a:lnTo>
                    <a:lnTo>
                      <a:pt x="49" y="205"/>
                    </a:lnTo>
                    <a:lnTo>
                      <a:pt x="44" y="206"/>
                    </a:lnTo>
                    <a:lnTo>
                      <a:pt x="38" y="207"/>
                    </a:lnTo>
                    <a:lnTo>
                      <a:pt x="32" y="208"/>
                    </a:lnTo>
                    <a:lnTo>
                      <a:pt x="27" y="208"/>
                    </a:lnTo>
                    <a:lnTo>
                      <a:pt x="23" y="209"/>
                    </a:lnTo>
                    <a:lnTo>
                      <a:pt x="18" y="208"/>
                    </a:lnTo>
                    <a:lnTo>
                      <a:pt x="15" y="207"/>
                    </a:lnTo>
                    <a:lnTo>
                      <a:pt x="12" y="205"/>
                    </a:lnTo>
                    <a:lnTo>
                      <a:pt x="9" y="197"/>
                    </a:lnTo>
                    <a:lnTo>
                      <a:pt x="7" y="186"/>
                    </a:lnTo>
                    <a:lnTo>
                      <a:pt x="6" y="174"/>
                    </a:lnTo>
                    <a:lnTo>
                      <a:pt x="7" y="167"/>
                    </a:lnTo>
                    <a:lnTo>
                      <a:pt x="9" y="160"/>
                    </a:lnTo>
                    <a:lnTo>
                      <a:pt x="12" y="149"/>
                    </a:lnTo>
                    <a:lnTo>
                      <a:pt x="15" y="139"/>
                    </a:lnTo>
                    <a:lnTo>
                      <a:pt x="16" y="135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7"/>
              <p:cNvSpPr>
                <a:spLocks/>
              </p:cNvSpPr>
              <p:nvPr/>
            </p:nvSpPr>
            <p:spPr bwMode="auto">
              <a:xfrm>
                <a:off x="5129" y="3736"/>
                <a:ext cx="285" cy="321"/>
              </a:xfrm>
              <a:custGeom>
                <a:avLst/>
                <a:gdLst/>
                <a:ahLst/>
                <a:cxnLst>
                  <a:cxn ang="0">
                    <a:pos x="228" y="613"/>
                  </a:cxn>
                  <a:cxn ang="0">
                    <a:pos x="189" y="570"/>
                  </a:cxn>
                  <a:cxn ang="0">
                    <a:pos x="170" y="511"/>
                  </a:cxn>
                  <a:cxn ang="0">
                    <a:pos x="122" y="499"/>
                  </a:cxn>
                  <a:cxn ang="0">
                    <a:pos x="70" y="479"/>
                  </a:cxn>
                  <a:cxn ang="0">
                    <a:pos x="41" y="447"/>
                  </a:cxn>
                  <a:cxn ang="0">
                    <a:pos x="16" y="413"/>
                  </a:cxn>
                  <a:cxn ang="0">
                    <a:pos x="0" y="386"/>
                  </a:cxn>
                  <a:cxn ang="0">
                    <a:pos x="5" y="372"/>
                  </a:cxn>
                  <a:cxn ang="0">
                    <a:pos x="18" y="362"/>
                  </a:cxn>
                  <a:cxn ang="0">
                    <a:pos x="30" y="355"/>
                  </a:cxn>
                  <a:cxn ang="0">
                    <a:pos x="41" y="345"/>
                  </a:cxn>
                  <a:cxn ang="0">
                    <a:pos x="60" y="350"/>
                  </a:cxn>
                  <a:cxn ang="0">
                    <a:pos x="67" y="361"/>
                  </a:cxn>
                  <a:cxn ang="0">
                    <a:pos x="79" y="378"/>
                  </a:cxn>
                  <a:cxn ang="0">
                    <a:pos x="100" y="392"/>
                  </a:cxn>
                  <a:cxn ang="0">
                    <a:pos x="124" y="391"/>
                  </a:cxn>
                  <a:cxn ang="0">
                    <a:pos x="137" y="383"/>
                  </a:cxn>
                  <a:cxn ang="0">
                    <a:pos x="148" y="369"/>
                  </a:cxn>
                  <a:cxn ang="0">
                    <a:pos x="169" y="328"/>
                  </a:cxn>
                  <a:cxn ang="0">
                    <a:pos x="193" y="265"/>
                  </a:cxn>
                  <a:cxn ang="0">
                    <a:pos x="212" y="216"/>
                  </a:cxn>
                  <a:cxn ang="0">
                    <a:pos x="243" y="157"/>
                  </a:cxn>
                  <a:cxn ang="0">
                    <a:pos x="277" y="107"/>
                  </a:cxn>
                  <a:cxn ang="0">
                    <a:pos x="300" y="86"/>
                  </a:cxn>
                  <a:cxn ang="0">
                    <a:pos x="330" y="70"/>
                  </a:cxn>
                  <a:cxn ang="0">
                    <a:pos x="351" y="58"/>
                  </a:cxn>
                  <a:cxn ang="0">
                    <a:pos x="367" y="32"/>
                  </a:cxn>
                  <a:cxn ang="0">
                    <a:pos x="392" y="14"/>
                  </a:cxn>
                  <a:cxn ang="0">
                    <a:pos x="427" y="3"/>
                  </a:cxn>
                  <a:cxn ang="0">
                    <a:pos x="450" y="0"/>
                  </a:cxn>
                  <a:cxn ang="0">
                    <a:pos x="461" y="0"/>
                  </a:cxn>
                  <a:cxn ang="0">
                    <a:pos x="477" y="9"/>
                  </a:cxn>
                  <a:cxn ang="0">
                    <a:pos x="494" y="38"/>
                  </a:cxn>
                  <a:cxn ang="0">
                    <a:pos x="506" y="48"/>
                  </a:cxn>
                  <a:cxn ang="0">
                    <a:pos x="515" y="55"/>
                  </a:cxn>
                  <a:cxn ang="0">
                    <a:pos x="533" y="96"/>
                  </a:cxn>
                  <a:cxn ang="0">
                    <a:pos x="559" y="188"/>
                  </a:cxn>
                  <a:cxn ang="0">
                    <a:pos x="568" y="288"/>
                  </a:cxn>
                  <a:cxn ang="0">
                    <a:pos x="550" y="312"/>
                  </a:cxn>
                  <a:cxn ang="0">
                    <a:pos x="539" y="318"/>
                  </a:cxn>
                  <a:cxn ang="0">
                    <a:pos x="527" y="325"/>
                  </a:cxn>
                  <a:cxn ang="0">
                    <a:pos x="503" y="342"/>
                  </a:cxn>
                  <a:cxn ang="0">
                    <a:pos x="481" y="354"/>
                  </a:cxn>
                  <a:cxn ang="0">
                    <a:pos x="460" y="358"/>
                  </a:cxn>
                  <a:cxn ang="0">
                    <a:pos x="430" y="356"/>
                  </a:cxn>
                  <a:cxn ang="0">
                    <a:pos x="399" y="356"/>
                  </a:cxn>
                  <a:cxn ang="0">
                    <a:pos x="374" y="368"/>
                  </a:cxn>
                  <a:cxn ang="0">
                    <a:pos x="349" y="391"/>
                  </a:cxn>
                  <a:cxn ang="0">
                    <a:pos x="334" y="416"/>
                  </a:cxn>
                  <a:cxn ang="0">
                    <a:pos x="320" y="444"/>
                  </a:cxn>
                  <a:cxn ang="0">
                    <a:pos x="314" y="541"/>
                  </a:cxn>
                  <a:cxn ang="0">
                    <a:pos x="335" y="591"/>
                  </a:cxn>
                  <a:cxn ang="0">
                    <a:pos x="353" y="610"/>
                  </a:cxn>
                  <a:cxn ang="0">
                    <a:pos x="381" y="629"/>
                  </a:cxn>
                  <a:cxn ang="0">
                    <a:pos x="334" y="642"/>
                  </a:cxn>
                  <a:cxn ang="0">
                    <a:pos x="314" y="642"/>
                  </a:cxn>
                  <a:cxn ang="0">
                    <a:pos x="291" y="641"/>
                  </a:cxn>
                  <a:cxn ang="0">
                    <a:pos x="277" y="637"/>
                  </a:cxn>
                  <a:cxn ang="0">
                    <a:pos x="262" y="630"/>
                  </a:cxn>
                </a:cxnLst>
                <a:rect l="0" t="0" r="r" b="b"/>
                <a:pathLst>
                  <a:path w="569" h="642">
                    <a:moveTo>
                      <a:pt x="252" y="627"/>
                    </a:moveTo>
                    <a:lnTo>
                      <a:pt x="240" y="622"/>
                    </a:lnTo>
                    <a:lnTo>
                      <a:pt x="228" y="613"/>
                    </a:lnTo>
                    <a:lnTo>
                      <a:pt x="214" y="602"/>
                    </a:lnTo>
                    <a:lnTo>
                      <a:pt x="201" y="586"/>
                    </a:lnTo>
                    <a:lnTo>
                      <a:pt x="189" y="570"/>
                    </a:lnTo>
                    <a:lnTo>
                      <a:pt x="180" y="552"/>
                    </a:lnTo>
                    <a:lnTo>
                      <a:pt x="173" y="532"/>
                    </a:lnTo>
                    <a:lnTo>
                      <a:pt x="170" y="511"/>
                    </a:lnTo>
                    <a:lnTo>
                      <a:pt x="156" y="508"/>
                    </a:lnTo>
                    <a:lnTo>
                      <a:pt x="140" y="504"/>
                    </a:lnTo>
                    <a:lnTo>
                      <a:pt x="122" y="499"/>
                    </a:lnTo>
                    <a:lnTo>
                      <a:pt x="104" y="494"/>
                    </a:lnTo>
                    <a:lnTo>
                      <a:pt x="86" y="487"/>
                    </a:lnTo>
                    <a:lnTo>
                      <a:pt x="70" y="479"/>
                    </a:lnTo>
                    <a:lnTo>
                      <a:pt x="57" y="469"/>
                    </a:lnTo>
                    <a:lnTo>
                      <a:pt x="48" y="458"/>
                    </a:lnTo>
                    <a:lnTo>
                      <a:pt x="41" y="447"/>
                    </a:lnTo>
                    <a:lnTo>
                      <a:pt x="32" y="435"/>
                    </a:lnTo>
                    <a:lnTo>
                      <a:pt x="24" y="424"/>
                    </a:lnTo>
                    <a:lnTo>
                      <a:pt x="16" y="413"/>
                    </a:lnTo>
                    <a:lnTo>
                      <a:pt x="9" y="402"/>
                    </a:lnTo>
                    <a:lnTo>
                      <a:pt x="3" y="393"/>
                    </a:lnTo>
                    <a:lnTo>
                      <a:pt x="0" y="386"/>
                    </a:lnTo>
                    <a:lnTo>
                      <a:pt x="0" y="380"/>
                    </a:lnTo>
                    <a:lnTo>
                      <a:pt x="2" y="376"/>
                    </a:lnTo>
                    <a:lnTo>
                      <a:pt x="5" y="372"/>
                    </a:lnTo>
                    <a:lnTo>
                      <a:pt x="9" y="368"/>
                    </a:lnTo>
                    <a:lnTo>
                      <a:pt x="14" y="364"/>
                    </a:lnTo>
                    <a:lnTo>
                      <a:pt x="18" y="362"/>
                    </a:lnTo>
                    <a:lnTo>
                      <a:pt x="23" y="359"/>
                    </a:lnTo>
                    <a:lnTo>
                      <a:pt x="27" y="357"/>
                    </a:lnTo>
                    <a:lnTo>
                      <a:pt x="30" y="355"/>
                    </a:lnTo>
                    <a:lnTo>
                      <a:pt x="34" y="352"/>
                    </a:lnTo>
                    <a:lnTo>
                      <a:pt x="37" y="348"/>
                    </a:lnTo>
                    <a:lnTo>
                      <a:pt x="41" y="345"/>
                    </a:lnTo>
                    <a:lnTo>
                      <a:pt x="50" y="345"/>
                    </a:lnTo>
                    <a:lnTo>
                      <a:pt x="58" y="348"/>
                    </a:lnTo>
                    <a:lnTo>
                      <a:pt x="60" y="350"/>
                    </a:lnTo>
                    <a:lnTo>
                      <a:pt x="61" y="353"/>
                    </a:lnTo>
                    <a:lnTo>
                      <a:pt x="64" y="357"/>
                    </a:lnTo>
                    <a:lnTo>
                      <a:pt x="67" y="361"/>
                    </a:lnTo>
                    <a:lnTo>
                      <a:pt x="70" y="366"/>
                    </a:lnTo>
                    <a:lnTo>
                      <a:pt x="74" y="371"/>
                    </a:lnTo>
                    <a:lnTo>
                      <a:pt x="79" y="378"/>
                    </a:lnTo>
                    <a:lnTo>
                      <a:pt x="85" y="383"/>
                    </a:lnTo>
                    <a:lnTo>
                      <a:pt x="93" y="388"/>
                    </a:lnTo>
                    <a:lnTo>
                      <a:pt x="100" y="392"/>
                    </a:lnTo>
                    <a:lnTo>
                      <a:pt x="109" y="393"/>
                    </a:lnTo>
                    <a:lnTo>
                      <a:pt x="117" y="393"/>
                    </a:lnTo>
                    <a:lnTo>
                      <a:pt x="124" y="391"/>
                    </a:lnTo>
                    <a:lnTo>
                      <a:pt x="129" y="389"/>
                    </a:lnTo>
                    <a:lnTo>
                      <a:pt x="133" y="387"/>
                    </a:lnTo>
                    <a:lnTo>
                      <a:pt x="137" y="383"/>
                    </a:lnTo>
                    <a:lnTo>
                      <a:pt x="140" y="379"/>
                    </a:lnTo>
                    <a:lnTo>
                      <a:pt x="144" y="374"/>
                    </a:lnTo>
                    <a:lnTo>
                      <a:pt x="148" y="369"/>
                    </a:lnTo>
                    <a:lnTo>
                      <a:pt x="154" y="360"/>
                    </a:lnTo>
                    <a:lnTo>
                      <a:pt x="161" y="345"/>
                    </a:lnTo>
                    <a:lnTo>
                      <a:pt x="169" y="328"/>
                    </a:lnTo>
                    <a:lnTo>
                      <a:pt x="177" y="307"/>
                    </a:lnTo>
                    <a:lnTo>
                      <a:pt x="186" y="286"/>
                    </a:lnTo>
                    <a:lnTo>
                      <a:pt x="193" y="265"/>
                    </a:lnTo>
                    <a:lnTo>
                      <a:pt x="200" y="247"/>
                    </a:lnTo>
                    <a:lnTo>
                      <a:pt x="205" y="232"/>
                    </a:lnTo>
                    <a:lnTo>
                      <a:pt x="212" y="216"/>
                    </a:lnTo>
                    <a:lnTo>
                      <a:pt x="221" y="198"/>
                    </a:lnTo>
                    <a:lnTo>
                      <a:pt x="231" y="178"/>
                    </a:lnTo>
                    <a:lnTo>
                      <a:pt x="243" y="157"/>
                    </a:lnTo>
                    <a:lnTo>
                      <a:pt x="255" y="138"/>
                    </a:lnTo>
                    <a:lnTo>
                      <a:pt x="267" y="120"/>
                    </a:lnTo>
                    <a:lnTo>
                      <a:pt x="277" y="107"/>
                    </a:lnTo>
                    <a:lnTo>
                      <a:pt x="284" y="97"/>
                    </a:lnTo>
                    <a:lnTo>
                      <a:pt x="291" y="92"/>
                    </a:lnTo>
                    <a:lnTo>
                      <a:pt x="300" y="86"/>
                    </a:lnTo>
                    <a:lnTo>
                      <a:pt x="310" y="80"/>
                    </a:lnTo>
                    <a:lnTo>
                      <a:pt x="320" y="75"/>
                    </a:lnTo>
                    <a:lnTo>
                      <a:pt x="330" y="70"/>
                    </a:lnTo>
                    <a:lnTo>
                      <a:pt x="339" y="65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7" y="51"/>
                    </a:lnTo>
                    <a:lnTo>
                      <a:pt x="362" y="42"/>
                    </a:lnTo>
                    <a:lnTo>
                      <a:pt x="367" y="32"/>
                    </a:lnTo>
                    <a:lnTo>
                      <a:pt x="376" y="23"/>
                    </a:lnTo>
                    <a:lnTo>
                      <a:pt x="383" y="19"/>
                    </a:lnTo>
                    <a:lnTo>
                      <a:pt x="392" y="14"/>
                    </a:lnTo>
                    <a:lnTo>
                      <a:pt x="403" y="10"/>
                    </a:lnTo>
                    <a:lnTo>
                      <a:pt x="415" y="7"/>
                    </a:lnTo>
                    <a:lnTo>
                      <a:pt x="427" y="3"/>
                    </a:lnTo>
                    <a:lnTo>
                      <a:pt x="437" y="1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3" y="0"/>
                    </a:lnTo>
                    <a:lnTo>
                      <a:pt x="457" y="0"/>
                    </a:lnTo>
                    <a:lnTo>
                      <a:pt x="461" y="0"/>
                    </a:lnTo>
                    <a:lnTo>
                      <a:pt x="466" y="2"/>
                    </a:lnTo>
                    <a:lnTo>
                      <a:pt x="471" y="4"/>
                    </a:lnTo>
                    <a:lnTo>
                      <a:pt x="477" y="9"/>
                    </a:lnTo>
                    <a:lnTo>
                      <a:pt x="483" y="17"/>
                    </a:lnTo>
                    <a:lnTo>
                      <a:pt x="489" y="28"/>
                    </a:lnTo>
                    <a:lnTo>
                      <a:pt x="494" y="38"/>
                    </a:lnTo>
                    <a:lnTo>
                      <a:pt x="499" y="44"/>
                    </a:lnTo>
                    <a:lnTo>
                      <a:pt x="502" y="47"/>
                    </a:lnTo>
                    <a:lnTo>
                      <a:pt x="506" y="48"/>
                    </a:lnTo>
                    <a:lnTo>
                      <a:pt x="508" y="49"/>
                    </a:lnTo>
                    <a:lnTo>
                      <a:pt x="512" y="51"/>
                    </a:lnTo>
                    <a:lnTo>
                      <a:pt x="515" y="55"/>
                    </a:lnTo>
                    <a:lnTo>
                      <a:pt x="519" y="62"/>
                    </a:lnTo>
                    <a:lnTo>
                      <a:pt x="525" y="76"/>
                    </a:lnTo>
                    <a:lnTo>
                      <a:pt x="533" y="96"/>
                    </a:lnTo>
                    <a:lnTo>
                      <a:pt x="542" y="124"/>
                    </a:lnTo>
                    <a:lnTo>
                      <a:pt x="551" y="154"/>
                    </a:lnTo>
                    <a:lnTo>
                      <a:pt x="559" y="188"/>
                    </a:lnTo>
                    <a:lnTo>
                      <a:pt x="565" y="222"/>
                    </a:lnTo>
                    <a:lnTo>
                      <a:pt x="569" y="256"/>
                    </a:lnTo>
                    <a:lnTo>
                      <a:pt x="568" y="288"/>
                    </a:lnTo>
                    <a:lnTo>
                      <a:pt x="564" y="299"/>
                    </a:lnTo>
                    <a:lnTo>
                      <a:pt x="557" y="306"/>
                    </a:lnTo>
                    <a:lnTo>
                      <a:pt x="550" y="312"/>
                    </a:lnTo>
                    <a:lnTo>
                      <a:pt x="544" y="315"/>
                    </a:lnTo>
                    <a:lnTo>
                      <a:pt x="541" y="316"/>
                    </a:lnTo>
                    <a:lnTo>
                      <a:pt x="539" y="318"/>
                    </a:lnTo>
                    <a:lnTo>
                      <a:pt x="536" y="320"/>
                    </a:lnTo>
                    <a:lnTo>
                      <a:pt x="532" y="322"/>
                    </a:lnTo>
                    <a:lnTo>
                      <a:pt x="527" y="325"/>
                    </a:lnTo>
                    <a:lnTo>
                      <a:pt x="521" y="329"/>
                    </a:lnTo>
                    <a:lnTo>
                      <a:pt x="513" y="335"/>
                    </a:lnTo>
                    <a:lnTo>
                      <a:pt x="503" y="342"/>
                    </a:lnTo>
                    <a:lnTo>
                      <a:pt x="496" y="348"/>
                    </a:lnTo>
                    <a:lnTo>
                      <a:pt x="488" y="351"/>
                    </a:lnTo>
                    <a:lnTo>
                      <a:pt x="481" y="354"/>
                    </a:lnTo>
                    <a:lnTo>
                      <a:pt x="474" y="356"/>
                    </a:lnTo>
                    <a:lnTo>
                      <a:pt x="467" y="357"/>
                    </a:lnTo>
                    <a:lnTo>
                      <a:pt x="460" y="358"/>
                    </a:lnTo>
                    <a:lnTo>
                      <a:pt x="453" y="358"/>
                    </a:lnTo>
                    <a:lnTo>
                      <a:pt x="445" y="357"/>
                    </a:lnTo>
                    <a:lnTo>
                      <a:pt x="430" y="356"/>
                    </a:lnTo>
                    <a:lnTo>
                      <a:pt x="418" y="355"/>
                    </a:lnTo>
                    <a:lnTo>
                      <a:pt x="407" y="355"/>
                    </a:lnTo>
                    <a:lnTo>
                      <a:pt x="399" y="356"/>
                    </a:lnTo>
                    <a:lnTo>
                      <a:pt x="391" y="359"/>
                    </a:lnTo>
                    <a:lnTo>
                      <a:pt x="383" y="362"/>
                    </a:lnTo>
                    <a:lnTo>
                      <a:pt x="374" y="368"/>
                    </a:lnTo>
                    <a:lnTo>
                      <a:pt x="365" y="375"/>
                    </a:lnTo>
                    <a:lnTo>
                      <a:pt x="356" y="383"/>
                    </a:lnTo>
                    <a:lnTo>
                      <a:pt x="349" y="391"/>
                    </a:lnTo>
                    <a:lnTo>
                      <a:pt x="343" y="399"/>
                    </a:lnTo>
                    <a:lnTo>
                      <a:pt x="339" y="407"/>
                    </a:lnTo>
                    <a:lnTo>
                      <a:pt x="334" y="416"/>
                    </a:lnTo>
                    <a:lnTo>
                      <a:pt x="330" y="425"/>
                    </a:lnTo>
                    <a:lnTo>
                      <a:pt x="325" y="434"/>
                    </a:lnTo>
                    <a:lnTo>
                      <a:pt x="320" y="444"/>
                    </a:lnTo>
                    <a:lnTo>
                      <a:pt x="312" y="471"/>
                    </a:lnTo>
                    <a:lnTo>
                      <a:pt x="310" y="505"/>
                    </a:lnTo>
                    <a:lnTo>
                      <a:pt x="314" y="541"/>
                    </a:lnTo>
                    <a:lnTo>
                      <a:pt x="323" y="571"/>
                    </a:lnTo>
                    <a:lnTo>
                      <a:pt x="330" y="582"/>
                    </a:lnTo>
                    <a:lnTo>
                      <a:pt x="335" y="591"/>
                    </a:lnTo>
                    <a:lnTo>
                      <a:pt x="341" y="599"/>
                    </a:lnTo>
                    <a:lnTo>
                      <a:pt x="347" y="605"/>
                    </a:lnTo>
                    <a:lnTo>
                      <a:pt x="353" y="610"/>
                    </a:lnTo>
                    <a:lnTo>
                      <a:pt x="361" y="615"/>
                    </a:lnTo>
                    <a:lnTo>
                      <a:pt x="370" y="621"/>
                    </a:lnTo>
                    <a:lnTo>
                      <a:pt x="381" y="629"/>
                    </a:lnTo>
                    <a:lnTo>
                      <a:pt x="360" y="635"/>
                    </a:lnTo>
                    <a:lnTo>
                      <a:pt x="345" y="639"/>
                    </a:lnTo>
                    <a:lnTo>
                      <a:pt x="334" y="642"/>
                    </a:lnTo>
                    <a:lnTo>
                      <a:pt x="325" y="642"/>
                    </a:lnTo>
                    <a:lnTo>
                      <a:pt x="319" y="642"/>
                    </a:lnTo>
                    <a:lnTo>
                      <a:pt x="314" y="642"/>
                    </a:lnTo>
                    <a:lnTo>
                      <a:pt x="307" y="641"/>
                    </a:lnTo>
                    <a:lnTo>
                      <a:pt x="299" y="641"/>
                    </a:lnTo>
                    <a:lnTo>
                      <a:pt x="291" y="641"/>
                    </a:lnTo>
                    <a:lnTo>
                      <a:pt x="285" y="640"/>
                    </a:lnTo>
                    <a:lnTo>
                      <a:pt x="280" y="639"/>
                    </a:lnTo>
                    <a:lnTo>
                      <a:pt x="277" y="637"/>
                    </a:lnTo>
                    <a:lnTo>
                      <a:pt x="273" y="635"/>
                    </a:lnTo>
                    <a:lnTo>
                      <a:pt x="269" y="633"/>
                    </a:lnTo>
                    <a:lnTo>
                      <a:pt x="262" y="630"/>
                    </a:lnTo>
                    <a:lnTo>
                      <a:pt x="252" y="62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5098" y="3855"/>
                <a:ext cx="58" cy="68"/>
              </a:xfrm>
              <a:custGeom>
                <a:avLst/>
                <a:gdLst/>
                <a:ahLst/>
                <a:cxnLst>
                  <a:cxn ang="0">
                    <a:pos x="63" y="136"/>
                  </a:cxn>
                  <a:cxn ang="0">
                    <a:pos x="53" y="130"/>
                  </a:cxn>
                  <a:cxn ang="0">
                    <a:pos x="42" y="122"/>
                  </a:cxn>
                  <a:cxn ang="0">
                    <a:pos x="31" y="115"/>
                  </a:cxn>
                  <a:cxn ang="0">
                    <a:pos x="21" y="107"/>
                  </a:cxn>
                  <a:cxn ang="0">
                    <a:pos x="13" y="100"/>
                  </a:cxn>
                  <a:cxn ang="0">
                    <a:pos x="6" y="94"/>
                  </a:cxn>
                  <a:cxn ang="0">
                    <a:pos x="2" y="89"/>
                  </a:cxn>
                  <a:cxn ang="0">
                    <a:pos x="0" y="85"/>
                  </a:cxn>
                  <a:cxn ang="0">
                    <a:pos x="1" y="77"/>
                  </a:cxn>
                  <a:cxn ang="0">
                    <a:pos x="5" y="65"/>
                  </a:cxn>
                  <a:cxn ang="0">
                    <a:pos x="10" y="55"/>
                  </a:cxn>
                  <a:cxn ang="0">
                    <a:pos x="12" y="51"/>
                  </a:cxn>
                  <a:cxn ang="0">
                    <a:pos x="38" y="23"/>
                  </a:cxn>
                  <a:cxn ang="0">
                    <a:pos x="52" y="0"/>
                  </a:cxn>
                  <a:cxn ang="0">
                    <a:pos x="81" y="27"/>
                  </a:cxn>
                  <a:cxn ang="0">
                    <a:pos x="102" y="48"/>
                  </a:cxn>
                  <a:cxn ang="0">
                    <a:pos x="102" y="51"/>
                  </a:cxn>
                  <a:cxn ang="0">
                    <a:pos x="102" y="59"/>
                  </a:cxn>
                  <a:cxn ang="0">
                    <a:pos x="102" y="70"/>
                  </a:cxn>
                  <a:cxn ang="0">
                    <a:pos x="104" y="82"/>
                  </a:cxn>
                  <a:cxn ang="0">
                    <a:pos x="108" y="92"/>
                  </a:cxn>
                  <a:cxn ang="0">
                    <a:pos x="113" y="99"/>
                  </a:cxn>
                  <a:cxn ang="0">
                    <a:pos x="115" y="105"/>
                  </a:cxn>
                  <a:cxn ang="0">
                    <a:pos x="113" y="108"/>
                  </a:cxn>
                  <a:cxn ang="0">
                    <a:pos x="103" y="114"/>
                  </a:cxn>
                  <a:cxn ang="0">
                    <a:pos x="95" y="118"/>
                  </a:cxn>
                  <a:cxn ang="0">
                    <a:pos x="88" y="123"/>
                  </a:cxn>
                  <a:cxn ang="0">
                    <a:pos x="82" y="126"/>
                  </a:cxn>
                  <a:cxn ang="0">
                    <a:pos x="78" y="130"/>
                  </a:cxn>
                  <a:cxn ang="0">
                    <a:pos x="75" y="132"/>
                  </a:cxn>
                  <a:cxn ang="0">
                    <a:pos x="73" y="133"/>
                  </a:cxn>
                  <a:cxn ang="0">
                    <a:pos x="72" y="134"/>
                  </a:cxn>
                  <a:cxn ang="0">
                    <a:pos x="58" y="136"/>
                  </a:cxn>
                  <a:cxn ang="0">
                    <a:pos x="63" y="136"/>
                  </a:cxn>
                </a:cxnLst>
                <a:rect l="0" t="0" r="r" b="b"/>
                <a:pathLst>
                  <a:path w="115" h="136">
                    <a:moveTo>
                      <a:pt x="63" y="136"/>
                    </a:moveTo>
                    <a:lnTo>
                      <a:pt x="53" y="130"/>
                    </a:lnTo>
                    <a:lnTo>
                      <a:pt x="42" y="122"/>
                    </a:lnTo>
                    <a:lnTo>
                      <a:pt x="31" y="115"/>
                    </a:lnTo>
                    <a:lnTo>
                      <a:pt x="21" y="107"/>
                    </a:lnTo>
                    <a:lnTo>
                      <a:pt x="13" y="100"/>
                    </a:lnTo>
                    <a:lnTo>
                      <a:pt x="6" y="94"/>
                    </a:lnTo>
                    <a:lnTo>
                      <a:pt x="2" y="89"/>
                    </a:lnTo>
                    <a:lnTo>
                      <a:pt x="0" y="85"/>
                    </a:lnTo>
                    <a:lnTo>
                      <a:pt x="1" y="77"/>
                    </a:lnTo>
                    <a:lnTo>
                      <a:pt x="5" y="65"/>
                    </a:lnTo>
                    <a:lnTo>
                      <a:pt x="10" y="55"/>
                    </a:lnTo>
                    <a:lnTo>
                      <a:pt x="12" y="51"/>
                    </a:lnTo>
                    <a:lnTo>
                      <a:pt x="38" y="23"/>
                    </a:lnTo>
                    <a:lnTo>
                      <a:pt x="52" y="0"/>
                    </a:lnTo>
                    <a:lnTo>
                      <a:pt x="81" y="27"/>
                    </a:lnTo>
                    <a:lnTo>
                      <a:pt x="102" y="48"/>
                    </a:lnTo>
                    <a:lnTo>
                      <a:pt x="102" y="51"/>
                    </a:lnTo>
                    <a:lnTo>
                      <a:pt x="102" y="59"/>
                    </a:lnTo>
                    <a:lnTo>
                      <a:pt x="102" y="70"/>
                    </a:lnTo>
                    <a:lnTo>
                      <a:pt x="104" y="82"/>
                    </a:lnTo>
                    <a:lnTo>
                      <a:pt x="108" y="92"/>
                    </a:lnTo>
                    <a:lnTo>
                      <a:pt x="113" y="99"/>
                    </a:lnTo>
                    <a:lnTo>
                      <a:pt x="115" y="105"/>
                    </a:lnTo>
                    <a:lnTo>
                      <a:pt x="113" y="108"/>
                    </a:lnTo>
                    <a:lnTo>
                      <a:pt x="103" y="114"/>
                    </a:lnTo>
                    <a:lnTo>
                      <a:pt x="95" y="118"/>
                    </a:lnTo>
                    <a:lnTo>
                      <a:pt x="88" y="123"/>
                    </a:lnTo>
                    <a:lnTo>
                      <a:pt x="82" y="126"/>
                    </a:lnTo>
                    <a:lnTo>
                      <a:pt x="78" y="130"/>
                    </a:lnTo>
                    <a:lnTo>
                      <a:pt x="75" y="132"/>
                    </a:lnTo>
                    <a:lnTo>
                      <a:pt x="73" y="133"/>
                    </a:lnTo>
                    <a:lnTo>
                      <a:pt x="72" y="134"/>
                    </a:lnTo>
                    <a:lnTo>
                      <a:pt x="58" y="136"/>
                    </a:lnTo>
                    <a:lnTo>
                      <a:pt x="63" y="136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9" descr="50%"/>
              <p:cNvSpPr>
                <a:spLocks/>
              </p:cNvSpPr>
              <p:nvPr/>
            </p:nvSpPr>
            <p:spPr bwMode="auto">
              <a:xfrm>
                <a:off x="5197" y="3553"/>
                <a:ext cx="191" cy="163"/>
              </a:xfrm>
              <a:custGeom>
                <a:avLst/>
                <a:gdLst/>
                <a:ahLst/>
                <a:cxnLst>
                  <a:cxn ang="0">
                    <a:pos x="27" y="234"/>
                  </a:cxn>
                  <a:cxn ang="0">
                    <a:pos x="10" y="220"/>
                  </a:cxn>
                  <a:cxn ang="0">
                    <a:pos x="3" y="199"/>
                  </a:cxn>
                  <a:cxn ang="0">
                    <a:pos x="11" y="149"/>
                  </a:cxn>
                  <a:cxn ang="0">
                    <a:pos x="2" y="153"/>
                  </a:cxn>
                  <a:cxn ang="0">
                    <a:pos x="0" y="128"/>
                  </a:cxn>
                  <a:cxn ang="0">
                    <a:pos x="17" y="102"/>
                  </a:cxn>
                  <a:cxn ang="0">
                    <a:pos x="26" y="81"/>
                  </a:cxn>
                  <a:cxn ang="0">
                    <a:pos x="33" y="70"/>
                  </a:cxn>
                  <a:cxn ang="0">
                    <a:pos x="55" y="62"/>
                  </a:cxn>
                  <a:cxn ang="0">
                    <a:pos x="73" y="61"/>
                  </a:cxn>
                  <a:cxn ang="0">
                    <a:pos x="98" y="63"/>
                  </a:cxn>
                  <a:cxn ang="0">
                    <a:pos x="115" y="77"/>
                  </a:cxn>
                  <a:cxn ang="0">
                    <a:pos x="115" y="74"/>
                  </a:cxn>
                  <a:cxn ang="0">
                    <a:pos x="142" y="54"/>
                  </a:cxn>
                  <a:cxn ang="0">
                    <a:pos x="190" y="41"/>
                  </a:cxn>
                  <a:cxn ang="0">
                    <a:pos x="241" y="37"/>
                  </a:cxn>
                  <a:cxn ang="0">
                    <a:pos x="257" y="20"/>
                  </a:cxn>
                  <a:cxn ang="0">
                    <a:pos x="277" y="14"/>
                  </a:cxn>
                  <a:cxn ang="0">
                    <a:pos x="294" y="10"/>
                  </a:cxn>
                  <a:cxn ang="0">
                    <a:pos x="315" y="0"/>
                  </a:cxn>
                  <a:cxn ang="0">
                    <a:pos x="342" y="8"/>
                  </a:cxn>
                  <a:cxn ang="0">
                    <a:pos x="361" y="26"/>
                  </a:cxn>
                  <a:cxn ang="0">
                    <a:pos x="379" y="58"/>
                  </a:cxn>
                  <a:cxn ang="0">
                    <a:pos x="377" y="106"/>
                  </a:cxn>
                  <a:cxn ang="0">
                    <a:pos x="351" y="200"/>
                  </a:cxn>
                  <a:cxn ang="0">
                    <a:pos x="329" y="291"/>
                  </a:cxn>
                  <a:cxn ang="0">
                    <a:pos x="330" y="325"/>
                  </a:cxn>
                  <a:cxn ang="0">
                    <a:pos x="319" y="322"/>
                  </a:cxn>
                  <a:cxn ang="0">
                    <a:pos x="284" y="316"/>
                  </a:cxn>
                  <a:cxn ang="0">
                    <a:pos x="251" y="312"/>
                  </a:cxn>
                  <a:cxn ang="0">
                    <a:pos x="247" y="301"/>
                  </a:cxn>
                  <a:cxn ang="0">
                    <a:pos x="245" y="289"/>
                  </a:cxn>
                  <a:cxn ang="0">
                    <a:pos x="242" y="286"/>
                  </a:cxn>
                  <a:cxn ang="0">
                    <a:pos x="258" y="266"/>
                  </a:cxn>
                  <a:cxn ang="0">
                    <a:pos x="270" y="230"/>
                  </a:cxn>
                  <a:cxn ang="0">
                    <a:pos x="250" y="209"/>
                  </a:cxn>
                  <a:cxn ang="0">
                    <a:pos x="238" y="210"/>
                  </a:cxn>
                  <a:cxn ang="0">
                    <a:pos x="236" y="228"/>
                  </a:cxn>
                  <a:cxn ang="0">
                    <a:pos x="226" y="226"/>
                  </a:cxn>
                  <a:cxn ang="0">
                    <a:pos x="205" y="223"/>
                  </a:cxn>
                  <a:cxn ang="0">
                    <a:pos x="192" y="215"/>
                  </a:cxn>
                  <a:cxn ang="0">
                    <a:pos x="183" y="204"/>
                  </a:cxn>
                  <a:cxn ang="0">
                    <a:pos x="169" y="183"/>
                  </a:cxn>
                  <a:cxn ang="0">
                    <a:pos x="155" y="157"/>
                  </a:cxn>
                  <a:cxn ang="0">
                    <a:pos x="143" y="136"/>
                  </a:cxn>
                  <a:cxn ang="0">
                    <a:pos x="133" y="131"/>
                  </a:cxn>
                  <a:cxn ang="0">
                    <a:pos x="113" y="129"/>
                  </a:cxn>
                  <a:cxn ang="0">
                    <a:pos x="95" y="126"/>
                  </a:cxn>
                  <a:cxn ang="0">
                    <a:pos x="78" y="132"/>
                  </a:cxn>
                  <a:cxn ang="0">
                    <a:pos x="64" y="142"/>
                  </a:cxn>
                  <a:cxn ang="0">
                    <a:pos x="49" y="154"/>
                  </a:cxn>
                  <a:cxn ang="0">
                    <a:pos x="34" y="187"/>
                  </a:cxn>
                  <a:cxn ang="0">
                    <a:pos x="41" y="231"/>
                  </a:cxn>
                  <a:cxn ang="0">
                    <a:pos x="41" y="241"/>
                  </a:cxn>
                </a:cxnLst>
                <a:rect l="0" t="0" r="r" b="b"/>
                <a:pathLst>
                  <a:path w="381" h="325">
                    <a:moveTo>
                      <a:pt x="41" y="241"/>
                    </a:moveTo>
                    <a:lnTo>
                      <a:pt x="34" y="237"/>
                    </a:lnTo>
                    <a:lnTo>
                      <a:pt x="27" y="234"/>
                    </a:lnTo>
                    <a:lnTo>
                      <a:pt x="21" y="230"/>
                    </a:lnTo>
                    <a:lnTo>
                      <a:pt x="15" y="226"/>
                    </a:lnTo>
                    <a:lnTo>
                      <a:pt x="10" y="220"/>
                    </a:lnTo>
                    <a:lnTo>
                      <a:pt x="6" y="214"/>
                    </a:lnTo>
                    <a:lnTo>
                      <a:pt x="4" y="207"/>
                    </a:lnTo>
                    <a:lnTo>
                      <a:pt x="3" y="199"/>
                    </a:lnTo>
                    <a:lnTo>
                      <a:pt x="4" y="181"/>
                    </a:lnTo>
                    <a:lnTo>
                      <a:pt x="8" y="163"/>
                    </a:lnTo>
                    <a:lnTo>
                      <a:pt x="11" y="149"/>
                    </a:lnTo>
                    <a:lnTo>
                      <a:pt x="12" y="144"/>
                    </a:lnTo>
                    <a:lnTo>
                      <a:pt x="3" y="155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39"/>
                    </a:lnTo>
                    <a:lnTo>
                      <a:pt x="0" y="128"/>
                    </a:lnTo>
                    <a:lnTo>
                      <a:pt x="4" y="118"/>
                    </a:lnTo>
                    <a:lnTo>
                      <a:pt x="11" y="110"/>
                    </a:lnTo>
                    <a:lnTo>
                      <a:pt x="17" y="102"/>
                    </a:lnTo>
                    <a:lnTo>
                      <a:pt x="21" y="95"/>
                    </a:lnTo>
                    <a:lnTo>
                      <a:pt x="23" y="88"/>
                    </a:lnTo>
                    <a:lnTo>
                      <a:pt x="26" y="81"/>
                    </a:lnTo>
                    <a:lnTo>
                      <a:pt x="29" y="75"/>
                    </a:lnTo>
                    <a:lnTo>
                      <a:pt x="30" y="72"/>
                    </a:lnTo>
                    <a:lnTo>
                      <a:pt x="33" y="70"/>
                    </a:lnTo>
                    <a:lnTo>
                      <a:pt x="39" y="67"/>
                    </a:lnTo>
                    <a:lnTo>
                      <a:pt x="47" y="64"/>
                    </a:lnTo>
                    <a:lnTo>
                      <a:pt x="55" y="62"/>
                    </a:lnTo>
                    <a:lnTo>
                      <a:pt x="59" y="62"/>
                    </a:lnTo>
                    <a:lnTo>
                      <a:pt x="66" y="61"/>
                    </a:lnTo>
                    <a:lnTo>
                      <a:pt x="73" y="61"/>
                    </a:lnTo>
                    <a:lnTo>
                      <a:pt x="82" y="61"/>
                    </a:lnTo>
                    <a:lnTo>
                      <a:pt x="90" y="62"/>
                    </a:lnTo>
                    <a:lnTo>
                      <a:pt x="98" y="63"/>
                    </a:lnTo>
                    <a:lnTo>
                      <a:pt x="104" y="66"/>
                    </a:lnTo>
                    <a:lnTo>
                      <a:pt x="109" y="71"/>
                    </a:lnTo>
                    <a:lnTo>
                      <a:pt x="115" y="77"/>
                    </a:lnTo>
                    <a:lnTo>
                      <a:pt x="116" y="78"/>
                    </a:lnTo>
                    <a:lnTo>
                      <a:pt x="116" y="75"/>
                    </a:lnTo>
                    <a:lnTo>
                      <a:pt x="115" y="74"/>
                    </a:lnTo>
                    <a:lnTo>
                      <a:pt x="122" y="67"/>
                    </a:lnTo>
                    <a:lnTo>
                      <a:pt x="131" y="60"/>
                    </a:lnTo>
                    <a:lnTo>
                      <a:pt x="142" y="54"/>
                    </a:lnTo>
                    <a:lnTo>
                      <a:pt x="155" y="48"/>
                    </a:lnTo>
                    <a:lnTo>
                      <a:pt x="171" y="43"/>
                    </a:lnTo>
                    <a:lnTo>
                      <a:pt x="190" y="41"/>
                    </a:lnTo>
                    <a:lnTo>
                      <a:pt x="212" y="40"/>
                    </a:lnTo>
                    <a:lnTo>
                      <a:pt x="238" y="42"/>
                    </a:lnTo>
                    <a:lnTo>
                      <a:pt x="241" y="37"/>
                    </a:lnTo>
                    <a:lnTo>
                      <a:pt x="245" y="31"/>
                    </a:lnTo>
                    <a:lnTo>
                      <a:pt x="251" y="26"/>
                    </a:lnTo>
                    <a:lnTo>
                      <a:pt x="257" y="20"/>
                    </a:lnTo>
                    <a:lnTo>
                      <a:pt x="263" y="16"/>
                    </a:lnTo>
                    <a:lnTo>
                      <a:pt x="270" y="14"/>
                    </a:lnTo>
                    <a:lnTo>
                      <a:pt x="277" y="14"/>
                    </a:lnTo>
                    <a:lnTo>
                      <a:pt x="284" y="17"/>
                    </a:lnTo>
                    <a:lnTo>
                      <a:pt x="288" y="14"/>
                    </a:lnTo>
                    <a:lnTo>
                      <a:pt x="294" y="10"/>
                    </a:lnTo>
                    <a:lnTo>
                      <a:pt x="299" y="6"/>
                    </a:lnTo>
                    <a:lnTo>
                      <a:pt x="306" y="2"/>
                    </a:lnTo>
                    <a:lnTo>
                      <a:pt x="315" y="0"/>
                    </a:lnTo>
                    <a:lnTo>
                      <a:pt x="323" y="0"/>
                    </a:lnTo>
                    <a:lnTo>
                      <a:pt x="332" y="2"/>
                    </a:lnTo>
                    <a:lnTo>
                      <a:pt x="342" y="8"/>
                    </a:lnTo>
                    <a:lnTo>
                      <a:pt x="347" y="12"/>
                    </a:lnTo>
                    <a:lnTo>
                      <a:pt x="354" y="18"/>
                    </a:lnTo>
                    <a:lnTo>
                      <a:pt x="361" y="26"/>
                    </a:lnTo>
                    <a:lnTo>
                      <a:pt x="368" y="35"/>
                    </a:lnTo>
                    <a:lnTo>
                      <a:pt x="374" y="46"/>
                    </a:lnTo>
                    <a:lnTo>
                      <a:pt x="379" y="58"/>
                    </a:lnTo>
                    <a:lnTo>
                      <a:pt x="381" y="71"/>
                    </a:lnTo>
                    <a:lnTo>
                      <a:pt x="381" y="85"/>
                    </a:lnTo>
                    <a:lnTo>
                      <a:pt x="377" y="106"/>
                    </a:lnTo>
                    <a:lnTo>
                      <a:pt x="370" y="133"/>
                    </a:lnTo>
                    <a:lnTo>
                      <a:pt x="361" y="166"/>
                    </a:lnTo>
                    <a:lnTo>
                      <a:pt x="351" y="200"/>
                    </a:lnTo>
                    <a:lnTo>
                      <a:pt x="342" y="236"/>
                    </a:lnTo>
                    <a:lnTo>
                      <a:pt x="334" y="267"/>
                    </a:lnTo>
                    <a:lnTo>
                      <a:pt x="329" y="291"/>
                    </a:lnTo>
                    <a:lnTo>
                      <a:pt x="328" y="307"/>
                    </a:lnTo>
                    <a:lnTo>
                      <a:pt x="330" y="321"/>
                    </a:lnTo>
                    <a:lnTo>
                      <a:pt x="330" y="325"/>
                    </a:lnTo>
                    <a:lnTo>
                      <a:pt x="329" y="324"/>
                    </a:lnTo>
                    <a:lnTo>
                      <a:pt x="328" y="323"/>
                    </a:lnTo>
                    <a:lnTo>
                      <a:pt x="319" y="322"/>
                    </a:lnTo>
                    <a:lnTo>
                      <a:pt x="307" y="320"/>
                    </a:lnTo>
                    <a:lnTo>
                      <a:pt x="296" y="318"/>
                    </a:lnTo>
                    <a:lnTo>
                      <a:pt x="284" y="316"/>
                    </a:lnTo>
                    <a:lnTo>
                      <a:pt x="272" y="314"/>
                    </a:lnTo>
                    <a:lnTo>
                      <a:pt x="261" y="313"/>
                    </a:lnTo>
                    <a:lnTo>
                      <a:pt x="251" y="312"/>
                    </a:lnTo>
                    <a:lnTo>
                      <a:pt x="242" y="312"/>
                    </a:lnTo>
                    <a:lnTo>
                      <a:pt x="245" y="306"/>
                    </a:lnTo>
                    <a:lnTo>
                      <a:pt x="247" y="301"/>
                    </a:lnTo>
                    <a:lnTo>
                      <a:pt x="248" y="295"/>
                    </a:lnTo>
                    <a:lnTo>
                      <a:pt x="247" y="291"/>
                    </a:lnTo>
                    <a:lnTo>
                      <a:pt x="245" y="289"/>
                    </a:lnTo>
                    <a:lnTo>
                      <a:pt x="243" y="289"/>
                    </a:lnTo>
                    <a:lnTo>
                      <a:pt x="243" y="289"/>
                    </a:lnTo>
                    <a:lnTo>
                      <a:pt x="242" y="286"/>
                    </a:lnTo>
                    <a:lnTo>
                      <a:pt x="249" y="278"/>
                    </a:lnTo>
                    <a:lnTo>
                      <a:pt x="254" y="272"/>
                    </a:lnTo>
                    <a:lnTo>
                      <a:pt x="258" y="266"/>
                    </a:lnTo>
                    <a:lnTo>
                      <a:pt x="261" y="256"/>
                    </a:lnTo>
                    <a:lnTo>
                      <a:pt x="266" y="242"/>
                    </a:lnTo>
                    <a:lnTo>
                      <a:pt x="270" y="230"/>
                    </a:lnTo>
                    <a:lnTo>
                      <a:pt x="270" y="218"/>
                    </a:lnTo>
                    <a:lnTo>
                      <a:pt x="261" y="212"/>
                    </a:lnTo>
                    <a:lnTo>
                      <a:pt x="250" y="209"/>
                    </a:lnTo>
                    <a:lnTo>
                      <a:pt x="243" y="206"/>
                    </a:lnTo>
                    <a:lnTo>
                      <a:pt x="240" y="207"/>
                    </a:lnTo>
                    <a:lnTo>
                      <a:pt x="238" y="210"/>
                    </a:lnTo>
                    <a:lnTo>
                      <a:pt x="237" y="216"/>
                    </a:lnTo>
                    <a:lnTo>
                      <a:pt x="237" y="223"/>
                    </a:lnTo>
                    <a:lnTo>
                      <a:pt x="236" y="228"/>
                    </a:lnTo>
                    <a:lnTo>
                      <a:pt x="233" y="229"/>
                    </a:lnTo>
                    <a:lnTo>
                      <a:pt x="229" y="227"/>
                    </a:lnTo>
                    <a:lnTo>
                      <a:pt x="226" y="226"/>
                    </a:lnTo>
                    <a:lnTo>
                      <a:pt x="220" y="224"/>
                    </a:lnTo>
                    <a:lnTo>
                      <a:pt x="211" y="224"/>
                    </a:lnTo>
                    <a:lnTo>
                      <a:pt x="205" y="223"/>
                    </a:lnTo>
                    <a:lnTo>
                      <a:pt x="201" y="221"/>
                    </a:lnTo>
                    <a:lnTo>
                      <a:pt x="197" y="218"/>
                    </a:lnTo>
                    <a:lnTo>
                      <a:pt x="192" y="215"/>
                    </a:lnTo>
                    <a:lnTo>
                      <a:pt x="189" y="211"/>
                    </a:lnTo>
                    <a:lnTo>
                      <a:pt x="186" y="207"/>
                    </a:lnTo>
                    <a:lnTo>
                      <a:pt x="183" y="204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69" y="183"/>
                    </a:lnTo>
                    <a:lnTo>
                      <a:pt x="165" y="173"/>
                    </a:lnTo>
                    <a:lnTo>
                      <a:pt x="161" y="164"/>
                    </a:lnTo>
                    <a:lnTo>
                      <a:pt x="155" y="157"/>
                    </a:lnTo>
                    <a:lnTo>
                      <a:pt x="149" y="149"/>
                    </a:lnTo>
                    <a:lnTo>
                      <a:pt x="145" y="142"/>
                    </a:lnTo>
                    <a:lnTo>
                      <a:pt x="143" y="136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3" y="131"/>
                    </a:lnTo>
                    <a:lnTo>
                      <a:pt x="127" y="130"/>
                    </a:lnTo>
                    <a:lnTo>
                      <a:pt x="120" y="130"/>
                    </a:lnTo>
                    <a:lnTo>
                      <a:pt x="113" y="129"/>
                    </a:lnTo>
                    <a:lnTo>
                      <a:pt x="106" y="128"/>
                    </a:lnTo>
                    <a:lnTo>
                      <a:pt x="100" y="127"/>
                    </a:lnTo>
                    <a:lnTo>
                      <a:pt x="95" y="126"/>
                    </a:lnTo>
                    <a:lnTo>
                      <a:pt x="89" y="127"/>
                    </a:lnTo>
                    <a:lnTo>
                      <a:pt x="83" y="129"/>
                    </a:lnTo>
                    <a:lnTo>
                      <a:pt x="78" y="132"/>
                    </a:lnTo>
                    <a:lnTo>
                      <a:pt x="72" y="136"/>
                    </a:lnTo>
                    <a:lnTo>
                      <a:pt x="68" y="139"/>
                    </a:lnTo>
                    <a:lnTo>
                      <a:pt x="64" y="142"/>
                    </a:lnTo>
                    <a:lnTo>
                      <a:pt x="62" y="144"/>
                    </a:lnTo>
                    <a:lnTo>
                      <a:pt x="57" y="148"/>
                    </a:lnTo>
                    <a:lnTo>
                      <a:pt x="49" y="154"/>
                    </a:lnTo>
                    <a:lnTo>
                      <a:pt x="41" y="162"/>
                    </a:lnTo>
                    <a:lnTo>
                      <a:pt x="35" y="173"/>
                    </a:lnTo>
                    <a:lnTo>
                      <a:pt x="34" y="187"/>
                    </a:lnTo>
                    <a:lnTo>
                      <a:pt x="36" y="203"/>
                    </a:lnTo>
                    <a:lnTo>
                      <a:pt x="39" y="219"/>
                    </a:lnTo>
                    <a:lnTo>
                      <a:pt x="41" y="231"/>
                    </a:lnTo>
                    <a:lnTo>
                      <a:pt x="41" y="237"/>
                    </a:lnTo>
                    <a:lnTo>
                      <a:pt x="41" y="240"/>
                    </a:lnTo>
                    <a:lnTo>
                      <a:pt x="41" y="241"/>
                    </a:lnTo>
                    <a:lnTo>
                      <a:pt x="41" y="241"/>
                    </a:lnTo>
                    <a:close/>
                  </a:path>
                </a:pathLst>
              </a:custGeom>
              <a:pattFill prst="pct50">
                <a:fgClr>
                  <a:schemeClr val="tx2"/>
                </a:fgClr>
                <a:bgClr>
                  <a:srgbClr val="FF9966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4740" y="3869"/>
                <a:ext cx="223" cy="100"/>
              </a:xfrm>
              <a:custGeom>
                <a:avLst/>
                <a:gdLst/>
                <a:ahLst/>
                <a:cxnLst>
                  <a:cxn ang="0">
                    <a:pos x="165" y="165"/>
                  </a:cxn>
                  <a:cxn ang="0">
                    <a:pos x="190" y="177"/>
                  </a:cxn>
                  <a:cxn ang="0">
                    <a:pos x="216" y="188"/>
                  </a:cxn>
                  <a:cxn ang="0">
                    <a:pos x="237" y="197"/>
                  </a:cxn>
                  <a:cxn ang="0">
                    <a:pos x="252" y="197"/>
                  </a:cxn>
                  <a:cxn ang="0">
                    <a:pos x="278" y="182"/>
                  </a:cxn>
                  <a:cxn ang="0">
                    <a:pos x="308" y="158"/>
                  </a:cxn>
                  <a:cxn ang="0">
                    <a:pos x="336" y="136"/>
                  </a:cxn>
                  <a:cxn ang="0">
                    <a:pos x="357" y="120"/>
                  </a:cxn>
                  <a:cxn ang="0">
                    <a:pos x="387" y="95"/>
                  </a:cxn>
                  <a:cxn ang="0">
                    <a:pos x="421" y="65"/>
                  </a:cxn>
                  <a:cxn ang="0">
                    <a:pos x="443" y="42"/>
                  </a:cxn>
                  <a:cxn ang="0">
                    <a:pos x="444" y="27"/>
                  </a:cxn>
                  <a:cxn ang="0">
                    <a:pos x="436" y="4"/>
                  </a:cxn>
                  <a:cxn ang="0">
                    <a:pos x="432" y="2"/>
                  </a:cxn>
                  <a:cxn ang="0">
                    <a:pos x="417" y="12"/>
                  </a:cxn>
                  <a:cxn ang="0">
                    <a:pos x="395" y="29"/>
                  </a:cxn>
                  <a:cxn ang="0">
                    <a:pos x="371" y="47"/>
                  </a:cxn>
                  <a:cxn ang="0">
                    <a:pos x="352" y="62"/>
                  </a:cxn>
                  <a:cxn ang="0">
                    <a:pos x="320" y="89"/>
                  </a:cxn>
                  <a:cxn ang="0">
                    <a:pos x="283" y="118"/>
                  </a:cxn>
                  <a:cxn ang="0">
                    <a:pos x="250" y="141"/>
                  </a:cxn>
                  <a:cxn ang="0">
                    <a:pos x="232" y="149"/>
                  </a:cxn>
                  <a:cxn ang="0">
                    <a:pos x="210" y="148"/>
                  </a:cxn>
                  <a:cxn ang="0">
                    <a:pos x="187" y="143"/>
                  </a:cxn>
                  <a:cxn ang="0">
                    <a:pos x="169" y="136"/>
                  </a:cxn>
                  <a:cxn ang="0">
                    <a:pos x="154" y="128"/>
                  </a:cxn>
                  <a:cxn ang="0">
                    <a:pos x="114" y="108"/>
                  </a:cxn>
                  <a:cxn ang="0">
                    <a:pos x="63" y="84"/>
                  </a:cxn>
                  <a:cxn ang="0">
                    <a:pos x="23" y="66"/>
                  </a:cxn>
                  <a:cxn ang="0">
                    <a:pos x="12" y="64"/>
                  </a:cxn>
                  <a:cxn ang="0">
                    <a:pos x="3" y="71"/>
                  </a:cxn>
                  <a:cxn ang="0">
                    <a:pos x="2" y="86"/>
                  </a:cxn>
                  <a:cxn ang="0">
                    <a:pos x="18" y="102"/>
                  </a:cxn>
                  <a:cxn ang="0">
                    <a:pos x="31" y="109"/>
                  </a:cxn>
                  <a:cxn ang="0">
                    <a:pos x="64" y="122"/>
                  </a:cxn>
                  <a:cxn ang="0">
                    <a:pos x="106" y="140"/>
                  </a:cxn>
                  <a:cxn ang="0">
                    <a:pos x="142" y="155"/>
                  </a:cxn>
                </a:cxnLst>
                <a:rect l="0" t="0" r="r" b="b"/>
                <a:pathLst>
                  <a:path w="446" h="199">
                    <a:moveTo>
                      <a:pt x="152" y="160"/>
                    </a:moveTo>
                    <a:lnTo>
                      <a:pt x="165" y="165"/>
                    </a:lnTo>
                    <a:lnTo>
                      <a:pt x="177" y="171"/>
                    </a:lnTo>
                    <a:lnTo>
                      <a:pt x="190" y="177"/>
                    </a:lnTo>
                    <a:lnTo>
                      <a:pt x="203" y="182"/>
                    </a:lnTo>
                    <a:lnTo>
                      <a:pt x="216" y="188"/>
                    </a:lnTo>
                    <a:lnTo>
                      <a:pt x="227" y="193"/>
                    </a:lnTo>
                    <a:lnTo>
                      <a:pt x="237" y="197"/>
                    </a:lnTo>
                    <a:lnTo>
                      <a:pt x="244" y="199"/>
                    </a:lnTo>
                    <a:lnTo>
                      <a:pt x="252" y="197"/>
                    </a:lnTo>
                    <a:lnTo>
                      <a:pt x="263" y="191"/>
                    </a:lnTo>
                    <a:lnTo>
                      <a:pt x="278" y="182"/>
                    </a:lnTo>
                    <a:lnTo>
                      <a:pt x="293" y="171"/>
                    </a:lnTo>
                    <a:lnTo>
                      <a:pt x="308" y="158"/>
                    </a:lnTo>
                    <a:lnTo>
                      <a:pt x="323" y="146"/>
                    </a:lnTo>
                    <a:lnTo>
                      <a:pt x="336" y="136"/>
                    </a:lnTo>
                    <a:lnTo>
                      <a:pt x="346" y="128"/>
                    </a:lnTo>
                    <a:lnTo>
                      <a:pt x="357" y="120"/>
                    </a:lnTo>
                    <a:lnTo>
                      <a:pt x="371" y="108"/>
                    </a:lnTo>
                    <a:lnTo>
                      <a:pt x="387" y="95"/>
                    </a:lnTo>
                    <a:lnTo>
                      <a:pt x="405" y="79"/>
                    </a:lnTo>
                    <a:lnTo>
                      <a:pt x="421" y="65"/>
                    </a:lnTo>
                    <a:lnTo>
                      <a:pt x="434" y="52"/>
                    </a:lnTo>
                    <a:lnTo>
                      <a:pt x="443" y="42"/>
                    </a:lnTo>
                    <a:lnTo>
                      <a:pt x="446" y="36"/>
                    </a:lnTo>
                    <a:lnTo>
                      <a:pt x="444" y="27"/>
                    </a:lnTo>
                    <a:lnTo>
                      <a:pt x="440" y="15"/>
                    </a:lnTo>
                    <a:lnTo>
                      <a:pt x="436" y="4"/>
                    </a:lnTo>
                    <a:lnTo>
                      <a:pt x="434" y="0"/>
                    </a:lnTo>
                    <a:lnTo>
                      <a:pt x="432" y="2"/>
                    </a:lnTo>
                    <a:lnTo>
                      <a:pt x="426" y="6"/>
                    </a:lnTo>
                    <a:lnTo>
                      <a:pt x="417" y="12"/>
                    </a:lnTo>
                    <a:lnTo>
                      <a:pt x="406" y="20"/>
                    </a:lnTo>
                    <a:lnTo>
                      <a:pt x="395" y="29"/>
                    </a:lnTo>
                    <a:lnTo>
                      <a:pt x="382" y="38"/>
                    </a:lnTo>
                    <a:lnTo>
                      <a:pt x="371" y="47"/>
                    </a:lnTo>
                    <a:lnTo>
                      <a:pt x="362" y="54"/>
                    </a:lnTo>
                    <a:lnTo>
                      <a:pt x="352" y="62"/>
                    </a:lnTo>
                    <a:lnTo>
                      <a:pt x="337" y="74"/>
                    </a:lnTo>
                    <a:lnTo>
                      <a:pt x="320" y="89"/>
                    </a:lnTo>
                    <a:lnTo>
                      <a:pt x="301" y="104"/>
                    </a:lnTo>
                    <a:lnTo>
                      <a:pt x="283" y="118"/>
                    </a:lnTo>
                    <a:lnTo>
                      <a:pt x="264" y="131"/>
                    </a:lnTo>
                    <a:lnTo>
                      <a:pt x="250" y="141"/>
                    </a:lnTo>
                    <a:lnTo>
                      <a:pt x="240" y="147"/>
                    </a:lnTo>
                    <a:lnTo>
                      <a:pt x="232" y="149"/>
                    </a:lnTo>
                    <a:lnTo>
                      <a:pt x="221" y="150"/>
                    </a:lnTo>
                    <a:lnTo>
                      <a:pt x="210" y="148"/>
                    </a:lnTo>
                    <a:lnTo>
                      <a:pt x="198" y="146"/>
                    </a:lnTo>
                    <a:lnTo>
                      <a:pt x="187" y="143"/>
                    </a:lnTo>
                    <a:lnTo>
                      <a:pt x="177" y="139"/>
                    </a:lnTo>
                    <a:lnTo>
                      <a:pt x="169" y="136"/>
                    </a:lnTo>
                    <a:lnTo>
                      <a:pt x="164" y="133"/>
                    </a:lnTo>
                    <a:lnTo>
                      <a:pt x="154" y="128"/>
                    </a:lnTo>
                    <a:lnTo>
                      <a:pt x="137" y="119"/>
                    </a:lnTo>
                    <a:lnTo>
                      <a:pt x="114" y="108"/>
                    </a:lnTo>
                    <a:lnTo>
                      <a:pt x="89" y="96"/>
                    </a:lnTo>
                    <a:lnTo>
                      <a:pt x="63" y="84"/>
                    </a:lnTo>
                    <a:lnTo>
                      <a:pt x="41" y="73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2" y="64"/>
                    </a:lnTo>
                    <a:lnTo>
                      <a:pt x="8" y="67"/>
                    </a:lnTo>
                    <a:lnTo>
                      <a:pt x="3" y="71"/>
                    </a:lnTo>
                    <a:lnTo>
                      <a:pt x="0" y="77"/>
                    </a:lnTo>
                    <a:lnTo>
                      <a:pt x="2" y="86"/>
                    </a:lnTo>
                    <a:lnTo>
                      <a:pt x="9" y="95"/>
                    </a:lnTo>
                    <a:lnTo>
                      <a:pt x="18" y="102"/>
                    </a:lnTo>
                    <a:lnTo>
                      <a:pt x="25" y="106"/>
                    </a:lnTo>
                    <a:lnTo>
                      <a:pt x="31" y="109"/>
                    </a:lnTo>
                    <a:lnTo>
                      <a:pt x="46" y="114"/>
                    </a:lnTo>
                    <a:lnTo>
                      <a:pt x="64" y="122"/>
                    </a:lnTo>
                    <a:lnTo>
                      <a:pt x="85" y="131"/>
                    </a:lnTo>
                    <a:lnTo>
                      <a:pt x="106" y="140"/>
                    </a:lnTo>
                    <a:lnTo>
                      <a:pt x="126" y="148"/>
                    </a:lnTo>
                    <a:lnTo>
                      <a:pt x="142" y="155"/>
                    </a:lnTo>
                    <a:lnTo>
                      <a:pt x="152" y="160"/>
                    </a:lnTo>
                    <a:close/>
                  </a:path>
                </a:pathLst>
              </a:custGeom>
              <a:solidFill>
                <a:srgbClr val="D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1"/>
              <p:cNvSpPr>
                <a:spLocks/>
              </p:cNvSpPr>
              <p:nvPr/>
            </p:nvSpPr>
            <p:spPr bwMode="auto">
              <a:xfrm>
                <a:off x="5284" y="3870"/>
                <a:ext cx="153" cy="181"/>
              </a:xfrm>
              <a:custGeom>
                <a:avLst/>
                <a:gdLst/>
                <a:ahLst/>
                <a:cxnLst>
                  <a:cxn ang="0">
                    <a:pos x="76" y="361"/>
                  </a:cxn>
                  <a:cxn ang="0">
                    <a:pos x="52" y="357"/>
                  </a:cxn>
                  <a:cxn ang="0">
                    <a:pos x="30" y="348"/>
                  </a:cxn>
                  <a:cxn ang="0">
                    <a:pos x="13" y="333"/>
                  </a:cxn>
                  <a:cxn ang="0">
                    <a:pos x="6" y="291"/>
                  </a:cxn>
                  <a:cxn ang="0">
                    <a:pos x="0" y="199"/>
                  </a:cxn>
                  <a:cxn ang="0">
                    <a:pos x="17" y="151"/>
                  </a:cxn>
                  <a:cxn ang="0">
                    <a:pos x="41" y="127"/>
                  </a:cxn>
                  <a:cxn ang="0">
                    <a:pos x="71" y="102"/>
                  </a:cxn>
                  <a:cxn ang="0">
                    <a:pos x="103" y="84"/>
                  </a:cxn>
                  <a:cxn ang="0">
                    <a:pos x="133" y="75"/>
                  </a:cxn>
                  <a:cxn ang="0">
                    <a:pos x="163" y="69"/>
                  </a:cxn>
                  <a:cxn ang="0">
                    <a:pos x="191" y="61"/>
                  </a:cxn>
                  <a:cxn ang="0">
                    <a:pos x="215" y="50"/>
                  </a:cxn>
                  <a:cxn ang="0">
                    <a:pos x="234" y="35"/>
                  </a:cxn>
                  <a:cxn ang="0">
                    <a:pos x="247" y="20"/>
                  </a:cxn>
                  <a:cxn ang="0">
                    <a:pos x="257" y="8"/>
                  </a:cxn>
                  <a:cxn ang="0">
                    <a:pos x="267" y="1"/>
                  </a:cxn>
                  <a:cxn ang="0">
                    <a:pos x="278" y="1"/>
                  </a:cxn>
                  <a:cxn ang="0">
                    <a:pos x="290" y="5"/>
                  </a:cxn>
                  <a:cxn ang="0">
                    <a:pos x="301" y="14"/>
                  </a:cxn>
                  <a:cxn ang="0">
                    <a:pos x="307" y="29"/>
                  </a:cxn>
                  <a:cxn ang="0">
                    <a:pos x="306" y="71"/>
                  </a:cxn>
                  <a:cxn ang="0">
                    <a:pos x="297" y="154"/>
                  </a:cxn>
                  <a:cxn ang="0">
                    <a:pos x="288" y="192"/>
                  </a:cxn>
                  <a:cxn ang="0">
                    <a:pos x="270" y="240"/>
                  </a:cxn>
                  <a:cxn ang="0">
                    <a:pos x="264" y="229"/>
                  </a:cxn>
                  <a:cxn ang="0">
                    <a:pos x="260" y="202"/>
                  </a:cxn>
                  <a:cxn ang="0">
                    <a:pos x="241" y="198"/>
                  </a:cxn>
                  <a:cxn ang="0">
                    <a:pos x="229" y="200"/>
                  </a:cxn>
                  <a:cxn ang="0">
                    <a:pos x="222" y="204"/>
                  </a:cxn>
                  <a:cxn ang="0">
                    <a:pos x="218" y="206"/>
                  </a:cxn>
                  <a:cxn ang="0">
                    <a:pos x="216" y="206"/>
                  </a:cxn>
                  <a:cxn ang="0">
                    <a:pos x="206" y="211"/>
                  </a:cxn>
                  <a:cxn ang="0">
                    <a:pos x="192" y="222"/>
                  </a:cxn>
                  <a:cxn ang="0">
                    <a:pos x="183" y="243"/>
                  </a:cxn>
                  <a:cxn ang="0">
                    <a:pos x="184" y="267"/>
                  </a:cxn>
                  <a:cxn ang="0">
                    <a:pos x="190" y="274"/>
                  </a:cxn>
                  <a:cxn ang="0">
                    <a:pos x="203" y="277"/>
                  </a:cxn>
                  <a:cxn ang="0">
                    <a:pos x="210" y="282"/>
                  </a:cxn>
                  <a:cxn ang="0">
                    <a:pos x="211" y="300"/>
                  </a:cxn>
                  <a:cxn ang="0">
                    <a:pos x="211" y="316"/>
                  </a:cxn>
                  <a:cxn ang="0">
                    <a:pos x="194" y="327"/>
                  </a:cxn>
                  <a:cxn ang="0">
                    <a:pos x="160" y="342"/>
                  </a:cxn>
                  <a:cxn ang="0">
                    <a:pos x="127" y="354"/>
                  </a:cxn>
                  <a:cxn ang="0">
                    <a:pos x="99" y="361"/>
                  </a:cxn>
                </a:cxnLst>
                <a:rect l="0" t="0" r="r" b="b"/>
                <a:pathLst>
                  <a:path w="308" h="362">
                    <a:moveTo>
                      <a:pt x="86" y="362"/>
                    </a:moveTo>
                    <a:lnTo>
                      <a:pt x="76" y="361"/>
                    </a:lnTo>
                    <a:lnTo>
                      <a:pt x="64" y="360"/>
                    </a:lnTo>
                    <a:lnTo>
                      <a:pt x="52" y="357"/>
                    </a:lnTo>
                    <a:lnTo>
                      <a:pt x="41" y="353"/>
                    </a:lnTo>
                    <a:lnTo>
                      <a:pt x="30" y="348"/>
                    </a:lnTo>
                    <a:lnTo>
                      <a:pt x="20" y="341"/>
                    </a:lnTo>
                    <a:lnTo>
                      <a:pt x="13" y="333"/>
                    </a:lnTo>
                    <a:lnTo>
                      <a:pt x="10" y="322"/>
                    </a:lnTo>
                    <a:lnTo>
                      <a:pt x="6" y="291"/>
                    </a:lnTo>
                    <a:lnTo>
                      <a:pt x="0" y="246"/>
                    </a:lnTo>
                    <a:lnTo>
                      <a:pt x="0" y="199"/>
                    </a:lnTo>
                    <a:lnTo>
                      <a:pt x="10" y="161"/>
                    </a:lnTo>
                    <a:lnTo>
                      <a:pt x="17" y="151"/>
                    </a:lnTo>
                    <a:lnTo>
                      <a:pt x="28" y="139"/>
                    </a:lnTo>
                    <a:lnTo>
                      <a:pt x="41" y="127"/>
                    </a:lnTo>
                    <a:lnTo>
                      <a:pt x="55" y="114"/>
                    </a:lnTo>
                    <a:lnTo>
                      <a:pt x="71" y="102"/>
                    </a:lnTo>
                    <a:lnTo>
                      <a:pt x="87" y="92"/>
                    </a:lnTo>
                    <a:lnTo>
                      <a:pt x="103" y="84"/>
                    </a:lnTo>
                    <a:lnTo>
                      <a:pt x="118" y="78"/>
                    </a:lnTo>
                    <a:lnTo>
                      <a:pt x="133" y="75"/>
                    </a:lnTo>
                    <a:lnTo>
                      <a:pt x="149" y="73"/>
                    </a:lnTo>
                    <a:lnTo>
                      <a:pt x="163" y="69"/>
                    </a:lnTo>
                    <a:lnTo>
                      <a:pt x="177" y="66"/>
                    </a:lnTo>
                    <a:lnTo>
                      <a:pt x="191" y="61"/>
                    </a:lnTo>
                    <a:lnTo>
                      <a:pt x="203" y="56"/>
                    </a:lnTo>
                    <a:lnTo>
                      <a:pt x="215" y="50"/>
                    </a:lnTo>
                    <a:lnTo>
                      <a:pt x="225" y="43"/>
                    </a:lnTo>
                    <a:lnTo>
                      <a:pt x="234" y="35"/>
                    </a:lnTo>
                    <a:lnTo>
                      <a:pt x="241" y="27"/>
                    </a:lnTo>
                    <a:lnTo>
                      <a:pt x="247" y="20"/>
                    </a:lnTo>
                    <a:lnTo>
                      <a:pt x="252" y="13"/>
                    </a:lnTo>
                    <a:lnTo>
                      <a:pt x="257" y="8"/>
                    </a:lnTo>
                    <a:lnTo>
                      <a:pt x="262" y="4"/>
                    </a:lnTo>
                    <a:lnTo>
                      <a:pt x="267" y="1"/>
                    </a:lnTo>
                    <a:lnTo>
                      <a:pt x="272" y="0"/>
                    </a:lnTo>
                    <a:lnTo>
                      <a:pt x="278" y="1"/>
                    </a:lnTo>
                    <a:lnTo>
                      <a:pt x="284" y="2"/>
                    </a:lnTo>
                    <a:lnTo>
                      <a:pt x="290" y="5"/>
                    </a:lnTo>
                    <a:lnTo>
                      <a:pt x="296" y="9"/>
                    </a:lnTo>
                    <a:lnTo>
                      <a:pt x="301" y="14"/>
                    </a:lnTo>
                    <a:lnTo>
                      <a:pt x="304" y="21"/>
                    </a:lnTo>
                    <a:lnTo>
                      <a:pt x="307" y="29"/>
                    </a:lnTo>
                    <a:lnTo>
                      <a:pt x="308" y="39"/>
                    </a:lnTo>
                    <a:lnTo>
                      <a:pt x="306" y="71"/>
                    </a:lnTo>
                    <a:lnTo>
                      <a:pt x="302" y="115"/>
                    </a:lnTo>
                    <a:lnTo>
                      <a:pt x="297" y="154"/>
                    </a:lnTo>
                    <a:lnTo>
                      <a:pt x="294" y="175"/>
                    </a:lnTo>
                    <a:lnTo>
                      <a:pt x="288" y="192"/>
                    </a:lnTo>
                    <a:lnTo>
                      <a:pt x="279" y="219"/>
                    </a:lnTo>
                    <a:lnTo>
                      <a:pt x="270" y="240"/>
                    </a:lnTo>
                    <a:lnTo>
                      <a:pt x="265" y="244"/>
                    </a:lnTo>
                    <a:lnTo>
                      <a:pt x="264" y="229"/>
                    </a:lnTo>
                    <a:lnTo>
                      <a:pt x="264" y="215"/>
                    </a:lnTo>
                    <a:lnTo>
                      <a:pt x="260" y="202"/>
                    </a:lnTo>
                    <a:lnTo>
                      <a:pt x="248" y="198"/>
                    </a:lnTo>
                    <a:lnTo>
                      <a:pt x="241" y="198"/>
                    </a:lnTo>
                    <a:lnTo>
                      <a:pt x="234" y="199"/>
                    </a:lnTo>
                    <a:lnTo>
                      <a:pt x="229" y="200"/>
                    </a:lnTo>
                    <a:lnTo>
                      <a:pt x="225" y="201"/>
                    </a:lnTo>
                    <a:lnTo>
                      <a:pt x="222" y="204"/>
                    </a:lnTo>
                    <a:lnTo>
                      <a:pt x="220" y="205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16" y="206"/>
                    </a:lnTo>
                    <a:lnTo>
                      <a:pt x="212" y="208"/>
                    </a:lnTo>
                    <a:lnTo>
                      <a:pt x="206" y="211"/>
                    </a:lnTo>
                    <a:lnTo>
                      <a:pt x="199" y="215"/>
                    </a:lnTo>
                    <a:lnTo>
                      <a:pt x="192" y="222"/>
                    </a:lnTo>
                    <a:lnTo>
                      <a:pt x="187" y="231"/>
                    </a:lnTo>
                    <a:lnTo>
                      <a:pt x="183" y="243"/>
                    </a:lnTo>
                    <a:lnTo>
                      <a:pt x="183" y="258"/>
                    </a:lnTo>
                    <a:lnTo>
                      <a:pt x="184" y="267"/>
                    </a:lnTo>
                    <a:lnTo>
                      <a:pt x="186" y="271"/>
                    </a:lnTo>
                    <a:lnTo>
                      <a:pt x="190" y="274"/>
                    </a:lnTo>
                    <a:lnTo>
                      <a:pt x="197" y="276"/>
                    </a:lnTo>
                    <a:lnTo>
                      <a:pt x="203" y="277"/>
                    </a:lnTo>
                    <a:lnTo>
                      <a:pt x="208" y="279"/>
                    </a:lnTo>
                    <a:lnTo>
                      <a:pt x="210" y="282"/>
                    </a:lnTo>
                    <a:lnTo>
                      <a:pt x="211" y="290"/>
                    </a:lnTo>
                    <a:lnTo>
                      <a:pt x="211" y="300"/>
                    </a:lnTo>
                    <a:lnTo>
                      <a:pt x="211" y="309"/>
                    </a:lnTo>
                    <a:lnTo>
                      <a:pt x="211" y="316"/>
                    </a:lnTo>
                    <a:lnTo>
                      <a:pt x="211" y="318"/>
                    </a:lnTo>
                    <a:lnTo>
                      <a:pt x="194" y="327"/>
                    </a:lnTo>
                    <a:lnTo>
                      <a:pt x="177" y="335"/>
                    </a:lnTo>
                    <a:lnTo>
                      <a:pt x="160" y="342"/>
                    </a:lnTo>
                    <a:lnTo>
                      <a:pt x="144" y="349"/>
                    </a:lnTo>
                    <a:lnTo>
                      <a:pt x="127" y="354"/>
                    </a:lnTo>
                    <a:lnTo>
                      <a:pt x="112" y="358"/>
                    </a:lnTo>
                    <a:lnTo>
                      <a:pt x="99" y="361"/>
                    </a:lnTo>
                    <a:lnTo>
                      <a:pt x="86" y="362"/>
                    </a:lnTo>
                    <a:close/>
                  </a:path>
                </a:pathLst>
              </a:custGeom>
              <a:solidFill>
                <a:srgbClr val="99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2"/>
              <p:cNvSpPr>
                <a:spLocks/>
              </p:cNvSpPr>
              <p:nvPr/>
            </p:nvSpPr>
            <p:spPr bwMode="auto">
              <a:xfrm>
                <a:off x="5314" y="3552"/>
                <a:ext cx="46" cy="40"/>
              </a:xfrm>
              <a:custGeom>
                <a:avLst/>
                <a:gdLst/>
                <a:ahLst/>
                <a:cxnLst>
                  <a:cxn ang="0">
                    <a:pos x="82" y="5"/>
                  </a:cxn>
                  <a:cxn ang="0">
                    <a:pos x="75" y="8"/>
                  </a:cxn>
                  <a:cxn ang="0">
                    <a:pos x="67" y="15"/>
                  </a:cxn>
                  <a:cxn ang="0">
                    <a:pos x="61" y="29"/>
                  </a:cxn>
                  <a:cxn ang="0">
                    <a:pos x="62" y="44"/>
                  </a:cxn>
                  <a:cxn ang="0">
                    <a:pos x="69" y="56"/>
                  </a:cxn>
                  <a:cxn ang="0">
                    <a:pos x="80" y="62"/>
                  </a:cxn>
                  <a:cxn ang="0">
                    <a:pos x="89" y="63"/>
                  </a:cxn>
                  <a:cxn ang="0">
                    <a:pos x="90" y="71"/>
                  </a:cxn>
                  <a:cxn ang="0">
                    <a:pos x="78" y="77"/>
                  </a:cxn>
                  <a:cxn ang="0">
                    <a:pos x="67" y="79"/>
                  </a:cxn>
                  <a:cxn ang="0">
                    <a:pos x="58" y="77"/>
                  </a:cxn>
                  <a:cxn ang="0">
                    <a:pos x="50" y="73"/>
                  </a:cxn>
                  <a:cxn ang="0">
                    <a:pos x="44" y="67"/>
                  </a:cxn>
                  <a:cxn ang="0">
                    <a:pos x="39" y="57"/>
                  </a:cxn>
                  <a:cxn ang="0">
                    <a:pos x="35" y="44"/>
                  </a:cxn>
                  <a:cxn ang="0">
                    <a:pos x="38" y="33"/>
                  </a:cxn>
                  <a:cxn ang="0">
                    <a:pos x="43" y="24"/>
                  </a:cxn>
                  <a:cxn ang="0">
                    <a:pos x="39" y="22"/>
                  </a:cxn>
                  <a:cxn ang="0">
                    <a:pos x="26" y="31"/>
                  </a:cxn>
                  <a:cxn ang="0">
                    <a:pos x="21" y="44"/>
                  </a:cxn>
                  <a:cxn ang="0">
                    <a:pos x="22" y="55"/>
                  </a:cxn>
                  <a:cxn ang="0">
                    <a:pos x="25" y="61"/>
                  </a:cxn>
                  <a:cxn ang="0">
                    <a:pos x="24" y="64"/>
                  </a:cxn>
                  <a:cxn ang="0">
                    <a:pos x="17" y="63"/>
                  </a:cxn>
                  <a:cxn ang="0">
                    <a:pos x="7" y="57"/>
                  </a:cxn>
                  <a:cxn ang="0">
                    <a:pos x="1" y="46"/>
                  </a:cxn>
                  <a:cxn ang="0">
                    <a:pos x="2" y="34"/>
                  </a:cxn>
                  <a:cxn ang="0">
                    <a:pos x="9" y="25"/>
                  </a:cxn>
                  <a:cxn ang="0">
                    <a:pos x="17" y="18"/>
                  </a:cxn>
                  <a:cxn ang="0">
                    <a:pos x="27" y="13"/>
                  </a:cxn>
                  <a:cxn ang="0">
                    <a:pos x="37" y="12"/>
                  </a:cxn>
                  <a:cxn ang="0">
                    <a:pos x="45" y="14"/>
                  </a:cxn>
                  <a:cxn ang="0">
                    <a:pos x="45" y="18"/>
                  </a:cxn>
                  <a:cxn ang="0">
                    <a:pos x="49" y="18"/>
                  </a:cxn>
                  <a:cxn ang="0">
                    <a:pos x="56" y="10"/>
                  </a:cxn>
                  <a:cxn ang="0">
                    <a:pos x="66" y="4"/>
                  </a:cxn>
                  <a:cxn ang="0">
                    <a:pos x="77" y="0"/>
                  </a:cxn>
                </a:cxnLst>
                <a:rect l="0" t="0" r="r" b="b"/>
                <a:pathLst>
                  <a:path w="92" h="79">
                    <a:moveTo>
                      <a:pt x="83" y="2"/>
                    </a:moveTo>
                    <a:lnTo>
                      <a:pt x="82" y="5"/>
                    </a:lnTo>
                    <a:lnTo>
                      <a:pt x="80" y="7"/>
                    </a:lnTo>
                    <a:lnTo>
                      <a:pt x="75" y="8"/>
                    </a:lnTo>
                    <a:lnTo>
                      <a:pt x="72" y="9"/>
                    </a:lnTo>
                    <a:lnTo>
                      <a:pt x="67" y="15"/>
                    </a:lnTo>
                    <a:lnTo>
                      <a:pt x="64" y="22"/>
                    </a:lnTo>
                    <a:lnTo>
                      <a:pt x="61" y="29"/>
                    </a:lnTo>
                    <a:lnTo>
                      <a:pt x="60" y="37"/>
                    </a:lnTo>
                    <a:lnTo>
                      <a:pt x="62" y="44"/>
                    </a:lnTo>
                    <a:lnTo>
                      <a:pt x="65" y="50"/>
                    </a:lnTo>
                    <a:lnTo>
                      <a:pt x="69" y="56"/>
                    </a:lnTo>
                    <a:lnTo>
                      <a:pt x="74" y="61"/>
                    </a:lnTo>
                    <a:lnTo>
                      <a:pt x="80" y="62"/>
                    </a:lnTo>
                    <a:lnTo>
                      <a:pt x="85" y="62"/>
                    </a:lnTo>
                    <a:lnTo>
                      <a:pt x="89" y="63"/>
                    </a:lnTo>
                    <a:lnTo>
                      <a:pt x="92" y="65"/>
                    </a:lnTo>
                    <a:lnTo>
                      <a:pt x="90" y="71"/>
                    </a:lnTo>
                    <a:lnTo>
                      <a:pt x="85" y="75"/>
                    </a:lnTo>
                    <a:lnTo>
                      <a:pt x="78" y="77"/>
                    </a:lnTo>
                    <a:lnTo>
                      <a:pt x="72" y="79"/>
                    </a:lnTo>
                    <a:lnTo>
                      <a:pt x="67" y="79"/>
                    </a:lnTo>
                    <a:lnTo>
                      <a:pt x="63" y="78"/>
                    </a:lnTo>
                    <a:lnTo>
                      <a:pt x="58" y="77"/>
                    </a:lnTo>
                    <a:lnTo>
                      <a:pt x="54" y="75"/>
                    </a:lnTo>
                    <a:lnTo>
                      <a:pt x="50" y="73"/>
                    </a:lnTo>
                    <a:lnTo>
                      <a:pt x="47" y="70"/>
                    </a:lnTo>
                    <a:lnTo>
                      <a:pt x="44" y="67"/>
                    </a:lnTo>
                    <a:lnTo>
                      <a:pt x="41" y="63"/>
                    </a:lnTo>
                    <a:lnTo>
                      <a:pt x="39" y="57"/>
                    </a:lnTo>
                    <a:lnTo>
                      <a:pt x="36" y="51"/>
                    </a:lnTo>
                    <a:lnTo>
                      <a:pt x="35" y="44"/>
                    </a:lnTo>
                    <a:lnTo>
                      <a:pt x="36" y="37"/>
                    </a:lnTo>
                    <a:lnTo>
                      <a:pt x="38" y="33"/>
                    </a:lnTo>
                    <a:lnTo>
                      <a:pt x="40" y="28"/>
                    </a:lnTo>
                    <a:lnTo>
                      <a:pt x="43" y="24"/>
                    </a:lnTo>
                    <a:lnTo>
                      <a:pt x="46" y="20"/>
                    </a:lnTo>
                    <a:lnTo>
                      <a:pt x="39" y="22"/>
                    </a:lnTo>
                    <a:lnTo>
                      <a:pt x="32" y="26"/>
                    </a:lnTo>
                    <a:lnTo>
                      <a:pt x="26" y="31"/>
                    </a:lnTo>
                    <a:lnTo>
                      <a:pt x="22" y="38"/>
                    </a:lnTo>
                    <a:lnTo>
                      <a:pt x="21" y="44"/>
                    </a:lnTo>
                    <a:lnTo>
                      <a:pt x="21" y="49"/>
                    </a:lnTo>
                    <a:lnTo>
                      <a:pt x="22" y="55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7" y="57"/>
                    </a:lnTo>
                    <a:lnTo>
                      <a:pt x="3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3" y="13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9" y="18"/>
                    </a:lnTo>
                    <a:lnTo>
                      <a:pt x="52" y="14"/>
                    </a:lnTo>
                    <a:lnTo>
                      <a:pt x="56" y="10"/>
                    </a:lnTo>
                    <a:lnTo>
                      <a:pt x="61" y="7"/>
                    </a:lnTo>
                    <a:lnTo>
                      <a:pt x="66" y="4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3"/>
              <p:cNvSpPr>
                <a:spLocks/>
              </p:cNvSpPr>
              <p:nvPr/>
            </p:nvSpPr>
            <p:spPr bwMode="auto">
              <a:xfrm>
                <a:off x="5357" y="3554"/>
                <a:ext cx="36" cy="176"/>
              </a:xfrm>
              <a:custGeom>
                <a:avLst/>
                <a:gdLst/>
                <a:ahLst/>
                <a:cxnLst>
                  <a:cxn ang="0">
                    <a:pos x="59" y="32"/>
                  </a:cxn>
                  <a:cxn ang="0">
                    <a:pos x="68" y="64"/>
                  </a:cxn>
                  <a:cxn ang="0">
                    <a:pos x="71" y="97"/>
                  </a:cxn>
                  <a:cxn ang="0">
                    <a:pos x="68" y="128"/>
                  </a:cxn>
                  <a:cxn ang="0">
                    <a:pos x="61" y="160"/>
                  </a:cxn>
                  <a:cxn ang="0">
                    <a:pos x="51" y="190"/>
                  </a:cxn>
                  <a:cxn ang="0">
                    <a:pos x="40" y="222"/>
                  </a:cxn>
                  <a:cxn ang="0">
                    <a:pos x="29" y="252"/>
                  </a:cxn>
                  <a:cxn ang="0">
                    <a:pos x="20" y="282"/>
                  </a:cxn>
                  <a:cxn ang="0">
                    <a:pos x="17" y="298"/>
                  </a:cxn>
                  <a:cxn ang="0">
                    <a:pos x="17" y="314"/>
                  </a:cxn>
                  <a:cxn ang="0">
                    <a:pos x="17" y="331"/>
                  </a:cxn>
                  <a:cxn ang="0">
                    <a:pos x="19" y="348"/>
                  </a:cxn>
                  <a:cxn ang="0">
                    <a:pos x="19" y="349"/>
                  </a:cxn>
                  <a:cxn ang="0">
                    <a:pos x="19" y="350"/>
                  </a:cxn>
                  <a:cxn ang="0">
                    <a:pos x="18" y="351"/>
                  </a:cxn>
                  <a:cxn ang="0">
                    <a:pos x="17" y="351"/>
                  </a:cxn>
                  <a:cxn ang="0">
                    <a:pos x="12" y="349"/>
                  </a:cxn>
                  <a:cxn ang="0">
                    <a:pos x="8" y="345"/>
                  </a:cxn>
                  <a:cxn ang="0">
                    <a:pos x="5" y="339"/>
                  </a:cxn>
                  <a:cxn ang="0">
                    <a:pos x="3" y="334"/>
                  </a:cxn>
                  <a:cxn ang="0">
                    <a:pos x="1" y="318"/>
                  </a:cxn>
                  <a:cxn ang="0">
                    <a:pos x="0" y="302"/>
                  </a:cxn>
                  <a:cxn ang="0">
                    <a:pos x="0" y="286"/>
                  </a:cxn>
                  <a:cxn ang="0">
                    <a:pos x="0" y="270"/>
                  </a:cxn>
                  <a:cxn ang="0">
                    <a:pos x="4" y="255"/>
                  </a:cxn>
                  <a:cxn ang="0">
                    <a:pos x="8" y="240"/>
                  </a:cxn>
                  <a:cxn ang="0">
                    <a:pos x="13" y="226"/>
                  </a:cxn>
                  <a:cxn ang="0">
                    <a:pos x="19" y="210"/>
                  </a:cxn>
                  <a:cxn ang="0">
                    <a:pos x="24" y="196"/>
                  </a:cxn>
                  <a:cxn ang="0">
                    <a:pos x="29" y="181"/>
                  </a:cxn>
                  <a:cxn ang="0">
                    <a:pos x="33" y="167"/>
                  </a:cxn>
                  <a:cxn ang="0">
                    <a:pos x="37" y="152"/>
                  </a:cxn>
                  <a:cxn ang="0">
                    <a:pos x="38" y="149"/>
                  </a:cxn>
                  <a:cxn ang="0">
                    <a:pos x="39" y="142"/>
                  </a:cxn>
                  <a:cxn ang="0">
                    <a:pos x="41" y="134"/>
                  </a:cxn>
                  <a:cxn ang="0">
                    <a:pos x="43" y="127"/>
                  </a:cxn>
                  <a:cxn ang="0">
                    <a:pos x="48" y="102"/>
                  </a:cxn>
                  <a:cxn ang="0">
                    <a:pos x="48" y="75"/>
                  </a:cxn>
                  <a:cxn ang="0">
                    <a:pos x="43" y="50"/>
                  </a:cxn>
                  <a:cxn ang="0">
                    <a:pos x="34" y="26"/>
                  </a:cxn>
                  <a:cxn ang="0">
                    <a:pos x="28" y="21"/>
                  </a:cxn>
                  <a:cxn ang="0">
                    <a:pos x="22" y="17"/>
                  </a:cxn>
                  <a:cxn ang="0">
                    <a:pos x="15" y="13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32" y="3"/>
                  </a:cxn>
                  <a:cxn ang="0">
                    <a:pos x="37" y="5"/>
                  </a:cxn>
                  <a:cxn ang="0">
                    <a:pos x="41" y="9"/>
                  </a:cxn>
                  <a:cxn ang="0">
                    <a:pos x="45" y="13"/>
                  </a:cxn>
                  <a:cxn ang="0">
                    <a:pos x="49" y="18"/>
                  </a:cxn>
                  <a:cxn ang="0">
                    <a:pos x="52" y="23"/>
                  </a:cxn>
                  <a:cxn ang="0">
                    <a:pos x="56" y="27"/>
                  </a:cxn>
                  <a:cxn ang="0">
                    <a:pos x="59" y="32"/>
                  </a:cxn>
                </a:cxnLst>
                <a:rect l="0" t="0" r="r" b="b"/>
                <a:pathLst>
                  <a:path w="71" h="351">
                    <a:moveTo>
                      <a:pt x="59" y="32"/>
                    </a:moveTo>
                    <a:lnTo>
                      <a:pt x="68" y="64"/>
                    </a:lnTo>
                    <a:lnTo>
                      <a:pt x="71" y="97"/>
                    </a:lnTo>
                    <a:lnTo>
                      <a:pt x="68" y="128"/>
                    </a:lnTo>
                    <a:lnTo>
                      <a:pt x="61" y="160"/>
                    </a:lnTo>
                    <a:lnTo>
                      <a:pt x="51" y="190"/>
                    </a:lnTo>
                    <a:lnTo>
                      <a:pt x="40" y="222"/>
                    </a:lnTo>
                    <a:lnTo>
                      <a:pt x="29" y="252"/>
                    </a:lnTo>
                    <a:lnTo>
                      <a:pt x="20" y="282"/>
                    </a:lnTo>
                    <a:lnTo>
                      <a:pt x="17" y="298"/>
                    </a:lnTo>
                    <a:lnTo>
                      <a:pt x="17" y="314"/>
                    </a:lnTo>
                    <a:lnTo>
                      <a:pt x="17" y="331"/>
                    </a:lnTo>
                    <a:lnTo>
                      <a:pt x="19" y="348"/>
                    </a:lnTo>
                    <a:lnTo>
                      <a:pt x="19" y="349"/>
                    </a:lnTo>
                    <a:lnTo>
                      <a:pt x="19" y="350"/>
                    </a:lnTo>
                    <a:lnTo>
                      <a:pt x="18" y="351"/>
                    </a:lnTo>
                    <a:lnTo>
                      <a:pt x="17" y="351"/>
                    </a:lnTo>
                    <a:lnTo>
                      <a:pt x="12" y="349"/>
                    </a:lnTo>
                    <a:lnTo>
                      <a:pt x="8" y="345"/>
                    </a:lnTo>
                    <a:lnTo>
                      <a:pt x="5" y="339"/>
                    </a:lnTo>
                    <a:lnTo>
                      <a:pt x="3" y="334"/>
                    </a:lnTo>
                    <a:lnTo>
                      <a:pt x="1" y="318"/>
                    </a:lnTo>
                    <a:lnTo>
                      <a:pt x="0" y="302"/>
                    </a:lnTo>
                    <a:lnTo>
                      <a:pt x="0" y="286"/>
                    </a:lnTo>
                    <a:lnTo>
                      <a:pt x="0" y="270"/>
                    </a:lnTo>
                    <a:lnTo>
                      <a:pt x="4" y="255"/>
                    </a:lnTo>
                    <a:lnTo>
                      <a:pt x="8" y="240"/>
                    </a:lnTo>
                    <a:lnTo>
                      <a:pt x="13" y="226"/>
                    </a:lnTo>
                    <a:lnTo>
                      <a:pt x="19" y="210"/>
                    </a:lnTo>
                    <a:lnTo>
                      <a:pt x="24" y="196"/>
                    </a:lnTo>
                    <a:lnTo>
                      <a:pt x="29" y="181"/>
                    </a:lnTo>
                    <a:lnTo>
                      <a:pt x="33" y="167"/>
                    </a:lnTo>
                    <a:lnTo>
                      <a:pt x="37" y="152"/>
                    </a:lnTo>
                    <a:lnTo>
                      <a:pt x="38" y="149"/>
                    </a:lnTo>
                    <a:lnTo>
                      <a:pt x="39" y="142"/>
                    </a:lnTo>
                    <a:lnTo>
                      <a:pt x="41" y="134"/>
                    </a:lnTo>
                    <a:lnTo>
                      <a:pt x="43" y="127"/>
                    </a:lnTo>
                    <a:lnTo>
                      <a:pt x="48" y="102"/>
                    </a:lnTo>
                    <a:lnTo>
                      <a:pt x="48" y="75"/>
                    </a:lnTo>
                    <a:lnTo>
                      <a:pt x="43" y="50"/>
                    </a:lnTo>
                    <a:lnTo>
                      <a:pt x="34" y="26"/>
                    </a:lnTo>
                    <a:lnTo>
                      <a:pt x="28" y="21"/>
                    </a:lnTo>
                    <a:lnTo>
                      <a:pt x="22" y="17"/>
                    </a:lnTo>
                    <a:lnTo>
                      <a:pt x="15" y="13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3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5" y="13"/>
                    </a:lnTo>
                    <a:lnTo>
                      <a:pt x="49" y="18"/>
                    </a:lnTo>
                    <a:lnTo>
                      <a:pt x="52" y="23"/>
                    </a:lnTo>
                    <a:lnTo>
                      <a:pt x="56" y="27"/>
                    </a:lnTo>
                    <a:lnTo>
                      <a:pt x="5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5252" y="3568"/>
                <a:ext cx="52" cy="24"/>
              </a:xfrm>
              <a:custGeom>
                <a:avLst/>
                <a:gdLst/>
                <a:ahLst/>
                <a:cxnLst>
                  <a:cxn ang="0">
                    <a:pos x="101" y="10"/>
                  </a:cxn>
                  <a:cxn ang="0">
                    <a:pos x="103" y="12"/>
                  </a:cxn>
                  <a:cxn ang="0">
                    <a:pos x="104" y="13"/>
                  </a:cxn>
                  <a:cxn ang="0">
                    <a:pos x="103" y="15"/>
                  </a:cxn>
                  <a:cxn ang="0">
                    <a:pos x="103" y="17"/>
                  </a:cxn>
                  <a:cxn ang="0">
                    <a:pos x="97" y="19"/>
                  </a:cxn>
                  <a:cxn ang="0">
                    <a:pos x="91" y="19"/>
                  </a:cxn>
                  <a:cxn ang="0">
                    <a:pos x="85" y="18"/>
                  </a:cxn>
                  <a:cxn ang="0">
                    <a:pos x="79" y="17"/>
                  </a:cxn>
                  <a:cxn ang="0">
                    <a:pos x="69" y="18"/>
                  </a:cxn>
                  <a:cxn ang="0">
                    <a:pos x="59" y="20"/>
                  </a:cxn>
                  <a:cxn ang="0">
                    <a:pos x="49" y="23"/>
                  </a:cxn>
                  <a:cxn ang="0">
                    <a:pos x="40" y="26"/>
                  </a:cxn>
                  <a:cxn ang="0">
                    <a:pos x="31" y="30"/>
                  </a:cxn>
                  <a:cxn ang="0">
                    <a:pos x="22" y="35"/>
                  </a:cxn>
                  <a:cxn ang="0">
                    <a:pos x="14" y="41"/>
                  </a:cxn>
                  <a:cxn ang="0">
                    <a:pos x="6" y="47"/>
                  </a:cxn>
                  <a:cxn ang="0">
                    <a:pos x="4" y="47"/>
                  </a:cxn>
                  <a:cxn ang="0">
                    <a:pos x="3" y="46"/>
                  </a:cxn>
                  <a:cxn ang="0">
                    <a:pos x="1" y="45"/>
                  </a:cxn>
                  <a:cxn ang="0">
                    <a:pos x="0" y="44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1" y="9"/>
                  </a:cxn>
                  <a:cxn ang="0">
                    <a:pos x="39" y="4"/>
                  </a:cxn>
                  <a:cxn ang="0">
                    <a:pos x="48" y="2"/>
                  </a:cxn>
                  <a:cxn ang="0">
                    <a:pos x="57" y="0"/>
                  </a:cxn>
                  <a:cxn ang="0">
                    <a:pos x="63" y="1"/>
                  </a:cxn>
                  <a:cxn ang="0">
                    <a:pos x="68" y="1"/>
                  </a:cxn>
                  <a:cxn ang="0">
                    <a:pos x="74" y="2"/>
                  </a:cxn>
                  <a:cxn ang="0">
                    <a:pos x="80" y="3"/>
                  </a:cxn>
                  <a:cxn ang="0">
                    <a:pos x="86" y="4"/>
                  </a:cxn>
                  <a:cxn ang="0">
                    <a:pos x="91" y="5"/>
                  </a:cxn>
                  <a:cxn ang="0">
                    <a:pos x="96" y="7"/>
                  </a:cxn>
                  <a:cxn ang="0">
                    <a:pos x="101" y="10"/>
                  </a:cxn>
                </a:cxnLst>
                <a:rect l="0" t="0" r="r" b="b"/>
                <a:pathLst>
                  <a:path w="104" h="47">
                    <a:moveTo>
                      <a:pt x="101" y="10"/>
                    </a:moveTo>
                    <a:lnTo>
                      <a:pt x="103" y="12"/>
                    </a:lnTo>
                    <a:lnTo>
                      <a:pt x="104" y="13"/>
                    </a:lnTo>
                    <a:lnTo>
                      <a:pt x="103" y="15"/>
                    </a:lnTo>
                    <a:lnTo>
                      <a:pt x="103" y="17"/>
                    </a:lnTo>
                    <a:lnTo>
                      <a:pt x="97" y="19"/>
                    </a:lnTo>
                    <a:lnTo>
                      <a:pt x="91" y="19"/>
                    </a:lnTo>
                    <a:lnTo>
                      <a:pt x="85" y="18"/>
                    </a:lnTo>
                    <a:lnTo>
                      <a:pt x="79" y="17"/>
                    </a:lnTo>
                    <a:lnTo>
                      <a:pt x="69" y="18"/>
                    </a:lnTo>
                    <a:lnTo>
                      <a:pt x="59" y="20"/>
                    </a:lnTo>
                    <a:lnTo>
                      <a:pt x="49" y="23"/>
                    </a:lnTo>
                    <a:lnTo>
                      <a:pt x="40" y="26"/>
                    </a:lnTo>
                    <a:lnTo>
                      <a:pt x="31" y="30"/>
                    </a:lnTo>
                    <a:lnTo>
                      <a:pt x="22" y="35"/>
                    </a:lnTo>
                    <a:lnTo>
                      <a:pt x="14" y="41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31" y="9"/>
                    </a:lnTo>
                    <a:lnTo>
                      <a:pt x="39" y="4"/>
                    </a:lnTo>
                    <a:lnTo>
                      <a:pt x="48" y="2"/>
                    </a:lnTo>
                    <a:lnTo>
                      <a:pt x="57" y="0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4" y="2"/>
                    </a:lnTo>
                    <a:lnTo>
                      <a:pt x="80" y="3"/>
                    </a:lnTo>
                    <a:lnTo>
                      <a:pt x="86" y="4"/>
                    </a:lnTo>
                    <a:lnTo>
                      <a:pt x="91" y="5"/>
                    </a:lnTo>
                    <a:lnTo>
                      <a:pt x="96" y="7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5"/>
              <p:cNvSpPr>
                <a:spLocks/>
              </p:cNvSpPr>
              <p:nvPr/>
            </p:nvSpPr>
            <p:spPr bwMode="auto">
              <a:xfrm>
                <a:off x="5210" y="3582"/>
                <a:ext cx="27" cy="11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54" y="14"/>
                  </a:cxn>
                  <a:cxn ang="0">
                    <a:pos x="52" y="16"/>
                  </a:cxn>
                  <a:cxn ang="0">
                    <a:pos x="48" y="18"/>
                  </a:cxn>
                  <a:cxn ang="0">
                    <a:pos x="45" y="20"/>
                  </a:cxn>
                  <a:cxn ang="0">
                    <a:pos x="40" y="18"/>
                  </a:cxn>
                  <a:cxn ang="0">
                    <a:pos x="35" y="16"/>
                  </a:cxn>
                  <a:cxn ang="0">
                    <a:pos x="30" y="15"/>
                  </a:cxn>
                  <a:cxn ang="0">
                    <a:pos x="25" y="15"/>
                  </a:cxn>
                  <a:cxn ang="0">
                    <a:pos x="20" y="15"/>
                  </a:cxn>
                  <a:cxn ang="0">
                    <a:pos x="15" y="17"/>
                  </a:cxn>
                  <a:cxn ang="0">
                    <a:pos x="10" y="19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5" y="11"/>
                  </a:cxn>
                  <a:cxn ang="0">
                    <a:pos x="11" y="6"/>
                  </a:cxn>
                  <a:cxn ang="0">
                    <a:pos x="18" y="2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2"/>
                  </a:cxn>
                  <a:cxn ang="0">
                    <a:pos x="47" y="5"/>
                  </a:cxn>
                  <a:cxn ang="0">
                    <a:pos x="53" y="10"/>
                  </a:cxn>
                </a:cxnLst>
                <a:rect l="0" t="0" r="r" b="b"/>
                <a:pathLst>
                  <a:path w="54" h="22">
                    <a:moveTo>
                      <a:pt x="53" y="10"/>
                    </a:moveTo>
                    <a:lnTo>
                      <a:pt x="54" y="14"/>
                    </a:lnTo>
                    <a:lnTo>
                      <a:pt x="52" y="16"/>
                    </a:lnTo>
                    <a:lnTo>
                      <a:pt x="48" y="18"/>
                    </a:lnTo>
                    <a:lnTo>
                      <a:pt x="45" y="20"/>
                    </a:lnTo>
                    <a:lnTo>
                      <a:pt x="40" y="18"/>
                    </a:lnTo>
                    <a:lnTo>
                      <a:pt x="35" y="16"/>
                    </a:lnTo>
                    <a:lnTo>
                      <a:pt x="30" y="15"/>
                    </a:lnTo>
                    <a:lnTo>
                      <a:pt x="25" y="15"/>
                    </a:lnTo>
                    <a:lnTo>
                      <a:pt x="20" y="15"/>
                    </a:lnTo>
                    <a:lnTo>
                      <a:pt x="15" y="17"/>
                    </a:lnTo>
                    <a:lnTo>
                      <a:pt x="10" y="19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5" y="11"/>
                    </a:lnTo>
                    <a:lnTo>
                      <a:pt x="11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7" y="5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6"/>
              <p:cNvSpPr>
                <a:spLocks/>
              </p:cNvSpPr>
              <p:nvPr/>
            </p:nvSpPr>
            <p:spPr bwMode="auto">
              <a:xfrm>
                <a:off x="5193" y="3594"/>
                <a:ext cx="43" cy="31"/>
              </a:xfrm>
              <a:custGeom>
                <a:avLst/>
                <a:gdLst/>
                <a:ahLst/>
                <a:cxnLst>
                  <a:cxn ang="0">
                    <a:pos x="7" y="53"/>
                  </a:cxn>
                  <a:cxn ang="0">
                    <a:pos x="12" y="45"/>
                  </a:cxn>
                  <a:cxn ang="0">
                    <a:pos x="17" y="38"/>
                  </a:cxn>
                  <a:cxn ang="0">
                    <a:pos x="24" y="32"/>
                  </a:cxn>
                  <a:cxn ang="0">
                    <a:pos x="31" y="28"/>
                  </a:cxn>
                  <a:cxn ang="0">
                    <a:pos x="39" y="24"/>
                  </a:cxn>
                  <a:cxn ang="0">
                    <a:pos x="47" y="21"/>
                  </a:cxn>
                  <a:cxn ang="0">
                    <a:pos x="56" y="19"/>
                  </a:cxn>
                  <a:cxn ang="0">
                    <a:pos x="65" y="18"/>
                  </a:cxn>
                  <a:cxn ang="0">
                    <a:pos x="69" y="19"/>
                  </a:cxn>
                  <a:cxn ang="0">
                    <a:pos x="75" y="21"/>
                  </a:cxn>
                  <a:cxn ang="0">
                    <a:pos x="80" y="22"/>
                  </a:cxn>
                  <a:cxn ang="0">
                    <a:pos x="85" y="20"/>
                  </a:cxn>
                  <a:cxn ang="0">
                    <a:pos x="86" y="18"/>
                  </a:cxn>
                  <a:cxn ang="0">
                    <a:pos x="86" y="14"/>
                  </a:cxn>
                  <a:cxn ang="0">
                    <a:pos x="85" y="12"/>
                  </a:cxn>
                  <a:cxn ang="0">
                    <a:pos x="85" y="10"/>
                  </a:cxn>
                  <a:cxn ang="0">
                    <a:pos x="78" y="6"/>
                  </a:cxn>
                  <a:cxn ang="0">
                    <a:pos x="71" y="3"/>
                  </a:cxn>
                  <a:cxn ang="0">
                    <a:pos x="63" y="1"/>
                  </a:cxn>
                  <a:cxn ang="0">
                    <a:pos x="55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3" y="4"/>
                  </a:cxn>
                  <a:cxn ang="0">
                    <a:pos x="26" y="8"/>
                  </a:cxn>
                  <a:cxn ang="0">
                    <a:pos x="14" y="19"/>
                  </a:cxn>
                  <a:cxn ang="0">
                    <a:pos x="7" y="32"/>
                  </a:cxn>
                  <a:cxn ang="0">
                    <a:pos x="3" y="46"/>
                  </a:cxn>
                  <a:cxn ang="0">
                    <a:pos x="1" y="61"/>
                  </a:cxn>
                  <a:cxn ang="0">
                    <a:pos x="1" y="62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1" y="63"/>
                  </a:cxn>
                  <a:cxn ang="0">
                    <a:pos x="3" y="62"/>
                  </a:cxn>
                  <a:cxn ang="0">
                    <a:pos x="4" y="59"/>
                  </a:cxn>
                  <a:cxn ang="0">
                    <a:pos x="6" y="56"/>
                  </a:cxn>
                  <a:cxn ang="0">
                    <a:pos x="7" y="53"/>
                  </a:cxn>
                </a:cxnLst>
                <a:rect l="0" t="0" r="r" b="b"/>
                <a:pathLst>
                  <a:path w="86" h="63">
                    <a:moveTo>
                      <a:pt x="7" y="53"/>
                    </a:moveTo>
                    <a:lnTo>
                      <a:pt x="12" y="45"/>
                    </a:lnTo>
                    <a:lnTo>
                      <a:pt x="17" y="38"/>
                    </a:lnTo>
                    <a:lnTo>
                      <a:pt x="24" y="32"/>
                    </a:lnTo>
                    <a:lnTo>
                      <a:pt x="31" y="28"/>
                    </a:lnTo>
                    <a:lnTo>
                      <a:pt x="39" y="24"/>
                    </a:lnTo>
                    <a:lnTo>
                      <a:pt x="47" y="21"/>
                    </a:lnTo>
                    <a:lnTo>
                      <a:pt x="56" y="19"/>
                    </a:lnTo>
                    <a:lnTo>
                      <a:pt x="65" y="18"/>
                    </a:lnTo>
                    <a:lnTo>
                      <a:pt x="69" y="19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5" y="20"/>
                    </a:lnTo>
                    <a:lnTo>
                      <a:pt x="86" y="18"/>
                    </a:lnTo>
                    <a:lnTo>
                      <a:pt x="86" y="14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78" y="6"/>
                    </a:lnTo>
                    <a:lnTo>
                      <a:pt x="71" y="3"/>
                    </a:lnTo>
                    <a:lnTo>
                      <a:pt x="63" y="1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3" y="4"/>
                    </a:lnTo>
                    <a:lnTo>
                      <a:pt x="26" y="8"/>
                    </a:lnTo>
                    <a:lnTo>
                      <a:pt x="14" y="19"/>
                    </a:lnTo>
                    <a:lnTo>
                      <a:pt x="7" y="32"/>
                    </a:lnTo>
                    <a:lnTo>
                      <a:pt x="3" y="46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6" y="56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7"/>
              <p:cNvSpPr>
                <a:spLocks/>
              </p:cNvSpPr>
              <p:nvPr/>
            </p:nvSpPr>
            <p:spPr bwMode="auto">
              <a:xfrm>
                <a:off x="5196" y="3613"/>
                <a:ext cx="31" cy="53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1" y="5"/>
                  </a:cxn>
                  <a:cxn ang="0">
                    <a:pos x="25" y="3"/>
                  </a:cxn>
                  <a:cxn ang="0">
                    <a:pos x="29" y="2"/>
                  </a:cxn>
                  <a:cxn ang="0">
                    <a:pos x="33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6" y="0"/>
                  </a:cxn>
                  <a:cxn ang="0">
                    <a:pos x="51" y="1"/>
                  </a:cxn>
                  <a:cxn ang="0">
                    <a:pos x="53" y="2"/>
                  </a:cxn>
                  <a:cxn ang="0">
                    <a:pos x="55" y="3"/>
                  </a:cxn>
                  <a:cxn ang="0">
                    <a:pos x="57" y="4"/>
                  </a:cxn>
                  <a:cxn ang="0">
                    <a:pos x="59" y="6"/>
                  </a:cxn>
                  <a:cxn ang="0">
                    <a:pos x="60" y="7"/>
                  </a:cxn>
                  <a:cxn ang="0">
                    <a:pos x="61" y="8"/>
                  </a:cxn>
                  <a:cxn ang="0">
                    <a:pos x="61" y="9"/>
                  </a:cxn>
                  <a:cxn ang="0">
                    <a:pos x="60" y="10"/>
                  </a:cxn>
                  <a:cxn ang="0">
                    <a:pos x="54" y="9"/>
                  </a:cxn>
                  <a:cxn ang="0">
                    <a:pos x="47" y="9"/>
                  </a:cxn>
                  <a:cxn ang="0">
                    <a:pos x="40" y="12"/>
                  </a:cxn>
                  <a:cxn ang="0">
                    <a:pos x="34" y="17"/>
                  </a:cxn>
                  <a:cxn ang="0">
                    <a:pos x="23" y="33"/>
                  </a:cxn>
                  <a:cxn ang="0">
                    <a:pos x="18" y="50"/>
                  </a:cxn>
                  <a:cxn ang="0">
                    <a:pos x="16" y="69"/>
                  </a:cxn>
                  <a:cxn ang="0">
                    <a:pos x="18" y="88"/>
                  </a:cxn>
                  <a:cxn ang="0">
                    <a:pos x="19" y="93"/>
                  </a:cxn>
                  <a:cxn ang="0">
                    <a:pos x="21" y="97"/>
                  </a:cxn>
                  <a:cxn ang="0">
                    <a:pos x="22" y="101"/>
                  </a:cxn>
                  <a:cxn ang="0">
                    <a:pos x="22" y="107"/>
                  </a:cxn>
                  <a:cxn ang="0">
                    <a:pos x="15" y="103"/>
                  </a:cxn>
                  <a:cxn ang="0">
                    <a:pos x="10" y="96"/>
                  </a:cxn>
                  <a:cxn ang="0">
                    <a:pos x="5" y="89"/>
                  </a:cxn>
                  <a:cxn ang="0">
                    <a:pos x="2" y="81"/>
                  </a:cxn>
                  <a:cxn ang="0">
                    <a:pos x="0" y="69"/>
                  </a:cxn>
                  <a:cxn ang="0">
                    <a:pos x="0" y="49"/>
                  </a:cxn>
                  <a:cxn ang="0">
                    <a:pos x="5" y="27"/>
                  </a:cxn>
                  <a:cxn ang="0">
                    <a:pos x="17" y="8"/>
                  </a:cxn>
                </a:cxnLst>
                <a:rect l="0" t="0" r="r" b="b"/>
                <a:pathLst>
                  <a:path w="61" h="107">
                    <a:moveTo>
                      <a:pt x="17" y="8"/>
                    </a:moveTo>
                    <a:lnTo>
                      <a:pt x="21" y="5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40" y="12"/>
                    </a:lnTo>
                    <a:lnTo>
                      <a:pt x="34" y="17"/>
                    </a:lnTo>
                    <a:lnTo>
                      <a:pt x="23" y="33"/>
                    </a:lnTo>
                    <a:lnTo>
                      <a:pt x="18" y="50"/>
                    </a:lnTo>
                    <a:lnTo>
                      <a:pt x="16" y="69"/>
                    </a:lnTo>
                    <a:lnTo>
                      <a:pt x="18" y="88"/>
                    </a:lnTo>
                    <a:lnTo>
                      <a:pt x="19" y="93"/>
                    </a:lnTo>
                    <a:lnTo>
                      <a:pt x="21" y="97"/>
                    </a:lnTo>
                    <a:lnTo>
                      <a:pt x="22" y="101"/>
                    </a:lnTo>
                    <a:lnTo>
                      <a:pt x="22" y="107"/>
                    </a:lnTo>
                    <a:lnTo>
                      <a:pt x="15" y="103"/>
                    </a:lnTo>
                    <a:lnTo>
                      <a:pt x="10" y="96"/>
                    </a:lnTo>
                    <a:lnTo>
                      <a:pt x="5" y="89"/>
                    </a:lnTo>
                    <a:lnTo>
                      <a:pt x="2" y="81"/>
                    </a:lnTo>
                    <a:lnTo>
                      <a:pt x="0" y="69"/>
                    </a:lnTo>
                    <a:lnTo>
                      <a:pt x="0" y="49"/>
                    </a:lnTo>
                    <a:lnTo>
                      <a:pt x="5" y="27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8"/>
              <p:cNvSpPr>
                <a:spLocks/>
              </p:cNvSpPr>
              <p:nvPr/>
            </p:nvSpPr>
            <p:spPr bwMode="auto">
              <a:xfrm>
                <a:off x="5242" y="3607"/>
                <a:ext cx="66" cy="60"/>
              </a:xfrm>
              <a:custGeom>
                <a:avLst/>
                <a:gdLst/>
                <a:ahLst/>
                <a:cxnLst>
                  <a:cxn ang="0">
                    <a:pos x="85" y="41"/>
                  </a:cxn>
                  <a:cxn ang="0">
                    <a:pos x="88" y="49"/>
                  </a:cxn>
                  <a:cxn ang="0">
                    <a:pos x="90" y="58"/>
                  </a:cxn>
                  <a:cxn ang="0">
                    <a:pos x="92" y="67"/>
                  </a:cxn>
                  <a:cxn ang="0">
                    <a:pos x="94" y="76"/>
                  </a:cxn>
                  <a:cxn ang="0">
                    <a:pos x="97" y="85"/>
                  </a:cxn>
                  <a:cxn ang="0">
                    <a:pos x="101" y="93"/>
                  </a:cxn>
                  <a:cxn ang="0">
                    <a:pos x="108" y="100"/>
                  </a:cxn>
                  <a:cxn ang="0">
                    <a:pos x="116" y="107"/>
                  </a:cxn>
                  <a:cxn ang="0">
                    <a:pos x="120" y="109"/>
                  </a:cxn>
                  <a:cxn ang="0">
                    <a:pos x="124" y="110"/>
                  </a:cxn>
                  <a:cxn ang="0">
                    <a:pos x="127" y="112"/>
                  </a:cxn>
                  <a:cxn ang="0">
                    <a:pos x="131" y="113"/>
                  </a:cxn>
                  <a:cxn ang="0">
                    <a:pos x="132" y="115"/>
                  </a:cxn>
                  <a:cxn ang="0">
                    <a:pos x="132" y="115"/>
                  </a:cxn>
                  <a:cxn ang="0">
                    <a:pos x="132" y="116"/>
                  </a:cxn>
                  <a:cxn ang="0">
                    <a:pos x="132" y="117"/>
                  </a:cxn>
                  <a:cxn ang="0">
                    <a:pos x="128" y="119"/>
                  </a:cxn>
                  <a:cxn ang="0">
                    <a:pos x="124" y="121"/>
                  </a:cxn>
                  <a:cxn ang="0">
                    <a:pos x="119" y="121"/>
                  </a:cxn>
                  <a:cxn ang="0">
                    <a:pos x="115" y="121"/>
                  </a:cxn>
                  <a:cxn ang="0">
                    <a:pos x="111" y="121"/>
                  </a:cxn>
                  <a:cxn ang="0">
                    <a:pos x="106" y="120"/>
                  </a:cxn>
                  <a:cxn ang="0">
                    <a:pos x="101" y="119"/>
                  </a:cxn>
                  <a:cxn ang="0">
                    <a:pos x="97" y="117"/>
                  </a:cxn>
                  <a:cxn ang="0">
                    <a:pos x="86" y="107"/>
                  </a:cxn>
                  <a:cxn ang="0">
                    <a:pos x="79" y="96"/>
                  </a:cxn>
                  <a:cxn ang="0">
                    <a:pos x="73" y="84"/>
                  </a:cxn>
                  <a:cxn ang="0">
                    <a:pos x="69" y="71"/>
                  </a:cxn>
                  <a:cxn ang="0">
                    <a:pos x="65" y="59"/>
                  </a:cxn>
                  <a:cxn ang="0">
                    <a:pos x="59" y="47"/>
                  </a:cxn>
                  <a:cxn ang="0">
                    <a:pos x="51" y="36"/>
                  </a:cxn>
                  <a:cxn ang="0">
                    <a:pos x="39" y="27"/>
                  </a:cxn>
                  <a:cxn ang="0">
                    <a:pos x="34" y="24"/>
                  </a:cxn>
                  <a:cxn ang="0">
                    <a:pos x="29" y="23"/>
                  </a:cxn>
                  <a:cxn ang="0">
                    <a:pos x="24" y="23"/>
                  </a:cxn>
                  <a:cxn ang="0">
                    <a:pos x="19" y="24"/>
                  </a:cxn>
                  <a:cxn ang="0">
                    <a:pos x="14" y="25"/>
                  </a:cxn>
                  <a:cxn ang="0">
                    <a:pos x="9" y="26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3" y="16"/>
                  </a:cxn>
                  <a:cxn ang="0">
                    <a:pos x="9" y="10"/>
                  </a:cxn>
                  <a:cxn ang="0">
                    <a:pos x="15" y="6"/>
                  </a:cxn>
                  <a:cxn ang="0">
                    <a:pos x="21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6" y="0"/>
                  </a:cxn>
                  <a:cxn ang="0">
                    <a:pos x="41" y="1"/>
                  </a:cxn>
                  <a:cxn ang="0">
                    <a:pos x="45" y="3"/>
                  </a:cxn>
                  <a:cxn ang="0">
                    <a:pos x="50" y="5"/>
                  </a:cxn>
                  <a:cxn ang="0">
                    <a:pos x="54" y="7"/>
                  </a:cxn>
                  <a:cxn ang="0">
                    <a:pos x="59" y="9"/>
                  </a:cxn>
                  <a:cxn ang="0">
                    <a:pos x="67" y="16"/>
                  </a:cxn>
                  <a:cxn ang="0">
                    <a:pos x="74" y="23"/>
                  </a:cxn>
                  <a:cxn ang="0">
                    <a:pos x="80" y="32"/>
                  </a:cxn>
                  <a:cxn ang="0">
                    <a:pos x="85" y="41"/>
                  </a:cxn>
                </a:cxnLst>
                <a:rect l="0" t="0" r="r" b="b"/>
                <a:pathLst>
                  <a:path w="132" h="121">
                    <a:moveTo>
                      <a:pt x="85" y="41"/>
                    </a:moveTo>
                    <a:lnTo>
                      <a:pt x="88" y="49"/>
                    </a:lnTo>
                    <a:lnTo>
                      <a:pt x="90" y="58"/>
                    </a:lnTo>
                    <a:lnTo>
                      <a:pt x="92" y="67"/>
                    </a:lnTo>
                    <a:lnTo>
                      <a:pt x="94" y="76"/>
                    </a:lnTo>
                    <a:lnTo>
                      <a:pt x="97" y="85"/>
                    </a:lnTo>
                    <a:lnTo>
                      <a:pt x="101" y="93"/>
                    </a:lnTo>
                    <a:lnTo>
                      <a:pt x="108" y="100"/>
                    </a:lnTo>
                    <a:lnTo>
                      <a:pt x="116" y="107"/>
                    </a:lnTo>
                    <a:lnTo>
                      <a:pt x="120" y="109"/>
                    </a:lnTo>
                    <a:lnTo>
                      <a:pt x="124" y="110"/>
                    </a:lnTo>
                    <a:lnTo>
                      <a:pt x="127" y="112"/>
                    </a:lnTo>
                    <a:lnTo>
                      <a:pt x="131" y="113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6"/>
                    </a:lnTo>
                    <a:lnTo>
                      <a:pt x="132" y="117"/>
                    </a:lnTo>
                    <a:lnTo>
                      <a:pt x="128" y="119"/>
                    </a:lnTo>
                    <a:lnTo>
                      <a:pt x="124" y="121"/>
                    </a:lnTo>
                    <a:lnTo>
                      <a:pt x="119" y="121"/>
                    </a:lnTo>
                    <a:lnTo>
                      <a:pt x="115" y="121"/>
                    </a:lnTo>
                    <a:lnTo>
                      <a:pt x="111" y="121"/>
                    </a:lnTo>
                    <a:lnTo>
                      <a:pt x="106" y="120"/>
                    </a:lnTo>
                    <a:lnTo>
                      <a:pt x="101" y="119"/>
                    </a:lnTo>
                    <a:lnTo>
                      <a:pt x="97" y="117"/>
                    </a:lnTo>
                    <a:lnTo>
                      <a:pt x="86" y="107"/>
                    </a:lnTo>
                    <a:lnTo>
                      <a:pt x="79" y="96"/>
                    </a:lnTo>
                    <a:lnTo>
                      <a:pt x="73" y="84"/>
                    </a:lnTo>
                    <a:lnTo>
                      <a:pt x="69" y="71"/>
                    </a:lnTo>
                    <a:lnTo>
                      <a:pt x="65" y="59"/>
                    </a:lnTo>
                    <a:lnTo>
                      <a:pt x="59" y="47"/>
                    </a:lnTo>
                    <a:lnTo>
                      <a:pt x="51" y="36"/>
                    </a:lnTo>
                    <a:lnTo>
                      <a:pt x="39" y="27"/>
                    </a:lnTo>
                    <a:lnTo>
                      <a:pt x="34" y="24"/>
                    </a:lnTo>
                    <a:lnTo>
                      <a:pt x="29" y="23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4" y="25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0" y="23"/>
                    </a:lnTo>
                    <a:lnTo>
                      <a:pt x="3" y="16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9" y="9"/>
                    </a:lnTo>
                    <a:lnTo>
                      <a:pt x="67" y="16"/>
                    </a:lnTo>
                    <a:lnTo>
                      <a:pt x="74" y="23"/>
                    </a:lnTo>
                    <a:lnTo>
                      <a:pt x="80" y="32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9"/>
              <p:cNvSpPr>
                <a:spLocks/>
              </p:cNvSpPr>
              <p:nvPr/>
            </p:nvSpPr>
            <p:spPr bwMode="auto">
              <a:xfrm>
                <a:off x="5209" y="3624"/>
                <a:ext cx="33" cy="95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4" y="15"/>
                  </a:cxn>
                  <a:cxn ang="0">
                    <a:pos x="30" y="28"/>
                  </a:cxn>
                  <a:cxn ang="0">
                    <a:pos x="26" y="41"/>
                  </a:cxn>
                  <a:cxn ang="0">
                    <a:pos x="26" y="55"/>
                  </a:cxn>
                  <a:cxn ang="0">
                    <a:pos x="27" y="70"/>
                  </a:cxn>
                  <a:cxn ang="0">
                    <a:pos x="31" y="85"/>
                  </a:cxn>
                  <a:cxn ang="0">
                    <a:pos x="34" y="99"/>
                  </a:cxn>
                  <a:cxn ang="0">
                    <a:pos x="35" y="114"/>
                  </a:cxn>
                  <a:cxn ang="0">
                    <a:pos x="30" y="129"/>
                  </a:cxn>
                  <a:cxn ang="0">
                    <a:pos x="23" y="144"/>
                  </a:cxn>
                  <a:cxn ang="0">
                    <a:pos x="22" y="159"/>
                  </a:cxn>
                  <a:cxn ang="0">
                    <a:pos x="32" y="172"/>
                  </a:cxn>
                  <a:cxn ang="0">
                    <a:pos x="36" y="174"/>
                  </a:cxn>
                  <a:cxn ang="0">
                    <a:pos x="40" y="174"/>
                  </a:cxn>
                  <a:cxn ang="0">
                    <a:pos x="44" y="175"/>
                  </a:cxn>
                  <a:cxn ang="0">
                    <a:pos x="48" y="174"/>
                  </a:cxn>
                  <a:cxn ang="0">
                    <a:pos x="53" y="174"/>
                  </a:cxn>
                  <a:cxn ang="0">
                    <a:pos x="57" y="173"/>
                  </a:cxn>
                  <a:cxn ang="0">
                    <a:pos x="60" y="172"/>
                  </a:cxn>
                  <a:cxn ang="0">
                    <a:pos x="64" y="171"/>
                  </a:cxn>
                  <a:cxn ang="0">
                    <a:pos x="65" y="172"/>
                  </a:cxn>
                  <a:cxn ang="0">
                    <a:pos x="66" y="174"/>
                  </a:cxn>
                  <a:cxn ang="0">
                    <a:pos x="65" y="176"/>
                  </a:cxn>
                  <a:cxn ang="0">
                    <a:pos x="64" y="178"/>
                  </a:cxn>
                  <a:cxn ang="0">
                    <a:pos x="60" y="181"/>
                  </a:cxn>
                  <a:cxn ang="0">
                    <a:pos x="56" y="183"/>
                  </a:cxn>
                  <a:cxn ang="0">
                    <a:pos x="50" y="186"/>
                  </a:cxn>
                  <a:cxn ang="0">
                    <a:pos x="46" y="188"/>
                  </a:cxn>
                  <a:cxn ang="0">
                    <a:pos x="41" y="189"/>
                  </a:cxn>
                  <a:cxn ang="0">
                    <a:pos x="36" y="190"/>
                  </a:cxn>
                  <a:cxn ang="0">
                    <a:pos x="31" y="189"/>
                  </a:cxn>
                  <a:cxn ang="0">
                    <a:pos x="26" y="187"/>
                  </a:cxn>
                  <a:cxn ang="0">
                    <a:pos x="17" y="184"/>
                  </a:cxn>
                  <a:cxn ang="0">
                    <a:pos x="10" y="177"/>
                  </a:cxn>
                  <a:cxn ang="0">
                    <a:pos x="4" y="169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4" y="136"/>
                  </a:cxn>
                  <a:cxn ang="0">
                    <a:pos x="10" y="125"/>
                  </a:cxn>
                  <a:cxn ang="0">
                    <a:pos x="16" y="114"/>
                  </a:cxn>
                  <a:cxn ang="0">
                    <a:pos x="13" y="95"/>
                  </a:cxn>
                  <a:cxn ang="0">
                    <a:pos x="9" y="75"/>
                  </a:cxn>
                  <a:cxn ang="0">
                    <a:pos x="5" y="57"/>
                  </a:cxn>
                  <a:cxn ang="0">
                    <a:pos x="7" y="40"/>
                  </a:cxn>
                  <a:cxn ang="0">
                    <a:pos x="12" y="27"/>
                  </a:cxn>
                  <a:cxn ang="0">
                    <a:pos x="17" y="17"/>
                  </a:cxn>
                  <a:cxn ang="0">
                    <a:pos x="24" y="8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38" y="2"/>
                  </a:cxn>
                  <a:cxn ang="0">
                    <a:pos x="39" y="3"/>
                  </a:cxn>
                </a:cxnLst>
                <a:rect l="0" t="0" r="r" b="b"/>
                <a:pathLst>
                  <a:path w="66" h="190">
                    <a:moveTo>
                      <a:pt x="39" y="3"/>
                    </a:moveTo>
                    <a:lnTo>
                      <a:pt x="34" y="15"/>
                    </a:lnTo>
                    <a:lnTo>
                      <a:pt x="30" y="28"/>
                    </a:lnTo>
                    <a:lnTo>
                      <a:pt x="26" y="41"/>
                    </a:lnTo>
                    <a:lnTo>
                      <a:pt x="26" y="55"/>
                    </a:lnTo>
                    <a:lnTo>
                      <a:pt x="27" y="70"/>
                    </a:lnTo>
                    <a:lnTo>
                      <a:pt x="31" y="85"/>
                    </a:lnTo>
                    <a:lnTo>
                      <a:pt x="34" y="99"/>
                    </a:lnTo>
                    <a:lnTo>
                      <a:pt x="35" y="114"/>
                    </a:lnTo>
                    <a:lnTo>
                      <a:pt x="30" y="129"/>
                    </a:lnTo>
                    <a:lnTo>
                      <a:pt x="23" y="144"/>
                    </a:lnTo>
                    <a:lnTo>
                      <a:pt x="22" y="159"/>
                    </a:lnTo>
                    <a:lnTo>
                      <a:pt x="32" y="172"/>
                    </a:lnTo>
                    <a:lnTo>
                      <a:pt x="36" y="174"/>
                    </a:lnTo>
                    <a:lnTo>
                      <a:pt x="40" y="174"/>
                    </a:lnTo>
                    <a:lnTo>
                      <a:pt x="44" y="175"/>
                    </a:lnTo>
                    <a:lnTo>
                      <a:pt x="48" y="174"/>
                    </a:lnTo>
                    <a:lnTo>
                      <a:pt x="53" y="174"/>
                    </a:lnTo>
                    <a:lnTo>
                      <a:pt x="57" y="173"/>
                    </a:lnTo>
                    <a:lnTo>
                      <a:pt x="60" y="172"/>
                    </a:lnTo>
                    <a:lnTo>
                      <a:pt x="64" y="171"/>
                    </a:lnTo>
                    <a:lnTo>
                      <a:pt x="65" y="172"/>
                    </a:lnTo>
                    <a:lnTo>
                      <a:pt x="66" y="174"/>
                    </a:lnTo>
                    <a:lnTo>
                      <a:pt x="65" y="176"/>
                    </a:lnTo>
                    <a:lnTo>
                      <a:pt x="64" y="178"/>
                    </a:lnTo>
                    <a:lnTo>
                      <a:pt x="60" y="181"/>
                    </a:lnTo>
                    <a:lnTo>
                      <a:pt x="56" y="183"/>
                    </a:lnTo>
                    <a:lnTo>
                      <a:pt x="50" y="186"/>
                    </a:lnTo>
                    <a:lnTo>
                      <a:pt x="46" y="188"/>
                    </a:lnTo>
                    <a:lnTo>
                      <a:pt x="41" y="189"/>
                    </a:lnTo>
                    <a:lnTo>
                      <a:pt x="36" y="190"/>
                    </a:lnTo>
                    <a:lnTo>
                      <a:pt x="31" y="189"/>
                    </a:lnTo>
                    <a:lnTo>
                      <a:pt x="26" y="187"/>
                    </a:lnTo>
                    <a:lnTo>
                      <a:pt x="17" y="184"/>
                    </a:lnTo>
                    <a:lnTo>
                      <a:pt x="10" y="177"/>
                    </a:lnTo>
                    <a:lnTo>
                      <a:pt x="4" y="169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4" y="136"/>
                    </a:lnTo>
                    <a:lnTo>
                      <a:pt x="10" y="125"/>
                    </a:lnTo>
                    <a:lnTo>
                      <a:pt x="16" y="114"/>
                    </a:lnTo>
                    <a:lnTo>
                      <a:pt x="13" y="95"/>
                    </a:lnTo>
                    <a:lnTo>
                      <a:pt x="9" y="75"/>
                    </a:lnTo>
                    <a:lnTo>
                      <a:pt x="5" y="57"/>
                    </a:lnTo>
                    <a:lnTo>
                      <a:pt x="7" y="40"/>
                    </a:lnTo>
                    <a:lnTo>
                      <a:pt x="12" y="27"/>
                    </a:lnTo>
                    <a:lnTo>
                      <a:pt x="17" y="17"/>
                    </a:lnTo>
                    <a:lnTo>
                      <a:pt x="24" y="8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5233" y="3646"/>
                <a:ext cx="29" cy="13"/>
              </a:xfrm>
              <a:custGeom>
                <a:avLst/>
                <a:gdLst/>
                <a:ahLst/>
                <a:cxnLst>
                  <a:cxn ang="0">
                    <a:pos x="58" y="18"/>
                  </a:cxn>
                  <a:cxn ang="0">
                    <a:pos x="58" y="20"/>
                  </a:cxn>
                  <a:cxn ang="0">
                    <a:pos x="58" y="21"/>
                  </a:cxn>
                  <a:cxn ang="0">
                    <a:pos x="57" y="22"/>
                  </a:cxn>
                  <a:cxn ang="0">
                    <a:pos x="56" y="22"/>
                  </a:cxn>
                  <a:cxn ang="0">
                    <a:pos x="49" y="21"/>
                  </a:cxn>
                  <a:cxn ang="0">
                    <a:pos x="43" y="18"/>
                  </a:cxn>
                  <a:cxn ang="0">
                    <a:pos x="36" y="16"/>
                  </a:cxn>
                  <a:cxn ang="0">
                    <a:pos x="28" y="17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9" y="20"/>
                  </a:cxn>
                  <a:cxn ang="0">
                    <a:pos x="16" y="22"/>
                  </a:cxn>
                  <a:cxn ang="0">
                    <a:pos x="16" y="23"/>
                  </a:cxn>
                  <a:cxn ang="0">
                    <a:pos x="15" y="25"/>
                  </a:cxn>
                  <a:cxn ang="0">
                    <a:pos x="14" y="26"/>
                  </a:cxn>
                  <a:cxn ang="0">
                    <a:pos x="13" y="26"/>
                  </a:cxn>
                  <a:cxn ang="0">
                    <a:pos x="10" y="26"/>
                  </a:cxn>
                  <a:cxn ang="0">
                    <a:pos x="7" y="25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8" y="3"/>
                  </a:cxn>
                  <a:cxn ang="0">
                    <a:pos x="43" y="5"/>
                  </a:cxn>
                  <a:cxn ang="0">
                    <a:pos x="48" y="7"/>
                  </a:cxn>
                  <a:cxn ang="0">
                    <a:pos x="58" y="18"/>
                  </a:cxn>
                </a:cxnLst>
                <a:rect l="0" t="0" r="r" b="b"/>
                <a:pathLst>
                  <a:path w="58" h="26">
                    <a:moveTo>
                      <a:pt x="58" y="18"/>
                    </a:moveTo>
                    <a:lnTo>
                      <a:pt x="58" y="20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49" y="21"/>
                    </a:lnTo>
                    <a:lnTo>
                      <a:pt x="43" y="18"/>
                    </a:lnTo>
                    <a:lnTo>
                      <a:pt x="36" y="16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5" y="25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7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8" y="7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31"/>
              <p:cNvSpPr>
                <a:spLocks/>
              </p:cNvSpPr>
              <p:nvPr/>
            </p:nvSpPr>
            <p:spPr bwMode="auto">
              <a:xfrm>
                <a:off x="5312" y="3652"/>
                <a:ext cx="24" cy="40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6" y="30"/>
                  </a:cxn>
                  <a:cxn ang="0">
                    <a:pos x="47" y="46"/>
                  </a:cxn>
                  <a:cxn ang="0">
                    <a:pos x="43" y="62"/>
                  </a:cxn>
                  <a:cxn ang="0">
                    <a:pos x="35" y="76"/>
                  </a:cxn>
                  <a:cxn ang="0">
                    <a:pos x="32" y="78"/>
                  </a:cxn>
                  <a:cxn ang="0">
                    <a:pos x="30" y="80"/>
                  </a:cxn>
                  <a:cxn ang="0">
                    <a:pos x="27" y="81"/>
                  </a:cxn>
                  <a:cxn ang="0">
                    <a:pos x="24" y="80"/>
                  </a:cxn>
                  <a:cxn ang="0">
                    <a:pos x="24" y="75"/>
                  </a:cxn>
                  <a:cxn ang="0">
                    <a:pos x="25" y="70"/>
                  </a:cxn>
                  <a:cxn ang="0">
                    <a:pos x="26" y="65"/>
                  </a:cxn>
                  <a:cxn ang="0">
                    <a:pos x="28" y="60"/>
                  </a:cxn>
                  <a:cxn ang="0">
                    <a:pos x="30" y="51"/>
                  </a:cxn>
                  <a:cxn ang="0">
                    <a:pos x="29" y="41"/>
                  </a:cxn>
                  <a:cxn ang="0">
                    <a:pos x="26" y="32"/>
                  </a:cxn>
                  <a:cxn ang="0">
                    <a:pos x="20" y="23"/>
                  </a:cxn>
                  <a:cxn ang="0">
                    <a:pos x="16" y="23"/>
                  </a:cxn>
                  <a:cxn ang="0">
                    <a:pos x="13" y="26"/>
                  </a:cxn>
                  <a:cxn ang="0">
                    <a:pos x="10" y="28"/>
                  </a:cxn>
                  <a:cxn ang="0">
                    <a:pos x="9" y="31"/>
                  </a:cxn>
                  <a:cxn ang="0">
                    <a:pos x="8" y="33"/>
                  </a:cxn>
                  <a:cxn ang="0">
                    <a:pos x="8" y="35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0" y="33"/>
                  </a:cxn>
                  <a:cxn ang="0">
                    <a:pos x="1" y="23"/>
                  </a:cxn>
                  <a:cxn ang="0">
                    <a:pos x="5" y="14"/>
                  </a:cxn>
                  <a:cxn ang="0">
                    <a:pos x="11" y="7"/>
                  </a:cxn>
                  <a:cxn ang="0">
                    <a:pos x="18" y="1"/>
                  </a:cxn>
                  <a:cxn ang="0">
                    <a:pos x="25" y="0"/>
                  </a:cxn>
                  <a:cxn ang="0">
                    <a:pos x="32" y="2"/>
                  </a:cxn>
                  <a:cxn ang="0">
                    <a:pos x="38" y="7"/>
                  </a:cxn>
                  <a:cxn ang="0">
                    <a:pos x="42" y="13"/>
                  </a:cxn>
                </a:cxnLst>
                <a:rect l="0" t="0" r="r" b="b"/>
                <a:pathLst>
                  <a:path w="47" h="81">
                    <a:moveTo>
                      <a:pt x="42" y="13"/>
                    </a:moveTo>
                    <a:lnTo>
                      <a:pt x="46" y="30"/>
                    </a:lnTo>
                    <a:lnTo>
                      <a:pt x="47" y="46"/>
                    </a:lnTo>
                    <a:lnTo>
                      <a:pt x="43" y="62"/>
                    </a:lnTo>
                    <a:lnTo>
                      <a:pt x="35" y="76"/>
                    </a:lnTo>
                    <a:lnTo>
                      <a:pt x="32" y="78"/>
                    </a:lnTo>
                    <a:lnTo>
                      <a:pt x="30" y="80"/>
                    </a:lnTo>
                    <a:lnTo>
                      <a:pt x="27" y="81"/>
                    </a:lnTo>
                    <a:lnTo>
                      <a:pt x="24" y="80"/>
                    </a:lnTo>
                    <a:lnTo>
                      <a:pt x="24" y="75"/>
                    </a:lnTo>
                    <a:lnTo>
                      <a:pt x="25" y="70"/>
                    </a:lnTo>
                    <a:lnTo>
                      <a:pt x="26" y="65"/>
                    </a:lnTo>
                    <a:lnTo>
                      <a:pt x="28" y="60"/>
                    </a:lnTo>
                    <a:lnTo>
                      <a:pt x="30" y="51"/>
                    </a:lnTo>
                    <a:lnTo>
                      <a:pt x="29" y="41"/>
                    </a:lnTo>
                    <a:lnTo>
                      <a:pt x="26" y="32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3" y="26"/>
                    </a:lnTo>
                    <a:lnTo>
                      <a:pt x="10" y="28"/>
                    </a:lnTo>
                    <a:lnTo>
                      <a:pt x="9" y="31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1" y="7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38" y="7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32"/>
              <p:cNvSpPr>
                <a:spLocks/>
              </p:cNvSpPr>
              <p:nvPr/>
            </p:nvSpPr>
            <p:spPr bwMode="auto">
              <a:xfrm>
                <a:off x="5241" y="3665"/>
                <a:ext cx="20" cy="12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37" y="9"/>
                  </a:cxn>
                  <a:cxn ang="0">
                    <a:pos x="32" y="16"/>
                  </a:cxn>
                  <a:cxn ang="0">
                    <a:pos x="25" y="2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1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1" y="2"/>
                  </a:cxn>
                  <a:cxn ang="0">
                    <a:pos x="8" y="3"/>
                  </a:cxn>
                  <a:cxn ang="0">
                    <a:pos x="15" y="5"/>
                  </a:cxn>
                  <a:cxn ang="0">
                    <a:pos x="21" y="7"/>
                  </a:cxn>
                  <a:cxn ang="0">
                    <a:pos x="28" y="5"/>
                  </a:cxn>
                  <a:cxn ang="0">
                    <a:pos x="31" y="3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4">
                    <a:moveTo>
                      <a:pt x="40" y="2"/>
                    </a:moveTo>
                    <a:lnTo>
                      <a:pt x="37" y="9"/>
                    </a:lnTo>
                    <a:lnTo>
                      <a:pt x="32" y="16"/>
                    </a:lnTo>
                    <a:lnTo>
                      <a:pt x="25" y="21"/>
                    </a:lnTo>
                    <a:lnTo>
                      <a:pt x="17" y="24"/>
                    </a:lnTo>
                    <a:lnTo>
                      <a:pt x="11" y="24"/>
                    </a:lnTo>
                    <a:lnTo>
                      <a:pt x="7" y="21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1" y="2"/>
                    </a:lnTo>
                    <a:lnTo>
                      <a:pt x="8" y="3"/>
                    </a:lnTo>
                    <a:lnTo>
                      <a:pt x="15" y="5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5243" y="3680"/>
                <a:ext cx="20" cy="10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39" y="3"/>
                  </a:cxn>
                  <a:cxn ang="0">
                    <a:pos x="35" y="9"/>
                  </a:cxn>
                  <a:cxn ang="0">
                    <a:pos x="30" y="14"/>
                  </a:cxn>
                  <a:cxn ang="0">
                    <a:pos x="23" y="17"/>
                  </a:cxn>
                  <a:cxn ang="0">
                    <a:pos x="17" y="20"/>
                  </a:cxn>
                  <a:cxn ang="0">
                    <a:pos x="12" y="20"/>
                  </a:cxn>
                  <a:cxn ang="0">
                    <a:pos x="8" y="18"/>
                  </a:cxn>
                  <a:cxn ang="0">
                    <a:pos x="4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1" y="7"/>
                  </a:cxn>
                </a:cxnLst>
                <a:rect l="0" t="0" r="r" b="b"/>
                <a:pathLst>
                  <a:path w="39" h="20">
                    <a:moveTo>
                      <a:pt x="11" y="7"/>
                    </a:move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39" y="3"/>
                    </a:lnTo>
                    <a:lnTo>
                      <a:pt x="35" y="9"/>
                    </a:lnTo>
                    <a:lnTo>
                      <a:pt x="30" y="14"/>
                    </a:lnTo>
                    <a:lnTo>
                      <a:pt x="23" y="17"/>
                    </a:lnTo>
                    <a:lnTo>
                      <a:pt x="17" y="20"/>
                    </a:lnTo>
                    <a:lnTo>
                      <a:pt x="12" y="20"/>
                    </a:lnTo>
                    <a:lnTo>
                      <a:pt x="8" y="18"/>
                    </a:lnTo>
                    <a:lnTo>
                      <a:pt x="4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34"/>
              <p:cNvSpPr>
                <a:spLocks/>
              </p:cNvSpPr>
              <p:nvPr/>
            </p:nvSpPr>
            <p:spPr bwMode="auto">
              <a:xfrm>
                <a:off x="5302" y="3695"/>
                <a:ext cx="20" cy="22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29" y="7"/>
                  </a:cxn>
                  <a:cxn ang="0">
                    <a:pos x="26" y="8"/>
                  </a:cxn>
                  <a:cxn ang="0">
                    <a:pos x="22" y="9"/>
                  </a:cxn>
                  <a:cxn ang="0">
                    <a:pos x="20" y="12"/>
                  </a:cxn>
                  <a:cxn ang="0">
                    <a:pos x="19" y="14"/>
                  </a:cxn>
                  <a:cxn ang="0">
                    <a:pos x="18" y="15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25" y="24"/>
                  </a:cxn>
                  <a:cxn ang="0">
                    <a:pos x="32" y="23"/>
                  </a:cxn>
                  <a:cxn ang="0">
                    <a:pos x="38" y="23"/>
                  </a:cxn>
                  <a:cxn ang="0">
                    <a:pos x="40" y="29"/>
                  </a:cxn>
                  <a:cxn ang="0">
                    <a:pos x="38" y="33"/>
                  </a:cxn>
                  <a:cxn ang="0">
                    <a:pos x="35" y="37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3" y="43"/>
                  </a:cxn>
                  <a:cxn ang="0">
                    <a:pos x="19" y="42"/>
                  </a:cxn>
                  <a:cxn ang="0">
                    <a:pos x="14" y="39"/>
                  </a:cxn>
                  <a:cxn ang="0">
                    <a:pos x="10" y="37"/>
                  </a:cxn>
                  <a:cxn ang="0">
                    <a:pos x="6" y="33"/>
                  </a:cxn>
                  <a:cxn ang="0">
                    <a:pos x="3" y="30"/>
                  </a:cxn>
                  <a:cxn ang="0">
                    <a:pos x="1" y="25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3" y="11"/>
                  </a:cxn>
                  <a:cxn ang="0">
                    <a:pos x="6" y="7"/>
                  </a:cxn>
                  <a:cxn ang="0">
                    <a:pos x="10" y="4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1" y="5"/>
                  </a:cxn>
                </a:cxnLst>
                <a:rect l="0" t="0" r="r" b="b"/>
                <a:pathLst>
                  <a:path w="40" h="43">
                    <a:moveTo>
                      <a:pt x="31" y="5"/>
                    </a:moveTo>
                    <a:lnTo>
                      <a:pt x="29" y="7"/>
                    </a:lnTo>
                    <a:lnTo>
                      <a:pt x="26" y="8"/>
                    </a:lnTo>
                    <a:lnTo>
                      <a:pt x="22" y="9"/>
                    </a:lnTo>
                    <a:lnTo>
                      <a:pt x="20" y="12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25" y="24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0" y="29"/>
                    </a:lnTo>
                    <a:lnTo>
                      <a:pt x="38" y="33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8" y="42"/>
                    </a:lnTo>
                    <a:lnTo>
                      <a:pt x="23" y="43"/>
                    </a:lnTo>
                    <a:lnTo>
                      <a:pt x="19" y="42"/>
                    </a:lnTo>
                    <a:lnTo>
                      <a:pt x="14" y="39"/>
                    </a:lnTo>
                    <a:lnTo>
                      <a:pt x="10" y="37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35"/>
              <p:cNvSpPr>
                <a:spLocks/>
              </p:cNvSpPr>
              <p:nvPr/>
            </p:nvSpPr>
            <p:spPr bwMode="auto">
              <a:xfrm>
                <a:off x="5239" y="3717"/>
                <a:ext cx="54" cy="42"/>
              </a:xfrm>
              <a:custGeom>
                <a:avLst/>
                <a:gdLst/>
                <a:ahLst/>
                <a:cxnLst>
                  <a:cxn ang="0">
                    <a:pos x="34" y="20"/>
                  </a:cxn>
                  <a:cxn ang="0">
                    <a:pos x="37" y="12"/>
                  </a:cxn>
                  <a:cxn ang="0">
                    <a:pos x="46" y="13"/>
                  </a:cxn>
                  <a:cxn ang="0">
                    <a:pos x="54" y="24"/>
                  </a:cxn>
                  <a:cxn ang="0">
                    <a:pos x="59" y="30"/>
                  </a:cxn>
                  <a:cxn ang="0">
                    <a:pos x="59" y="33"/>
                  </a:cxn>
                  <a:cxn ang="0">
                    <a:pos x="53" y="34"/>
                  </a:cxn>
                  <a:cxn ang="0">
                    <a:pos x="43" y="31"/>
                  </a:cxn>
                  <a:cxn ang="0">
                    <a:pos x="43" y="41"/>
                  </a:cxn>
                  <a:cxn ang="0">
                    <a:pos x="55" y="50"/>
                  </a:cxn>
                  <a:cxn ang="0">
                    <a:pos x="60" y="62"/>
                  </a:cxn>
                  <a:cxn ang="0">
                    <a:pos x="67" y="67"/>
                  </a:cxn>
                  <a:cxn ang="0">
                    <a:pos x="76" y="70"/>
                  </a:cxn>
                  <a:cxn ang="0">
                    <a:pos x="85" y="70"/>
                  </a:cxn>
                  <a:cxn ang="0">
                    <a:pos x="94" y="67"/>
                  </a:cxn>
                  <a:cxn ang="0">
                    <a:pos x="103" y="64"/>
                  </a:cxn>
                  <a:cxn ang="0">
                    <a:pos x="106" y="70"/>
                  </a:cxn>
                  <a:cxn ang="0">
                    <a:pos x="98" y="77"/>
                  </a:cxn>
                  <a:cxn ang="0">
                    <a:pos x="90" y="81"/>
                  </a:cxn>
                  <a:cxn ang="0">
                    <a:pos x="80" y="84"/>
                  </a:cxn>
                  <a:cxn ang="0">
                    <a:pos x="70" y="85"/>
                  </a:cxn>
                  <a:cxn ang="0">
                    <a:pos x="60" y="83"/>
                  </a:cxn>
                  <a:cxn ang="0">
                    <a:pos x="48" y="75"/>
                  </a:cxn>
                  <a:cxn ang="0">
                    <a:pos x="42" y="59"/>
                  </a:cxn>
                  <a:cxn ang="0">
                    <a:pos x="30" y="47"/>
                  </a:cxn>
                  <a:cxn ang="0">
                    <a:pos x="21" y="33"/>
                  </a:cxn>
                  <a:cxn ang="0">
                    <a:pos x="8" y="24"/>
                  </a:cxn>
                  <a:cxn ang="0">
                    <a:pos x="2" y="9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10"/>
                  </a:cxn>
                  <a:cxn ang="0">
                    <a:pos x="23" y="23"/>
                  </a:cxn>
                </a:cxnLst>
                <a:rect l="0" t="0" r="r" b="b"/>
                <a:pathLst>
                  <a:path w="107" h="85">
                    <a:moveTo>
                      <a:pt x="31" y="22"/>
                    </a:moveTo>
                    <a:lnTo>
                      <a:pt x="34" y="20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40" y="10"/>
                    </a:lnTo>
                    <a:lnTo>
                      <a:pt x="46" y="13"/>
                    </a:lnTo>
                    <a:lnTo>
                      <a:pt x="50" y="19"/>
                    </a:lnTo>
                    <a:lnTo>
                      <a:pt x="54" y="24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5"/>
                    </a:lnTo>
                    <a:lnTo>
                      <a:pt x="53" y="34"/>
                    </a:lnTo>
                    <a:lnTo>
                      <a:pt x="48" y="31"/>
                    </a:lnTo>
                    <a:lnTo>
                      <a:pt x="43" y="31"/>
                    </a:lnTo>
                    <a:lnTo>
                      <a:pt x="39" y="35"/>
                    </a:lnTo>
                    <a:lnTo>
                      <a:pt x="43" y="41"/>
                    </a:lnTo>
                    <a:lnTo>
                      <a:pt x="50" y="45"/>
                    </a:lnTo>
                    <a:lnTo>
                      <a:pt x="55" y="50"/>
                    </a:lnTo>
                    <a:lnTo>
                      <a:pt x="56" y="59"/>
                    </a:lnTo>
                    <a:lnTo>
                      <a:pt x="60" y="62"/>
                    </a:lnTo>
                    <a:lnTo>
                      <a:pt x="63" y="65"/>
                    </a:lnTo>
                    <a:lnTo>
                      <a:pt x="67" y="67"/>
                    </a:lnTo>
                    <a:lnTo>
                      <a:pt x="72" y="69"/>
                    </a:lnTo>
                    <a:lnTo>
                      <a:pt x="76" y="70"/>
                    </a:lnTo>
                    <a:lnTo>
                      <a:pt x="80" y="70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4" y="67"/>
                    </a:lnTo>
                    <a:lnTo>
                      <a:pt x="99" y="65"/>
                    </a:lnTo>
                    <a:lnTo>
                      <a:pt x="103" y="64"/>
                    </a:lnTo>
                    <a:lnTo>
                      <a:pt x="107" y="65"/>
                    </a:lnTo>
                    <a:lnTo>
                      <a:pt x="106" y="70"/>
                    </a:lnTo>
                    <a:lnTo>
                      <a:pt x="102" y="73"/>
                    </a:lnTo>
                    <a:lnTo>
                      <a:pt x="98" y="77"/>
                    </a:lnTo>
                    <a:lnTo>
                      <a:pt x="94" y="80"/>
                    </a:lnTo>
                    <a:lnTo>
                      <a:pt x="90" y="81"/>
                    </a:lnTo>
                    <a:lnTo>
                      <a:pt x="85" y="83"/>
                    </a:lnTo>
                    <a:lnTo>
                      <a:pt x="80" y="84"/>
                    </a:lnTo>
                    <a:lnTo>
                      <a:pt x="75" y="85"/>
                    </a:lnTo>
                    <a:lnTo>
                      <a:pt x="70" y="85"/>
                    </a:lnTo>
                    <a:lnTo>
                      <a:pt x="65" y="84"/>
                    </a:lnTo>
                    <a:lnTo>
                      <a:pt x="60" y="83"/>
                    </a:lnTo>
                    <a:lnTo>
                      <a:pt x="56" y="81"/>
                    </a:lnTo>
                    <a:lnTo>
                      <a:pt x="48" y="75"/>
                    </a:lnTo>
                    <a:lnTo>
                      <a:pt x="45" y="67"/>
                    </a:lnTo>
                    <a:lnTo>
                      <a:pt x="42" y="59"/>
                    </a:lnTo>
                    <a:lnTo>
                      <a:pt x="35" y="53"/>
                    </a:lnTo>
                    <a:lnTo>
                      <a:pt x="30" y="47"/>
                    </a:lnTo>
                    <a:lnTo>
                      <a:pt x="26" y="39"/>
                    </a:lnTo>
                    <a:lnTo>
                      <a:pt x="21" y="33"/>
                    </a:lnTo>
                    <a:lnTo>
                      <a:pt x="13" y="30"/>
                    </a:lnTo>
                    <a:lnTo>
                      <a:pt x="8" y="24"/>
                    </a:lnTo>
                    <a:lnTo>
                      <a:pt x="4" y="16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10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36"/>
              <p:cNvSpPr>
                <a:spLocks/>
              </p:cNvSpPr>
              <p:nvPr/>
            </p:nvSpPr>
            <p:spPr bwMode="auto">
              <a:xfrm>
                <a:off x="5301" y="3732"/>
                <a:ext cx="66" cy="37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32" y="12"/>
                  </a:cxn>
                  <a:cxn ang="0">
                    <a:pos x="131" y="13"/>
                  </a:cxn>
                  <a:cxn ang="0">
                    <a:pos x="130" y="14"/>
                  </a:cxn>
                  <a:cxn ang="0">
                    <a:pos x="128" y="15"/>
                  </a:cxn>
                  <a:cxn ang="0">
                    <a:pos x="119" y="14"/>
                  </a:cxn>
                  <a:cxn ang="0">
                    <a:pos x="110" y="14"/>
                  </a:cxn>
                  <a:cxn ang="0">
                    <a:pos x="100" y="16"/>
                  </a:cxn>
                  <a:cxn ang="0">
                    <a:pos x="92" y="18"/>
                  </a:cxn>
                  <a:cxn ang="0">
                    <a:pos x="83" y="20"/>
                  </a:cxn>
                  <a:cxn ang="0">
                    <a:pos x="75" y="23"/>
                  </a:cxn>
                  <a:cxn ang="0">
                    <a:pos x="67" y="27"/>
                  </a:cxn>
                  <a:cxn ang="0">
                    <a:pos x="59" y="30"/>
                  </a:cxn>
                  <a:cxn ang="0">
                    <a:pos x="53" y="35"/>
                  </a:cxn>
                  <a:cxn ang="0">
                    <a:pos x="48" y="40"/>
                  </a:cxn>
                  <a:cxn ang="0">
                    <a:pos x="43" y="45"/>
                  </a:cxn>
                  <a:cxn ang="0">
                    <a:pos x="38" y="50"/>
                  </a:cxn>
                  <a:cxn ang="0">
                    <a:pos x="33" y="56"/>
                  </a:cxn>
                  <a:cxn ang="0">
                    <a:pos x="29" y="61"/>
                  </a:cxn>
                  <a:cxn ang="0">
                    <a:pos x="24" y="67"/>
                  </a:cxn>
                  <a:cxn ang="0">
                    <a:pos x="20" y="72"/>
                  </a:cxn>
                  <a:cxn ang="0">
                    <a:pos x="15" y="71"/>
                  </a:cxn>
                  <a:cxn ang="0">
                    <a:pos x="10" y="71"/>
                  </a:cxn>
                  <a:cxn ang="0">
                    <a:pos x="4" y="71"/>
                  </a:cxn>
                  <a:cxn ang="0">
                    <a:pos x="0" y="68"/>
                  </a:cxn>
                  <a:cxn ang="0">
                    <a:pos x="2" y="61"/>
                  </a:cxn>
                  <a:cxn ang="0">
                    <a:pos x="4" y="55"/>
                  </a:cxn>
                  <a:cxn ang="0">
                    <a:pos x="7" y="49"/>
                  </a:cxn>
                  <a:cxn ang="0">
                    <a:pos x="11" y="43"/>
                  </a:cxn>
                  <a:cxn ang="0">
                    <a:pos x="21" y="33"/>
                  </a:cxn>
                  <a:cxn ang="0">
                    <a:pos x="32" y="24"/>
                  </a:cxn>
                  <a:cxn ang="0">
                    <a:pos x="44" y="16"/>
                  </a:cxn>
                  <a:cxn ang="0">
                    <a:pos x="57" y="10"/>
                  </a:cxn>
                  <a:cxn ang="0">
                    <a:pos x="71" y="5"/>
                  </a:cxn>
                  <a:cxn ang="0">
                    <a:pos x="85" y="2"/>
                  </a:cxn>
                  <a:cxn ang="0">
                    <a:pos x="99" y="0"/>
                  </a:cxn>
                  <a:cxn ang="0">
                    <a:pos x="115" y="1"/>
                  </a:cxn>
                  <a:cxn ang="0">
                    <a:pos x="120" y="3"/>
                  </a:cxn>
                  <a:cxn ang="0">
                    <a:pos x="124" y="5"/>
                  </a:cxn>
                  <a:cxn ang="0">
                    <a:pos x="127" y="8"/>
                  </a:cxn>
                  <a:cxn ang="0">
                    <a:pos x="132" y="10"/>
                  </a:cxn>
                </a:cxnLst>
                <a:rect l="0" t="0" r="r" b="b"/>
                <a:pathLst>
                  <a:path w="132" h="72">
                    <a:moveTo>
                      <a:pt x="132" y="10"/>
                    </a:moveTo>
                    <a:lnTo>
                      <a:pt x="132" y="12"/>
                    </a:lnTo>
                    <a:lnTo>
                      <a:pt x="131" y="13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19" y="14"/>
                    </a:lnTo>
                    <a:lnTo>
                      <a:pt x="110" y="14"/>
                    </a:lnTo>
                    <a:lnTo>
                      <a:pt x="100" y="16"/>
                    </a:lnTo>
                    <a:lnTo>
                      <a:pt x="92" y="18"/>
                    </a:lnTo>
                    <a:lnTo>
                      <a:pt x="83" y="20"/>
                    </a:lnTo>
                    <a:lnTo>
                      <a:pt x="75" y="23"/>
                    </a:lnTo>
                    <a:lnTo>
                      <a:pt x="67" y="27"/>
                    </a:lnTo>
                    <a:lnTo>
                      <a:pt x="59" y="30"/>
                    </a:lnTo>
                    <a:lnTo>
                      <a:pt x="53" y="35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38" y="50"/>
                    </a:lnTo>
                    <a:lnTo>
                      <a:pt x="33" y="56"/>
                    </a:lnTo>
                    <a:lnTo>
                      <a:pt x="29" y="61"/>
                    </a:lnTo>
                    <a:lnTo>
                      <a:pt x="24" y="67"/>
                    </a:lnTo>
                    <a:lnTo>
                      <a:pt x="20" y="72"/>
                    </a:lnTo>
                    <a:lnTo>
                      <a:pt x="15" y="71"/>
                    </a:lnTo>
                    <a:lnTo>
                      <a:pt x="10" y="71"/>
                    </a:lnTo>
                    <a:lnTo>
                      <a:pt x="4" y="71"/>
                    </a:lnTo>
                    <a:lnTo>
                      <a:pt x="0" y="68"/>
                    </a:lnTo>
                    <a:lnTo>
                      <a:pt x="2" y="61"/>
                    </a:lnTo>
                    <a:lnTo>
                      <a:pt x="4" y="55"/>
                    </a:lnTo>
                    <a:lnTo>
                      <a:pt x="7" y="49"/>
                    </a:lnTo>
                    <a:lnTo>
                      <a:pt x="11" y="43"/>
                    </a:lnTo>
                    <a:lnTo>
                      <a:pt x="21" y="33"/>
                    </a:lnTo>
                    <a:lnTo>
                      <a:pt x="32" y="24"/>
                    </a:lnTo>
                    <a:lnTo>
                      <a:pt x="44" y="16"/>
                    </a:lnTo>
                    <a:lnTo>
                      <a:pt x="57" y="10"/>
                    </a:lnTo>
                    <a:lnTo>
                      <a:pt x="71" y="5"/>
                    </a:lnTo>
                    <a:lnTo>
                      <a:pt x="85" y="2"/>
                    </a:lnTo>
                    <a:lnTo>
                      <a:pt x="99" y="0"/>
                    </a:lnTo>
                    <a:lnTo>
                      <a:pt x="115" y="1"/>
                    </a:lnTo>
                    <a:lnTo>
                      <a:pt x="120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37"/>
              <p:cNvSpPr>
                <a:spLocks/>
              </p:cNvSpPr>
              <p:nvPr/>
            </p:nvSpPr>
            <p:spPr bwMode="auto">
              <a:xfrm>
                <a:off x="5367" y="3747"/>
                <a:ext cx="48" cy="118"/>
              </a:xfrm>
              <a:custGeom>
                <a:avLst/>
                <a:gdLst/>
                <a:ahLst/>
                <a:cxnLst>
                  <a:cxn ang="0">
                    <a:pos x="56" y="40"/>
                  </a:cxn>
                  <a:cxn ang="0">
                    <a:pos x="66" y="55"/>
                  </a:cxn>
                  <a:cxn ang="0">
                    <a:pos x="74" y="72"/>
                  </a:cxn>
                  <a:cxn ang="0">
                    <a:pos x="80" y="90"/>
                  </a:cxn>
                  <a:cxn ang="0">
                    <a:pos x="85" y="107"/>
                  </a:cxn>
                  <a:cxn ang="0">
                    <a:pos x="88" y="125"/>
                  </a:cxn>
                  <a:cxn ang="0">
                    <a:pos x="92" y="143"/>
                  </a:cxn>
                  <a:cxn ang="0">
                    <a:pos x="94" y="162"/>
                  </a:cxn>
                  <a:cxn ang="0">
                    <a:pos x="96" y="180"/>
                  </a:cxn>
                  <a:cxn ang="0">
                    <a:pos x="96" y="191"/>
                  </a:cxn>
                  <a:cxn ang="0">
                    <a:pos x="95" y="204"/>
                  </a:cxn>
                  <a:cxn ang="0">
                    <a:pos x="94" y="216"/>
                  </a:cxn>
                  <a:cxn ang="0">
                    <a:pos x="94" y="228"/>
                  </a:cxn>
                  <a:cxn ang="0">
                    <a:pos x="90" y="231"/>
                  </a:cxn>
                  <a:cxn ang="0">
                    <a:pos x="87" y="233"/>
                  </a:cxn>
                  <a:cxn ang="0">
                    <a:pos x="83" y="235"/>
                  </a:cxn>
                  <a:cxn ang="0">
                    <a:pos x="79" y="236"/>
                  </a:cxn>
                  <a:cxn ang="0">
                    <a:pos x="76" y="229"/>
                  </a:cxn>
                  <a:cxn ang="0">
                    <a:pos x="77" y="221"/>
                  </a:cxn>
                  <a:cxn ang="0">
                    <a:pos x="77" y="213"/>
                  </a:cxn>
                  <a:cxn ang="0">
                    <a:pos x="77" y="205"/>
                  </a:cxn>
                  <a:cxn ang="0">
                    <a:pos x="78" y="201"/>
                  </a:cxn>
                  <a:cxn ang="0">
                    <a:pos x="74" y="149"/>
                  </a:cxn>
                  <a:cxn ang="0">
                    <a:pos x="69" y="135"/>
                  </a:cxn>
                  <a:cxn ang="0">
                    <a:pos x="65" y="121"/>
                  </a:cxn>
                  <a:cxn ang="0">
                    <a:pos x="60" y="107"/>
                  </a:cxn>
                  <a:cxn ang="0">
                    <a:pos x="55" y="93"/>
                  </a:cxn>
                  <a:cxn ang="0">
                    <a:pos x="50" y="78"/>
                  </a:cxn>
                  <a:cxn ang="0">
                    <a:pos x="44" y="64"/>
                  </a:cxn>
                  <a:cxn ang="0">
                    <a:pos x="37" y="51"/>
                  </a:cxn>
                  <a:cxn ang="0">
                    <a:pos x="29" y="38"/>
                  </a:cxn>
                  <a:cxn ang="0">
                    <a:pos x="22" y="30"/>
                  </a:cxn>
                  <a:cxn ang="0">
                    <a:pos x="15" y="22"/>
                  </a:cxn>
                  <a:cxn ang="0">
                    <a:pos x="8" y="1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0" y="3"/>
                  </a:cxn>
                  <a:cxn ang="0">
                    <a:pos x="17" y="7"/>
                  </a:cxn>
                  <a:cxn ang="0">
                    <a:pos x="24" y="11"/>
                  </a:cxn>
                  <a:cxn ang="0">
                    <a:pos x="31" y="16"/>
                  </a:cxn>
                  <a:cxn ang="0">
                    <a:pos x="37" y="22"/>
                  </a:cxn>
                  <a:cxn ang="0">
                    <a:pos x="43" y="28"/>
                  </a:cxn>
                  <a:cxn ang="0">
                    <a:pos x="50" y="34"/>
                  </a:cxn>
                  <a:cxn ang="0">
                    <a:pos x="56" y="40"/>
                  </a:cxn>
                </a:cxnLst>
                <a:rect l="0" t="0" r="r" b="b"/>
                <a:pathLst>
                  <a:path w="96" h="236">
                    <a:moveTo>
                      <a:pt x="56" y="40"/>
                    </a:moveTo>
                    <a:lnTo>
                      <a:pt x="66" y="55"/>
                    </a:lnTo>
                    <a:lnTo>
                      <a:pt x="74" y="72"/>
                    </a:lnTo>
                    <a:lnTo>
                      <a:pt x="80" y="90"/>
                    </a:lnTo>
                    <a:lnTo>
                      <a:pt x="85" y="107"/>
                    </a:lnTo>
                    <a:lnTo>
                      <a:pt x="88" y="125"/>
                    </a:lnTo>
                    <a:lnTo>
                      <a:pt x="92" y="143"/>
                    </a:lnTo>
                    <a:lnTo>
                      <a:pt x="94" y="162"/>
                    </a:lnTo>
                    <a:lnTo>
                      <a:pt x="96" y="180"/>
                    </a:lnTo>
                    <a:lnTo>
                      <a:pt x="96" y="191"/>
                    </a:lnTo>
                    <a:lnTo>
                      <a:pt x="95" y="204"/>
                    </a:lnTo>
                    <a:lnTo>
                      <a:pt x="94" y="216"/>
                    </a:lnTo>
                    <a:lnTo>
                      <a:pt x="94" y="228"/>
                    </a:lnTo>
                    <a:lnTo>
                      <a:pt x="90" y="231"/>
                    </a:lnTo>
                    <a:lnTo>
                      <a:pt x="87" y="233"/>
                    </a:lnTo>
                    <a:lnTo>
                      <a:pt x="83" y="235"/>
                    </a:lnTo>
                    <a:lnTo>
                      <a:pt x="79" y="236"/>
                    </a:lnTo>
                    <a:lnTo>
                      <a:pt x="76" y="229"/>
                    </a:lnTo>
                    <a:lnTo>
                      <a:pt x="77" y="221"/>
                    </a:lnTo>
                    <a:lnTo>
                      <a:pt x="77" y="213"/>
                    </a:lnTo>
                    <a:lnTo>
                      <a:pt x="77" y="205"/>
                    </a:lnTo>
                    <a:lnTo>
                      <a:pt x="78" y="201"/>
                    </a:lnTo>
                    <a:lnTo>
                      <a:pt x="74" y="149"/>
                    </a:lnTo>
                    <a:lnTo>
                      <a:pt x="69" y="135"/>
                    </a:lnTo>
                    <a:lnTo>
                      <a:pt x="65" y="121"/>
                    </a:lnTo>
                    <a:lnTo>
                      <a:pt x="60" y="107"/>
                    </a:lnTo>
                    <a:lnTo>
                      <a:pt x="55" y="93"/>
                    </a:lnTo>
                    <a:lnTo>
                      <a:pt x="50" y="78"/>
                    </a:lnTo>
                    <a:lnTo>
                      <a:pt x="44" y="64"/>
                    </a:lnTo>
                    <a:lnTo>
                      <a:pt x="37" y="51"/>
                    </a:lnTo>
                    <a:lnTo>
                      <a:pt x="29" y="38"/>
                    </a:lnTo>
                    <a:lnTo>
                      <a:pt x="22" y="30"/>
                    </a:lnTo>
                    <a:lnTo>
                      <a:pt x="15" y="22"/>
                    </a:lnTo>
                    <a:lnTo>
                      <a:pt x="8" y="1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0" y="3"/>
                    </a:lnTo>
                    <a:lnTo>
                      <a:pt x="17" y="7"/>
                    </a:lnTo>
                    <a:lnTo>
                      <a:pt x="24" y="11"/>
                    </a:lnTo>
                    <a:lnTo>
                      <a:pt x="31" y="16"/>
                    </a:lnTo>
                    <a:lnTo>
                      <a:pt x="37" y="22"/>
                    </a:lnTo>
                    <a:lnTo>
                      <a:pt x="43" y="28"/>
                    </a:lnTo>
                    <a:lnTo>
                      <a:pt x="50" y="34"/>
                    </a:lnTo>
                    <a:lnTo>
                      <a:pt x="5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38"/>
              <p:cNvSpPr>
                <a:spLocks/>
              </p:cNvSpPr>
              <p:nvPr/>
            </p:nvSpPr>
            <p:spPr bwMode="auto">
              <a:xfrm>
                <a:off x="5178" y="3773"/>
                <a:ext cx="115" cy="163"/>
              </a:xfrm>
              <a:custGeom>
                <a:avLst/>
                <a:gdLst/>
                <a:ahLst/>
                <a:cxnLst>
                  <a:cxn ang="0">
                    <a:pos x="227" y="7"/>
                  </a:cxn>
                  <a:cxn ang="0">
                    <a:pos x="195" y="30"/>
                  </a:cxn>
                  <a:cxn ang="0">
                    <a:pos x="168" y="58"/>
                  </a:cxn>
                  <a:cxn ang="0">
                    <a:pos x="146" y="90"/>
                  </a:cxn>
                  <a:cxn ang="0">
                    <a:pos x="130" y="125"/>
                  </a:cxn>
                  <a:cxn ang="0">
                    <a:pos x="116" y="159"/>
                  </a:cxn>
                  <a:cxn ang="0">
                    <a:pos x="104" y="193"/>
                  </a:cxn>
                  <a:cxn ang="0">
                    <a:pos x="92" y="227"/>
                  </a:cxn>
                  <a:cxn ang="0">
                    <a:pos x="78" y="260"/>
                  </a:cxn>
                  <a:cxn ang="0">
                    <a:pos x="70" y="281"/>
                  </a:cxn>
                  <a:cxn ang="0">
                    <a:pos x="60" y="300"/>
                  </a:cxn>
                  <a:cxn ang="0">
                    <a:pos x="46" y="316"/>
                  </a:cxn>
                  <a:cxn ang="0">
                    <a:pos x="27" y="326"/>
                  </a:cxn>
                  <a:cxn ang="0">
                    <a:pos x="12" y="325"/>
                  </a:cxn>
                  <a:cxn ang="0">
                    <a:pos x="0" y="318"/>
                  </a:cxn>
                  <a:cxn ang="0">
                    <a:pos x="5" y="314"/>
                  </a:cxn>
                  <a:cxn ang="0">
                    <a:pos x="14" y="313"/>
                  </a:cxn>
                  <a:cxn ang="0">
                    <a:pos x="39" y="292"/>
                  </a:cxn>
                  <a:cxn ang="0">
                    <a:pos x="55" y="264"/>
                  </a:cxn>
                  <a:cxn ang="0">
                    <a:pos x="66" y="233"/>
                  </a:cxn>
                  <a:cxn ang="0">
                    <a:pos x="79" y="203"/>
                  </a:cxn>
                  <a:cxn ang="0">
                    <a:pos x="94" y="164"/>
                  </a:cxn>
                  <a:cxn ang="0">
                    <a:pos x="109" y="124"/>
                  </a:cxn>
                  <a:cxn ang="0">
                    <a:pos x="127" y="86"/>
                  </a:cxn>
                  <a:cxn ang="0">
                    <a:pos x="148" y="50"/>
                  </a:cxn>
                  <a:cxn ang="0">
                    <a:pos x="155" y="42"/>
                  </a:cxn>
                  <a:cxn ang="0">
                    <a:pos x="164" y="34"/>
                  </a:cxn>
                  <a:cxn ang="0">
                    <a:pos x="173" y="26"/>
                  </a:cxn>
                  <a:cxn ang="0">
                    <a:pos x="182" y="19"/>
                  </a:cxn>
                  <a:cxn ang="0">
                    <a:pos x="192" y="12"/>
                  </a:cxn>
                  <a:cxn ang="0">
                    <a:pos x="203" y="6"/>
                  </a:cxn>
                  <a:cxn ang="0">
                    <a:pos x="215" y="3"/>
                  </a:cxn>
                  <a:cxn ang="0">
                    <a:pos x="227" y="0"/>
                  </a:cxn>
                </a:cxnLst>
                <a:rect l="0" t="0" r="r" b="b"/>
                <a:pathLst>
                  <a:path w="228" h="327">
                    <a:moveTo>
                      <a:pt x="228" y="3"/>
                    </a:moveTo>
                    <a:lnTo>
                      <a:pt x="227" y="7"/>
                    </a:lnTo>
                    <a:lnTo>
                      <a:pt x="211" y="17"/>
                    </a:lnTo>
                    <a:lnTo>
                      <a:pt x="195" y="30"/>
                    </a:lnTo>
                    <a:lnTo>
                      <a:pt x="181" y="44"/>
                    </a:lnTo>
                    <a:lnTo>
                      <a:pt x="168" y="58"/>
                    </a:lnTo>
                    <a:lnTo>
                      <a:pt x="156" y="74"/>
                    </a:lnTo>
                    <a:lnTo>
                      <a:pt x="146" y="90"/>
                    </a:lnTo>
                    <a:lnTo>
                      <a:pt x="137" y="108"/>
                    </a:lnTo>
                    <a:lnTo>
                      <a:pt x="130" y="125"/>
                    </a:lnTo>
                    <a:lnTo>
                      <a:pt x="123" y="141"/>
                    </a:lnTo>
                    <a:lnTo>
                      <a:pt x="116" y="159"/>
                    </a:lnTo>
                    <a:lnTo>
                      <a:pt x="109" y="176"/>
                    </a:lnTo>
                    <a:lnTo>
                      <a:pt x="104" y="193"/>
                    </a:lnTo>
                    <a:lnTo>
                      <a:pt x="98" y="210"/>
                    </a:lnTo>
                    <a:lnTo>
                      <a:pt x="92" y="227"/>
                    </a:lnTo>
                    <a:lnTo>
                      <a:pt x="86" y="244"/>
                    </a:lnTo>
                    <a:lnTo>
                      <a:pt x="78" y="260"/>
                    </a:lnTo>
                    <a:lnTo>
                      <a:pt x="74" y="270"/>
                    </a:lnTo>
                    <a:lnTo>
                      <a:pt x="70" y="281"/>
                    </a:lnTo>
                    <a:lnTo>
                      <a:pt x="66" y="291"/>
                    </a:lnTo>
                    <a:lnTo>
                      <a:pt x="60" y="300"/>
                    </a:lnTo>
                    <a:lnTo>
                      <a:pt x="54" y="308"/>
                    </a:lnTo>
                    <a:lnTo>
                      <a:pt x="46" y="316"/>
                    </a:lnTo>
                    <a:lnTo>
                      <a:pt x="37" y="322"/>
                    </a:lnTo>
                    <a:lnTo>
                      <a:pt x="27" y="326"/>
                    </a:lnTo>
                    <a:lnTo>
                      <a:pt x="20" y="327"/>
                    </a:lnTo>
                    <a:lnTo>
                      <a:pt x="12" y="325"/>
                    </a:lnTo>
                    <a:lnTo>
                      <a:pt x="6" y="322"/>
                    </a:lnTo>
                    <a:lnTo>
                      <a:pt x="0" y="318"/>
                    </a:lnTo>
                    <a:lnTo>
                      <a:pt x="1" y="314"/>
                    </a:lnTo>
                    <a:lnTo>
                      <a:pt x="5" y="314"/>
                    </a:lnTo>
                    <a:lnTo>
                      <a:pt x="10" y="314"/>
                    </a:lnTo>
                    <a:lnTo>
                      <a:pt x="14" y="313"/>
                    </a:lnTo>
                    <a:lnTo>
                      <a:pt x="28" y="304"/>
                    </a:lnTo>
                    <a:lnTo>
                      <a:pt x="39" y="292"/>
                    </a:lnTo>
                    <a:lnTo>
                      <a:pt x="48" y="279"/>
                    </a:lnTo>
                    <a:lnTo>
                      <a:pt x="55" y="264"/>
                    </a:lnTo>
                    <a:lnTo>
                      <a:pt x="61" y="249"/>
                    </a:lnTo>
                    <a:lnTo>
                      <a:pt x="66" y="233"/>
                    </a:lnTo>
                    <a:lnTo>
                      <a:pt x="72" y="218"/>
                    </a:lnTo>
                    <a:lnTo>
                      <a:pt x="79" y="203"/>
                    </a:lnTo>
                    <a:lnTo>
                      <a:pt x="86" y="184"/>
                    </a:lnTo>
                    <a:lnTo>
                      <a:pt x="94" y="164"/>
                    </a:lnTo>
                    <a:lnTo>
                      <a:pt x="101" y="144"/>
                    </a:lnTo>
                    <a:lnTo>
                      <a:pt x="109" y="124"/>
                    </a:lnTo>
                    <a:lnTo>
                      <a:pt x="118" y="105"/>
                    </a:lnTo>
                    <a:lnTo>
                      <a:pt x="127" y="86"/>
                    </a:lnTo>
                    <a:lnTo>
                      <a:pt x="137" y="68"/>
                    </a:lnTo>
                    <a:lnTo>
                      <a:pt x="148" y="50"/>
                    </a:lnTo>
                    <a:lnTo>
                      <a:pt x="152" y="46"/>
                    </a:lnTo>
                    <a:lnTo>
                      <a:pt x="155" y="42"/>
                    </a:lnTo>
                    <a:lnTo>
                      <a:pt x="160" y="38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3" y="26"/>
                    </a:lnTo>
                    <a:lnTo>
                      <a:pt x="177" y="22"/>
                    </a:lnTo>
                    <a:lnTo>
                      <a:pt x="182" y="19"/>
                    </a:lnTo>
                    <a:lnTo>
                      <a:pt x="187" y="15"/>
                    </a:lnTo>
                    <a:lnTo>
                      <a:pt x="192" y="12"/>
                    </a:lnTo>
                    <a:lnTo>
                      <a:pt x="197" y="9"/>
                    </a:lnTo>
                    <a:lnTo>
                      <a:pt x="203" y="6"/>
                    </a:lnTo>
                    <a:lnTo>
                      <a:pt x="209" y="4"/>
                    </a:lnTo>
                    <a:lnTo>
                      <a:pt x="215" y="3"/>
                    </a:lnTo>
                    <a:lnTo>
                      <a:pt x="221" y="1"/>
                    </a:lnTo>
                    <a:lnTo>
                      <a:pt x="227" y="0"/>
                    </a:lnTo>
                    <a:lnTo>
                      <a:pt x="2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39"/>
              <p:cNvSpPr>
                <a:spLocks/>
              </p:cNvSpPr>
              <p:nvPr/>
            </p:nvSpPr>
            <p:spPr bwMode="auto">
              <a:xfrm>
                <a:off x="5419" y="3792"/>
                <a:ext cx="49" cy="45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94" y="11"/>
                  </a:cxn>
                  <a:cxn ang="0">
                    <a:pos x="98" y="28"/>
                  </a:cxn>
                  <a:cxn ang="0">
                    <a:pos x="96" y="54"/>
                  </a:cxn>
                  <a:cxn ang="0">
                    <a:pos x="93" y="72"/>
                  </a:cxn>
                  <a:cxn ang="0">
                    <a:pos x="84" y="79"/>
                  </a:cxn>
                  <a:cxn ang="0">
                    <a:pos x="73" y="82"/>
                  </a:cxn>
                  <a:cxn ang="0">
                    <a:pos x="62" y="85"/>
                  </a:cxn>
                  <a:cxn ang="0">
                    <a:pos x="55" y="88"/>
                  </a:cxn>
                  <a:cxn ang="0">
                    <a:pos x="52" y="87"/>
                  </a:cxn>
                  <a:cxn ang="0">
                    <a:pos x="52" y="80"/>
                  </a:cxn>
                  <a:cxn ang="0">
                    <a:pos x="62" y="72"/>
                  </a:cxn>
                  <a:cxn ang="0">
                    <a:pos x="73" y="65"/>
                  </a:cxn>
                  <a:cxn ang="0">
                    <a:pos x="78" y="55"/>
                  </a:cxn>
                  <a:cxn ang="0">
                    <a:pos x="75" y="45"/>
                  </a:cxn>
                  <a:cxn ang="0">
                    <a:pos x="72" y="43"/>
                  </a:cxn>
                  <a:cxn ang="0">
                    <a:pos x="60" y="43"/>
                  </a:cxn>
                  <a:cxn ang="0">
                    <a:pos x="45" y="48"/>
                  </a:cxn>
                  <a:cxn ang="0">
                    <a:pos x="29" y="55"/>
                  </a:cxn>
                  <a:cxn ang="0">
                    <a:pos x="14" y="59"/>
                  </a:cxn>
                  <a:cxn ang="0">
                    <a:pos x="4" y="57"/>
                  </a:cxn>
                  <a:cxn ang="0">
                    <a:pos x="4" y="54"/>
                  </a:cxn>
                  <a:cxn ang="0">
                    <a:pos x="13" y="49"/>
                  </a:cxn>
                  <a:cxn ang="0">
                    <a:pos x="31" y="41"/>
                  </a:cxn>
                  <a:cxn ang="0">
                    <a:pos x="49" y="33"/>
                  </a:cxn>
                  <a:cxn ang="0">
                    <a:pos x="67" y="24"/>
                  </a:cxn>
                  <a:cxn ang="0">
                    <a:pos x="71" y="17"/>
                  </a:cxn>
                  <a:cxn ang="0">
                    <a:pos x="63" y="16"/>
                  </a:cxn>
                  <a:cxn ang="0">
                    <a:pos x="54" y="16"/>
                  </a:cxn>
                  <a:cxn ang="0">
                    <a:pos x="45" y="16"/>
                  </a:cxn>
                  <a:cxn ang="0">
                    <a:pos x="36" y="14"/>
                  </a:cxn>
                  <a:cxn ang="0">
                    <a:pos x="27" y="12"/>
                  </a:cxn>
                  <a:cxn ang="0">
                    <a:pos x="17" y="10"/>
                  </a:cxn>
                  <a:cxn ang="0">
                    <a:pos x="8" y="8"/>
                  </a:cxn>
                  <a:cxn ang="0">
                    <a:pos x="2" y="6"/>
                  </a:cxn>
                  <a:cxn ang="0">
                    <a:pos x="1" y="4"/>
                  </a:cxn>
                  <a:cxn ang="0">
                    <a:pos x="10" y="1"/>
                  </a:cxn>
                  <a:cxn ang="0">
                    <a:pos x="31" y="0"/>
                  </a:cxn>
                  <a:cxn ang="0">
                    <a:pos x="52" y="1"/>
                  </a:cxn>
                  <a:cxn ang="0">
                    <a:pos x="73" y="2"/>
                  </a:cxn>
                </a:cxnLst>
                <a:rect l="0" t="0" r="r" b="b"/>
                <a:pathLst>
                  <a:path w="98" h="88">
                    <a:moveTo>
                      <a:pt x="83" y="3"/>
                    </a:moveTo>
                    <a:lnTo>
                      <a:pt x="87" y="5"/>
                    </a:lnTo>
                    <a:lnTo>
                      <a:pt x="91" y="8"/>
                    </a:lnTo>
                    <a:lnTo>
                      <a:pt x="94" y="11"/>
                    </a:lnTo>
                    <a:lnTo>
                      <a:pt x="98" y="15"/>
                    </a:lnTo>
                    <a:lnTo>
                      <a:pt x="98" y="28"/>
                    </a:lnTo>
                    <a:lnTo>
                      <a:pt x="97" y="41"/>
                    </a:lnTo>
                    <a:lnTo>
                      <a:pt x="96" y="54"/>
                    </a:lnTo>
                    <a:lnTo>
                      <a:pt x="96" y="67"/>
                    </a:lnTo>
                    <a:lnTo>
                      <a:pt x="93" y="72"/>
                    </a:lnTo>
                    <a:lnTo>
                      <a:pt x="89" y="76"/>
                    </a:lnTo>
                    <a:lnTo>
                      <a:pt x="84" y="79"/>
                    </a:lnTo>
                    <a:lnTo>
                      <a:pt x="79" y="80"/>
                    </a:lnTo>
                    <a:lnTo>
                      <a:pt x="73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0" y="86"/>
                    </a:lnTo>
                    <a:lnTo>
                      <a:pt x="52" y="80"/>
                    </a:lnTo>
                    <a:lnTo>
                      <a:pt x="56" y="75"/>
                    </a:lnTo>
                    <a:lnTo>
                      <a:pt x="62" y="72"/>
                    </a:lnTo>
                    <a:lnTo>
                      <a:pt x="68" y="69"/>
                    </a:lnTo>
                    <a:lnTo>
                      <a:pt x="73" y="65"/>
                    </a:lnTo>
                    <a:lnTo>
                      <a:pt x="77" y="61"/>
                    </a:lnTo>
                    <a:lnTo>
                      <a:pt x="78" y="55"/>
                    </a:lnTo>
                    <a:lnTo>
                      <a:pt x="76" y="47"/>
                    </a:lnTo>
                    <a:lnTo>
                      <a:pt x="75" y="45"/>
                    </a:lnTo>
                    <a:lnTo>
                      <a:pt x="74" y="44"/>
                    </a:lnTo>
                    <a:lnTo>
                      <a:pt x="72" y="43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37" y="51"/>
                    </a:lnTo>
                    <a:lnTo>
                      <a:pt x="29" y="55"/>
                    </a:lnTo>
                    <a:lnTo>
                      <a:pt x="22" y="57"/>
                    </a:lnTo>
                    <a:lnTo>
                      <a:pt x="14" y="59"/>
                    </a:lnTo>
                    <a:lnTo>
                      <a:pt x="5" y="59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13" y="49"/>
                    </a:lnTo>
                    <a:lnTo>
                      <a:pt x="22" y="45"/>
                    </a:lnTo>
                    <a:lnTo>
                      <a:pt x="31" y="41"/>
                    </a:lnTo>
                    <a:lnTo>
                      <a:pt x="40" y="37"/>
                    </a:lnTo>
                    <a:lnTo>
                      <a:pt x="49" y="33"/>
                    </a:lnTo>
                    <a:lnTo>
                      <a:pt x="58" y="29"/>
                    </a:lnTo>
                    <a:lnTo>
                      <a:pt x="67" y="24"/>
                    </a:lnTo>
                    <a:lnTo>
                      <a:pt x="75" y="19"/>
                    </a:lnTo>
                    <a:lnTo>
                      <a:pt x="71" y="17"/>
                    </a:lnTo>
                    <a:lnTo>
                      <a:pt x="67" y="16"/>
                    </a:lnTo>
                    <a:lnTo>
                      <a:pt x="63" y="16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5" y="16"/>
                    </a:lnTo>
                    <a:lnTo>
                      <a:pt x="41" y="15"/>
                    </a:lnTo>
                    <a:lnTo>
                      <a:pt x="36" y="14"/>
                    </a:lnTo>
                    <a:lnTo>
                      <a:pt x="31" y="13"/>
                    </a:lnTo>
                    <a:lnTo>
                      <a:pt x="27" y="12"/>
                    </a:lnTo>
                    <a:lnTo>
                      <a:pt x="22" y="11"/>
                    </a:lnTo>
                    <a:lnTo>
                      <a:pt x="17" y="10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3" y="2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0"/>
              <p:cNvSpPr>
                <a:spLocks/>
              </p:cNvSpPr>
              <p:nvPr/>
            </p:nvSpPr>
            <p:spPr bwMode="auto">
              <a:xfrm>
                <a:off x="4789" y="3819"/>
                <a:ext cx="140" cy="38"/>
              </a:xfrm>
              <a:custGeom>
                <a:avLst/>
                <a:gdLst/>
                <a:ahLst/>
                <a:cxnLst>
                  <a:cxn ang="0">
                    <a:pos x="281" y="59"/>
                  </a:cxn>
                  <a:cxn ang="0">
                    <a:pos x="280" y="64"/>
                  </a:cxn>
                  <a:cxn ang="0">
                    <a:pos x="277" y="66"/>
                  </a:cxn>
                  <a:cxn ang="0">
                    <a:pos x="264" y="56"/>
                  </a:cxn>
                  <a:cxn ang="0">
                    <a:pos x="251" y="46"/>
                  </a:cxn>
                  <a:cxn ang="0">
                    <a:pos x="238" y="36"/>
                  </a:cxn>
                  <a:cxn ang="0">
                    <a:pos x="225" y="26"/>
                  </a:cxn>
                  <a:cxn ang="0">
                    <a:pos x="211" y="24"/>
                  </a:cxn>
                  <a:cxn ang="0">
                    <a:pos x="197" y="26"/>
                  </a:cxn>
                  <a:cxn ang="0">
                    <a:pos x="184" y="30"/>
                  </a:cxn>
                  <a:cxn ang="0">
                    <a:pos x="170" y="34"/>
                  </a:cxn>
                  <a:cxn ang="0">
                    <a:pos x="173" y="39"/>
                  </a:cxn>
                  <a:cxn ang="0">
                    <a:pos x="186" y="43"/>
                  </a:cxn>
                  <a:cxn ang="0">
                    <a:pos x="198" y="47"/>
                  </a:cxn>
                  <a:cxn ang="0">
                    <a:pos x="207" y="54"/>
                  </a:cxn>
                  <a:cxn ang="0">
                    <a:pos x="209" y="61"/>
                  </a:cxn>
                  <a:cxn ang="0">
                    <a:pos x="204" y="61"/>
                  </a:cxn>
                  <a:cxn ang="0">
                    <a:pos x="190" y="57"/>
                  </a:cxn>
                  <a:cxn ang="0">
                    <a:pos x="167" y="50"/>
                  </a:cxn>
                  <a:cxn ang="0">
                    <a:pos x="145" y="43"/>
                  </a:cxn>
                  <a:cxn ang="0">
                    <a:pos x="122" y="39"/>
                  </a:cxn>
                  <a:cxn ang="0">
                    <a:pos x="96" y="42"/>
                  </a:cxn>
                  <a:cxn ang="0">
                    <a:pos x="70" y="50"/>
                  </a:cxn>
                  <a:cxn ang="0">
                    <a:pos x="44" y="63"/>
                  </a:cxn>
                  <a:cxn ang="0">
                    <a:pos x="19" y="74"/>
                  </a:cxn>
                  <a:cxn ang="0">
                    <a:pos x="4" y="78"/>
                  </a:cxn>
                  <a:cxn ang="0">
                    <a:pos x="1" y="77"/>
                  </a:cxn>
                  <a:cxn ang="0">
                    <a:pos x="2" y="69"/>
                  </a:cxn>
                  <a:cxn ang="0">
                    <a:pos x="15" y="61"/>
                  </a:cxn>
                  <a:cxn ang="0">
                    <a:pos x="29" y="50"/>
                  </a:cxn>
                  <a:cxn ang="0">
                    <a:pos x="44" y="41"/>
                  </a:cxn>
                  <a:cxn ang="0">
                    <a:pos x="60" y="32"/>
                  </a:cxn>
                  <a:cxn ang="0">
                    <a:pos x="76" y="24"/>
                  </a:cxn>
                  <a:cxn ang="0">
                    <a:pos x="94" y="17"/>
                  </a:cxn>
                  <a:cxn ang="0">
                    <a:pos x="113" y="17"/>
                  </a:cxn>
                  <a:cxn ang="0">
                    <a:pos x="133" y="23"/>
                  </a:cxn>
                  <a:cxn ang="0">
                    <a:pos x="152" y="31"/>
                  </a:cxn>
                  <a:cxn ang="0">
                    <a:pos x="162" y="30"/>
                  </a:cxn>
                  <a:cxn ang="0">
                    <a:pos x="167" y="23"/>
                  </a:cxn>
                  <a:cxn ang="0">
                    <a:pos x="175" y="18"/>
                  </a:cxn>
                  <a:cxn ang="0">
                    <a:pos x="187" y="13"/>
                  </a:cxn>
                  <a:cxn ang="0">
                    <a:pos x="197" y="8"/>
                  </a:cxn>
                  <a:cxn ang="0">
                    <a:pos x="208" y="3"/>
                  </a:cxn>
                  <a:cxn ang="0">
                    <a:pos x="219" y="2"/>
                  </a:cxn>
                  <a:cxn ang="0">
                    <a:pos x="231" y="8"/>
                  </a:cxn>
                  <a:cxn ang="0">
                    <a:pos x="241" y="18"/>
                  </a:cxn>
                  <a:cxn ang="0">
                    <a:pos x="250" y="28"/>
                  </a:cxn>
                </a:cxnLst>
                <a:rect l="0" t="0" r="r" b="b"/>
                <a:pathLst>
                  <a:path w="281" h="78">
                    <a:moveTo>
                      <a:pt x="255" y="33"/>
                    </a:moveTo>
                    <a:lnTo>
                      <a:pt x="281" y="59"/>
                    </a:lnTo>
                    <a:lnTo>
                      <a:pt x="281" y="62"/>
                    </a:lnTo>
                    <a:lnTo>
                      <a:pt x="280" y="64"/>
                    </a:lnTo>
                    <a:lnTo>
                      <a:pt x="278" y="65"/>
                    </a:lnTo>
                    <a:lnTo>
                      <a:pt x="277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57" y="51"/>
                    </a:lnTo>
                    <a:lnTo>
                      <a:pt x="251" y="46"/>
                    </a:lnTo>
                    <a:lnTo>
                      <a:pt x="244" y="41"/>
                    </a:lnTo>
                    <a:lnTo>
                      <a:pt x="238" y="36"/>
                    </a:lnTo>
                    <a:lnTo>
                      <a:pt x="231" y="31"/>
                    </a:lnTo>
                    <a:lnTo>
                      <a:pt x="225" y="26"/>
                    </a:lnTo>
                    <a:lnTo>
                      <a:pt x="218" y="24"/>
                    </a:lnTo>
                    <a:lnTo>
                      <a:pt x="211" y="24"/>
                    </a:lnTo>
                    <a:lnTo>
                      <a:pt x="204" y="25"/>
                    </a:lnTo>
                    <a:lnTo>
                      <a:pt x="197" y="26"/>
                    </a:lnTo>
                    <a:lnTo>
                      <a:pt x="191" y="28"/>
                    </a:lnTo>
                    <a:lnTo>
                      <a:pt x="184" y="30"/>
                    </a:lnTo>
                    <a:lnTo>
                      <a:pt x="176" y="32"/>
                    </a:lnTo>
                    <a:lnTo>
                      <a:pt x="170" y="34"/>
                    </a:lnTo>
                    <a:lnTo>
                      <a:pt x="168" y="36"/>
                    </a:lnTo>
                    <a:lnTo>
                      <a:pt x="173" y="39"/>
                    </a:lnTo>
                    <a:lnTo>
                      <a:pt x="180" y="41"/>
                    </a:lnTo>
                    <a:lnTo>
                      <a:pt x="186" y="43"/>
                    </a:lnTo>
                    <a:lnTo>
                      <a:pt x="192" y="45"/>
                    </a:lnTo>
                    <a:lnTo>
                      <a:pt x="198" y="47"/>
                    </a:lnTo>
                    <a:lnTo>
                      <a:pt x="203" y="50"/>
                    </a:lnTo>
                    <a:lnTo>
                      <a:pt x="207" y="54"/>
                    </a:lnTo>
                    <a:lnTo>
                      <a:pt x="211" y="59"/>
                    </a:lnTo>
                    <a:lnTo>
                      <a:pt x="209" y="61"/>
                    </a:lnTo>
                    <a:lnTo>
                      <a:pt x="206" y="61"/>
                    </a:lnTo>
                    <a:lnTo>
                      <a:pt x="204" y="61"/>
                    </a:lnTo>
                    <a:lnTo>
                      <a:pt x="201" y="59"/>
                    </a:lnTo>
                    <a:lnTo>
                      <a:pt x="190" y="57"/>
                    </a:lnTo>
                    <a:lnTo>
                      <a:pt x="179" y="53"/>
                    </a:lnTo>
                    <a:lnTo>
                      <a:pt x="167" y="50"/>
                    </a:lnTo>
                    <a:lnTo>
                      <a:pt x="156" y="46"/>
                    </a:lnTo>
                    <a:lnTo>
                      <a:pt x="145" y="43"/>
                    </a:lnTo>
                    <a:lnTo>
                      <a:pt x="134" y="41"/>
                    </a:lnTo>
                    <a:lnTo>
                      <a:pt x="122" y="39"/>
                    </a:lnTo>
                    <a:lnTo>
                      <a:pt x="110" y="40"/>
                    </a:lnTo>
                    <a:lnTo>
                      <a:pt x="96" y="42"/>
                    </a:lnTo>
                    <a:lnTo>
                      <a:pt x="83" y="46"/>
                    </a:lnTo>
                    <a:lnTo>
                      <a:pt x="70" y="50"/>
                    </a:lnTo>
                    <a:lnTo>
                      <a:pt x="56" y="56"/>
                    </a:lnTo>
                    <a:lnTo>
                      <a:pt x="44" y="63"/>
                    </a:lnTo>
                    <a:lnTo>
                      <a:pt x="32" y="68"/>
                    </a:lnTo>
                    <a:lnTo>
                      <a:pt x="19" y="74"/>
                    </a:lnTo>
                    <a:lnTo>
                      <a:pt x="6" y="78"/>
                    </a:lnTo>
                    <a:lnTo>
                      <a:pt x="4" y="78"/>
                    </a:lnTo>
                    <a:lnTo>
                      <a:pt x="3" y="78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2" y="69"/>
                    </a:lnTo>
                    <a:lnTo>
                      <a:pt x="8" y="64"/>
                    </a:lnTo>
                    <a:lnTo>
                      <a:pt x="15" y="61"/>
                    </a:lnTo>
                    <a:lnTo>
                      <a:pt x="21" y="54"/>
                    </a:lnTo>
                    <a:lnTo>
                      <a:pt x="29" y="50"/>
                    </a:lnTo>
                    <a:lnTo>
                      <a:pt x="36" y="46"/>
                    </a:lnTo>
                    <a:lnTo>
                      <a:pt x="44" y="41"/>
                    </a:lnTo>
                    <a:lnTo>
                      <a:pt x="52" y="36"/>
                    </a:lnTo>
                    <a:lnTo>
                      <a:pt x="60" y="32"/>
                    </a:lnTo>
                    <a:lnTo>
                      <a:pt x="68" y="28"/>
                    </a:lnTo>
                    <a:lnTo>
                      <a:pt x="76" y="24"/>
                    </a:lnTo>
                    <a:lnTo>
                      <a:pt x="84" y="21"/>
                    </a:lnTo>
                    <a:lnTo>
                      <a:pt x="94" y="17"/>
                    </a:lnTo>
                    <a:lnTo>
                      <a:pt x="104" y="16"/>
                    </a:lnTo>
                    <a:lnTo>
                      <a:pt x="113" y="17"/>
                    </a:lnTo>
                    <a:lnTo>
                      <a:pt x="123" y="19"/>
                    </a:lnTo>
                    <a:lnTo>
                      <a:pt x="133" y="23"/>
                    </a:lnTo>
                    <a:lnTo>
                      <a:pt x="143" y="27"/>
                    </a:lnTo>
                    <a:lnTo>
                      <a:pt x="152" y="31"/>
                    </a:lnTo>
                    <a:lnTo>
                      <a:pt x="161" y="34"/>
                    </a:lnTo>
                    <a:lnTo>
                      <a:pt x="162" y="30"/>
                    </a:lnTo>
                    <a:lnTo>
                      <a:pt x="164" y="26"/>
                    </a:lnTo>
                    <a:lnTo>
                      <a:pt x="167" y="23"/>
                    </a:lnTo>
                    <a:lnTo>
                      <a:pt x="170" y="21"/>
                    </a:lnTo>
                    <a:lnTo>
                      <a:pt x="175" y="18"/>
                    </a:lnTo>
                    <a:lnTo>
                      <a:pt x="182" y="15"/>
                    </a:lnTo>
                    <a:lnTo>
                      <a:pt x="187" y="13"/>
                    </a:lnTo>
                    <a:lnTo>
                      <a:pt x="192" y="10"/>
                    </a:lnTo>
                    <a:lnTo>
                      <a:pt x="197" y="8"/>
                    </a:lnTo>
                    <a:lnTo>
                      <a:pt x="203" y="5"/>
                    </a:lnTo>
                    <a:lnTo>
                      <a:pt x="208" y="3"/>
                    </a:lnTo>
                    <a:lnTo>
                      <a:pt x="213" y="0"/>
                    </a:lnTo>
                    <a:lnTo>
                      <a:pt x="219" y="2"/>
                    </a:lnTo>
                    <a:lnTo>
                      <a:pt x="225" y="5"/>
                    </a:lnTo>
                    <a:lnTo>
                      <a:pt x="231" y="8"/>
                    </a:lnTo>
                    <a:lnTo>
                      <a:pt x="236" y="13"/>
                    </a:lnTo>
                    <a:lnTo>
                      <a:pt x="241" y="18"/>
                    </a:lnTo>
                    <a:lnTo>
                      <a:pt x="246" y="23"/>
                    </a:lnTo>
                    <a:lnTo>
                      <a:pt x="250" y="28"/>
                    </a:lnTo>
                    <a:lnTo>
                      <a:pt x="25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1"/>
              <p:cNvSpPr>
                <a:spLocks/>
              </p:cNvSpPr>
              <p:nvPr/>
            </p:nvSpPr>
            <p:spPr bwMode="auto">
              <a:xfrm>
                <a:off x="5092" y="3850"/>
                <a:ext cx="63" cy="58"/>
              </a:xfrm>
              <a:custGeom>
                <a:avLst/>
                <a:gdLst/>
                <a:ahLst/>
                <a:cxnLst>
                  <a:cxn ang="0">
                    <a:pos x="97" y="35"/>
                  </a:cxn>
                  <a:cxn ang="0">
                    <a:pos x="111" y="34"/>
                  </a:cxn>
                  <a:cxn ang="0">
                    <a:pos x="123" y="42"/>
                  </a:cxn>
                  <a:cxn ang="0">
                    <a:pos x="125" y="59"/>
                  </a:cxn>
                  <a:cxn ang="0">
                    <a:pos x="123" y="76"/>
                  </a:cxn>
                  <a:cxn ang="0">
                    <a:pos x="125" y="90"/>
                  </a:cxn>
                  <a:cxn ang="0">
                    <a:pos x="123" y="104"/>
                  </a:cxn>
                  <a:cxn ang="0">
                    <a:pos x="120" y="106"/>
                  </a:cxn>
                  <a:cxn ang="0">
                    <a:pos x="117" y="105"/>
                  </a:cxn>
                  <a:cxn ang="0">
                    <a:pos x="108" y="81"/>
                  </a:cxn>
                  <a:cxn ang="0">
                    <a:pos x="102" y="56"/>
                  </a:cxn>
                  <a:cxn ang="0">
                    <a:pos x="90" y="52"/>
                  </a:cxn>
                  <a:cxn ang="0">
                    <a:pos x="82" y="42"/>
                  </a:cxn>
                  <a:cxn ang="0">
                    <a:pos x="78" y="30"/>
                  </a:cxn>
                  <a:cxn ang="0">
                    <a:pos x="69" y="22"/>
                  </a:cxn>
                  <a:cxn ang="0">
                    <a:pos x="61" y="38"/>
                  </a:cxn>
                  <a:cxn ang="0">
                    <a:pos x="49" y="48"/>
                  </a:cxn>
                  <a:cxn ang="0">
                    <a:pos x="43" y="55"/>
                  </a:cxn>
                  <a:cxn ang="0">
                    <a:pos x="36" y="59"/>
                  </a:cxn>
                  <a:cxn ang="0">
                    <a:pos x="33" y="68"/>
                  </a:cxn>
                  <a:cxn ang="0">
                    <a:pos x="32" y="79"/>
                  </a:cxn>
                  <a:cxn ang="0">
                    <a:pos x="25" y="87"/>
                  </a:cxn>
                  <a:cxn ang="0">
                    <a:pos x="24" y="99"/>
                  </a:cxn>
                  <a:cxn ang="0">
                    <a:pos x="30" y="107"/>
                  </a:cxn>
                  <a:cxn ang="0">
                    <a:pos x="29" y="116"/>
                  </a:cxn>
                  <a:cxn ang="0">
                    <a:pos x="17" y="113"/>
                  </a:cxn>
                  <a:cxn ang="0">
                    <a:pos x="8" y="105"/>
                  </a:cxn>
                  <a:cxn ang="0">
                    <a:pos x="2" y="94"/>
                  </a:cxn>
                  <a:cxn ang="0">
                    <a:pos x="2" y="83"/>
                  </a:cxn>
                  <a:cxn ang="0">
                    <a:pos x="12" y="66"/>
                  </a:cxn>
                  <a:cxn ang="0">
                    <a:pos x="23" y="52"/>
                  </a:cxn>
                  <a:cxn ang="0">
                    <a:pos x="32" y="37"/>
                  </a:cxn>
                  <a:cxn ang="0">
                    <a:pos x="46" y="28"/>
                  </a:cxn>
                  <a:cxn ang="0">
                    <a:pos x="56" y="13"/>
                  </a:cxn>
                  <a:cxn ang="0">
                    <a:pos x="68" y="0"/>
                  </a:cxn>
                  <a:cxn ang="0">
                    <a:pos x="83" y="14"/>
                  </a:cxn>
                  <a:cxn ang="0">
                    <a:pos x="94" y="33"/>
                  </a:cxn>
                </a:cxnLst>
                <a:rect l="0" t="0" r="r" b="b"/>
                <a:pathLst>
                  <a:path w="125" h="116">
                    <a:moveTo>
                      <a:pt x="94" y="33"/>
                    </a:moveTo>
                    <a:lnTo>
                      <a:pt x="97" y="35"/>
                    </a:lnTo>
                    <a:lnTo>
                      <a:pt x="104" y="35"/>
                    </a:lnTo>
                    <a:lnTo>
                      <a:pt x="111" y="34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5" y="50"/>
                    </a:lnTo>
                    <a:lnTo>
                      <a:pt x="125" y="59"/>
                    </a:lnTo>
                    <a:lnTo>
                      <a:pt x="124" y="67"/>
                    </a:lnTo>
                    <a:lnTo>
                      <a:pt x="123" y="76"/>
                    </a:lnTo>
                    <a:lnTo>
                      <a:pt x="124" y="83"/>
                    </a:lnTo>
                    <a:lnTo>
                      <a:pt x="125" y="90"/>
                    </a:lnTo>
                    <a:lnTo>
                      <a:pt x="125" y="98"/>
                    </a:lnTo>
                    <a:lnTo>
                      <a:pt x="123" y="104"/>
                    </a:lnTo>
                    <a:lnTo>
                      <a:pt x="122" y="105"/>
                    </a:lnTo>
                    <a:lnTo>
                      <a:pt x="120" y="106"/>
                    </a:lnTo>
                    <a:lnTo>
                      <a:pt x="119" y="106"/>
                    </a:lnTo>
                    <a:lnTo>
                      <a:pt x="117" y="105"/>
                    </a:lnTo>
                    <a:lnTo>
                      <a:pt x="112" y="93"/>
                    </a:lnTo>
                    <a:lnTo>
                      <a:pt x="108" y="81"/>
                    </a:lnTo>
                    <a:lnTo>
                      <a:pt x="105" y="69"/>
                    </a:lnTo>
                    <a:lnTo>
                      <a:pt x="102" y="56"/>
                    </a:lnTo>
                    <a:lnTo>
                      <a:pt x="96" y="55"/>
                    </a:lnTo>
                    <a:lnTo>
                      <a:pt x="90" y="52"/>
                    </a:lnTo>
                    <a:lnTo>
                      <a:pt x="86" y="47"/>
                    </a:lnTo>
                    <a:lnTo>
                      <a:pt x="82" y="42"/>
                    </a:lnTo>
                    <a:lnTo>
                      <a:pt x="80" y="36"/>
                    </a:lnTo>
                    <a:lnTo>
                      <a:pt x="78" y="30"/>
                    </a:lnTo>
                    <a:lnTo>
                      <a:pt x="75" y="25"/>
                    </a:lnTo>
                    <a:lnTo>
                      <a:pt x="69" y="22"/>
                    </a:lnTo>
                    <a:lnTo>
                      <a:pt x="64" y="29"/>
                    </a:lnTo>
                    <a:lnTo>
                      <a:pt x="61" y="38"/>
                    </a:lnTo>
                    <a:lnTo>
                      <a:pt x="57" y="45"/>
                    </a:lnTo>
                    <a:lnTo>
                      <a:pt x="49" y="48"/>
                    </a:lnTo>
                    <a:lnTo>
                      <a:pt x="45" y="51"/>
                    </a:lnTo>
                    <a:lnTo>
                      <a:pt x="43" y="55"/>
                    </a:lnTo>
                    <a:lnTo>
                      <a:pt x="40" y="58"/>
                    </a:lnTo>
                    <a:lnTo>
                      <a:pt x="36" y="59"/>
                    </a:lnTo>
                    <a:lnTo>
                      <a:pt x="32" y="63"/>
                    </a:lnTo>
                    <a:lnTo>
                      <a:pt x="33" y="68"/>
                    </a:lnTo>
                    <a:lnTo>
                      <a:pt x="33" y="74"/>
                    </a:lnTo>
                    <a:lnTo>
                      <a:pt x="32" y="79"/>
                    </a:lnTo>
                    <a:lnTo>
                      <a:pt x="28" y="82"/>
                    </a:lnTo>
                    <a:lnTo>
                      <a:pt x="25" y="87"/>
                    </a:lnTo>
                    <a:lnTo>
                      <a:pt x="23" y="93"/>
                    </a:lnTo>
                    <a:lnTo>
                      <a:pt x="24" y="99"/>
                    </a:lnTo>
                    <a:lnTo>
                      <a:pt x="27" y="103"/>
                    </a:lnTo>
                    <a:lnTo>
                      <a:pt x="30" y="107"/>
                    </a:lnTo>
                    <a:lnTo>
                      <a:pt x="31" y="112"/>
                    </a:lnTo>
                    <a:lnTo>
                      <a:pt x="29" y="116"/>
                    </a:lnTo>
                    <a:lnTo>
                      <a:pt x="23" y="116"/>
                    </a:lnTo>
                    <a:lnTo>
                      <a:pt x="17" y="113"/>
                    </a:lnTo>
                    <a:lnTo>
                      <a:pt x="13" y="109"/>
                    </a:lnTo>
                    <a:lnTo>
                      <a:pt x="8" y="105"/>
                    </a:lnTo>
                    <a:lnTo>
                      <a:pt x="5" y="100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2" y="83"/>
                    </a:lnTo>
                    <a:lnTo>
                      <a:pt x="10" y="76"/>
                    </a:lnTo>
                    <a:lnTo>
                      <a:pt x="12" y="66"/>
                    </a:lnTo>
                    <a:lnTo>
                      <a:pt x="14" y="57"/>
                    </a:lnTo>
                    <a:lnTo>
                      <a:pt x="23" y="52"/>
                    </a:lnTo>
                    <a:lnTo>
                      <a:pt x="27" y="45"/>
                    </a:lnTo>
                    <a:lnTo>
                      <a:pt x="32" y="37"/>
                    </a:lnTo>
                    <a:lnTo>
                      <a:pt x="38" y="31"/>
                    </a:lnTo>
                    <a:lnTo>
                      <a:pt x="46" y="28"/>
                    </a:lnTo>
                    <a:lnTo>
                      <a:pt x="52" y="20"/>
                    </a:lnTo>
                    <a:lnTo>
                      <a:pt x="56" y="13"/>
                    </a:lnTo>
                    <a:lnTo>
                      <a:pt x="61" y="6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2"/>
              <p:cNvSpPr>
                <a:spLocks/>
              </p:cNvSpPr>
              <p:nvPr/>
            </p:nvSpPr>
            <p:spPr bwMode="auto">
              <a:xfrm>
                <a:off x="4909" y="3851"/>
                <a:ext cx="50" cy="40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91" y="26"/>
                  </a:cxn>
                  <a:cxn ang="0">
                    <a:pos x="95" y="29"/>
                  </a:cxn>
                  <a:cxn ang="0">
                    <a:pos x="98" y="33"/>
                  </a:cxn>
                  <a:cxn ang="0">
                    <a:pos x="101" y="36"/>
                  </a:cxn>
                  <a:cxn ang="0">
                    <a:pos x="101" y="45"/>
                  </a:cxn>
                  <a:cxn ang="0">
                    <a:pos x="96" y="51"/>
                  </a:cxn>
                  <a:cxn ang="0">
                    <a:pos x="89" y="57"/>
                  </a:cxn>
                  <a:cxn ang="0">
                    <a:pos x="84" y="62"/>
                  </a:cxn>
                  <a:cxn ang="0">
                    <a:pos x="79" y="64"/>
                  </a:cxn>
                  <a:cxn ang="0">
                    <a:pos x="75" y="67"/>
                  </a:cxn>
                  <a:cxn ang="0">
                    <a:pos x="70" y="70"/>
                  </a:cxn>
                  <a:cxn ang="0">
                    <a:pos x="66" y="72"/>
                  </a:cxn>
                  <a:cxn ang="0">
                    <a:pos x="61" y="75"/>
                  </a:cxn>
                  <a:cxn ang="0">
                    <a:pos x="57" y="77"/>
                  </a:cxn>
                  <a:cxn ang="0">
                    <a:pos x="51" y="78"/>
                  </a:cxn>
                  <a:cxn ang="0">
                    <a:pos x="46" y="79"/>
                  </a:cxn>
                  <a:cxn ang="0">
                    <a:pos x="44" y="78"/>
                  </a:cxn>
                  <a:cxn ang="0">
                    <a:pos x="43" y="76"/>
                  </a:cxn>
                  <a:cxn ang="0">
                    <a:pos x="42" y="74"/>
                  </a:cxn>
                  <a:cxn ang="0">
                    <a:pos x="42" y="72"/>
                  </a:cxn>
                  <a:cxn ang="0">
                    <a:pos x="74" y="46"/>
                  </a:cxn>
                  <a:cxn ang="0">
                    <a:pos x="72" y="43"/>
                  </a:cxn>
                  <a:cxn ang="0">
                    <a:pos x="70" y="40"/>
                  </a:cxn>
                  <a:cxn ang="0">
                    <a:pos x="67" y="38"/>
                  </a:cxn>
                  <a:cxn ang="0">
                    <a:pos x="64" y="36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7" y="2"/>
                  </a:cxn>
                  <a:cxn ang="0">
                    <a:pos x="25" y="5"/>
                  </a:cxn>
                  <a:cxn ang="0">
                    <a:pos x="34" y="8"/>
                  </a:cxn>
                  <a:cxn ang="0">
                    <a:pos x="43" y="11"/>
                  </a:cxn>
                  <a:cxn ang="0">
                    <a:pos x="52" y="13"/>
                  </a:cxn>
                  <a:cxn ang="0">
                    <a:pos x="61" y="16"/>
                  </a:cxn>
                  <a:cxn ang="0">
                    <a:pos x="70" y="18"/>
                  </a:cxn>
                  <a:cxn ang="0">
                    <a:pos x="79" y="21"/>
                  </a:cxn>
                  <a:cxn ang="0">
                    <a:pos x="87" y="24"/>
                  </a:cxn>
                </a:cxnLst>
                <a:rect l="0" t="0" r="r" b="b"/>
                <a:pathLst>
                  <a:path w="101" h="79">
                    <a:moveTo>
                      <a:pt x="87" y="24"/>
                    </a:moveTo>
                    <a:lnTo>
                      <a:pt x="91" y="26"/>
                    </a:lnTo>
                    <a:lnTo>
                      <a:pt x="95" y="29"/>
                    </a:lnTo>
                    <a:lnTo>
                      <a:pt x="98" y="33"/>
                    </a:lnTo>
                    <a:lnTo>
                      <a:pt x="101" y="36"/>
                    </a:lnTo>
                    <a:lnTo>
                      <a:pt x="101" y="45"/>
                    </a:lnTo>
                    <a:lnTo>
                      <a:pt x="96" y="51"/>
                    </a:lnTo>
                    <a:lnTo>
                      <a:pt x="89" y="57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5" y="67"/>
                    </a:lnTo>
                    <a:lnTo>
                      <a:pt x="70" y="70"/>
                    </a:lnTo>
                    <a:lnTo>
                      <a:pt x="66" y="72"/>
                    </a:lnTo>
                    <a:lnTo>
                      <a:pt x="61" y="75"/>
                    </a:lnTo>
                    <a:lnTo>
                      <a:pt x="57" y="77"/>
                    </a:lnTo>
                    <a:lnTo>
                      <a:pt x="51" y="78"/>
                    </a:lnTo>
                    <a:lnTo>
                      <a:pt x="46" y="79"/>
                    </a:lnTo>
                    <a:lnTo>
                      <a:pt x="44" y="78"/>
                    </a:lnTo>
                    <a:lnTo>
                      <a:pt x="43" y="76"/>
                    </a:lnTo>
                    <a:lnTo>
                      <a:pt x="42" y="74"/>
                    </a:lnTo>
                    <a:lnTo>
                      <a:pt x="42" y="72"/>
                    </a:lnTo>
                    <a:lnTo>
                      <a:pt x="74" y="46"/>
                    </a:lnTo>
                    <a:lnTo>
                      <a:pt x="72" y="43"/>
                    </a:lnTo>
                    <a:lnTo>
                      <a:pt x="70" y="40"/>
                    </a:lnTo>
                    <a:lnTo>
                      <a:pt x="67" y="38"/>
                    </a:lnTo>
                    <a:lnTo>
                      <a:pt x="64" y="36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25" y="5"/>
                    </a:lnTo>
                    <a:lnTo>
                      <a:pt x="34" y="8"/>
                    </a:lnTo>
                    <a:lnTo>
                      <a:pt x="43" y="11"/>
                    </a:lnTo>
                    <a:lnTo>
                      <a:pt x="52" y="13"/>
                    </a:lnTo>
                    <a:lnTo>
                      <a:pt x="61" y="16"/>
                    </a:lnTo>
                    <a:lnTo>
                      <a:pt x="70" y="18"/>
                    </a:lnTo>
                    <a:lnTo>
                      <a:pt x="79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3"/>
              <p:cNvSpPr>
                <a:spLocks/>
              </p:cNvSpPr>
              <p:nvPr/>
            </p:nvSpPr>
            <p:spPr bwMode="auto">
              <a:xfrm>
                <a:off x="5282" y="3865"/>
                <a:ext cx="161" cy="127"/>
              </a:xfrm>
              <a:custGeom>
                <a:avLst/>
                <a:gdLst/>
                <a:ahLst/>
                <a:cxnLst>
                  <a:cxn ang="0">
                    <a:pos x="312" y="23"/>
                  </a:cxn>
                  <a:cxn ang="0">
                    <a:pos x="323" y="63"/>
                  </a:cxn>
                  <a:cxn ang="0">
                    <a:pos x="321" y="107"/>
                  </a:cxn>
                  <a:cxn ang="0">
                    <a:pos x="315" y="150"/>
                  </a:cxn>
                  <a:cxn ang="0">
                    <a:pos x="310" y="179"/>
                  </a:cxn>
                  <a:cxn ang="0">
                    <a:pos x="302" y="195"/>
                  </a:cxn>
                  <a:cxn ang="0">
                    <a:pos x="295" y="203"/>
                  </a:cxn>
                  <a:cxn ang="0">
                    <a:pos x="292" y="204"/>
                  </a:cxn>
                  <a:cxn ang="0">
                    <a:pos x="289" y="198"/>
                  </a:cxn>
                  <a:cxn ang="0">
                    <a:pos x="292" y="187"/>
                  </a:cxn>
                  <a:cxn ang="0">
                    <a:pos x="296" y="156"/>
                  </a:cxn>
                  <a:cxn ang="0">
                    <a:pos x="300" y="103"/>
                  </a:cxn>
                  <a:cxn ang="0">
                    <a:pos x="296" y="64"/>
                  </a:cxn>
                  <a:cxn ang="0">
                    <a:pos x="290" y="40"/>
                  </a:cxn>
                  <a:cxn ang="0">
                    <a:pos x="274" y="30"/>
                  </a:cxn>
                  <a:cxn ang="0">
                    <a:pos x="262" y="47"/>
                  </a:cxn>
                  <a:cxn ang="0">
                    <a:pos x="243" y="68"/>
                  </a:cxn>
                  <a:cxn ang="0">
                    <a:pos x="216" y="88"/>
                  </a:cxn>
                  <a:cxn ang="0">
                    <a:pos x="185" y="101"/>
                  </a:cxn>
                  <a:cxn ang="0">
                    <a:pos x="153" y="107"/>
                  </a:cxn>
                  <a:cxn ang="0">
                    <a:pos x="129" y="109"/>
                  </a:cxn>
                  <a:cxn ang="0">
                    <a:pos x="117" y="112"/>
                  </a:cxn>
                  <a:cxn ang="0">
                    <a:pos x="106" y="114"/>
                  </a:cxn>
                  <a:cxn ang="0">
                    <a:pos x="95" y="118"/>
                  </a:cxn>
                  <a:cxn ang="0">
                    <a:pos x="80" y="124"/>
                  </a:cxn>
                  <a:cxn ang="0">
                    <a:pos x="63" y="134"/>
                  </a:cxn>
                  <a:cxn ang="0">
                    <a:pos x="48" y="148"/>
                  </a:cxn>
                  <a:cxn ang="0">
                    <a:pos x="36" y="165"/>
                  </a:cxn>
                  <a:cxn ang="0">
                    <a:pos x="23" y="191"/>
                  </a:cxn>
                  <a:cxn ang="0">
                    <a:pos x="13" y="226"/>
                  </a:cxn>
                  <a:cxn ang="0">
                    <a:pos x="12" y="249"/>
                  </a:cxn>
                  <a:cxn ang="0">
                    <a:pos x="8" y="254"/>
                  </a:cxn>
                  <a:cxn ang="0">
                    <a:pos x="1" y="250"/>
                  </a:cxn>
                  <a:cxn ang="0">
                    <a:pos x="1" y="218"/>
                  </a:cxn>
                  <a:cxn ang="0">
                    <a:pos x="5" y="186"/>
                  </a:cxn>
                  <a:cxn ang="0">
                    <a:pos x="12" y="165"/>
                  </a:cxn>
                  <a:cxn ang="0">
                    <a:pos x="22" y="144"/>
                  </a:cxn>
                  <a:cxn ang="0">
                    <a:pos x="37" y="125"/>
                  </a:cxn>
                  <a:cxn ang="0">
                    <a:pos x="57" y="111"/>
                  </a:cxn>
                  <a:cxn ang="0">
                    <a:pos x="83" y="97"/>
                  </a:cxn>
                  <a:cxn ang="0">
                    <a:pos x="111" y="86"/>
                  </a:cxn>
                  <a:cxn ang="0">
                    <a:pos x="140" y="79"/>
                  </a:cxn>
                  <a:cxn ang="0">
                    <a:pos x="171" y="74"/>
                  </a:cxn>
                  <a:cxn ang="0">
                    <a:pos x="193" y="64"/>
                  </a:cxn>
                  <a:cxn ang="0">
                    <a:pos x="214" y="50"/>
                  </a:cxn>
                  <a:cxn ang="0">
                    <a:pos x="232" y="33"/>
                  </a:cxn>
                  <a:cxn ang="0">
                    <a:pos x="251" y="16"/>
                  </a:cxn>
                  <a:cxn ang="0">
                    <a:pos x="262" y="9"/>
                  </a:cxn>
                  <a:cxn ang="0">
                    <a:pos x="275" y="2"/>
                  </a:cxn>
                  <a:cxn ang="0">
                    <a:pos x="287" y="0"/>
                  </a:cxn>
                  <a:cxn ang="0">
                    <a:pos x="300" y="5"/>
                  </a:cxn>
                </a:cxnLst>
                <a:rect l="0" t="0" r="r" b="b"/>
                <a:pathLst>
                  <a:path w="323" h="254">
                    <a:moveTo>
                      <a:pt x="300" y="5"/>
                    </a:moveTo>
                    <a:lnTo>
                      <a:pt x="312" y="23"/>
                    </a:lnTo>
                    <a:lnTo>
                      <a:pt x="320" y="42"/>
                    </a:lnTo>
                    <a:lnTo>
                      <a:pt x="323" y="63"/>
                    </a:lnTo>
                    <a:lnTo>
                      <a:pt x="323" y="84"/>
                    </a:lnTo>
                    <a:lnTo>
                      <a:pt x="321" y="107"/>
                    </a:lnTo>
                    <a:lnTo>
                      <a:pt x="318" y="129"/>
                    </a:lnTo>
                    <a:lnTo>
                      <a:pt x="315" y="150"/>
                    </a:lnTo>
                    <a:lnTo>
                      <a:pt x="312" y="170"/>
                    </a:lnTo>
                    <a:lnTo>
                      <a:pt x="310" y="179"/>
                    </a:lnTo>
                    <a:lnTo>
                      <a:pt x="307" y="187"/>
                    </a:lnTo>
                    <a:lnTo>
                      <a:pt x="302" y="195"/>
                    </a:lnTo>
                    <a:lnTo>
                      <a:pt x="296" y="202"/>
                    </a:lnTo>
                    <a:lnTo>
                      <a:pt x="295" y="203"/>
                    </a:lnTo>
                    <a:lnTo>
                      <a:pt x="294" y="204"/>
                    </a:lnTo>
                    <a:lnTo>
                      <a:pt x="292" y="204"/>
                    </a:lnTo>
                    <a:lnTo>
                      <a:pt x="291" y="203"/>
                    </a:lnTo>
                    <a:lnTo>
                      <a:pt x="289" y="198"/>
                    </a:lnTo>
                    <a:lnTo>
                      <a:pt x="290" y="192"/>
                    </a:lnTo>
                    <a:lnTo>
                      <a:pt x="292" y="187"/>
                    </a:lnTo>
                    <a:lnTo>
                      <a:pt x="293" y="182"/>
                    </a:lnTo>
                    <a:lnTo>
                      <a:pt x="296" y="156"/>
                    </a:lnTo>
                    <a:lnTo>
                      <a:pt x="299" y="129"/>
                    </a:lnTo>
                    <a:lnTo>
                      <a:pt x="300" y="103"/>
                    </a:lnTo>
                    <a:lnTo>
                      <a:pt x="299" y="76"/>
                    </a:lnTo>
                    <a:lnTo>
                      <a:pt x="296" y="64"/>
                    </a:lnTo>
                    <a:lnTo>
                      <a:pt x="294" y="52"/>
                    </a:lnTo>
                    <a:lnTo>
                      <a:pt x="290" y="40"/>
                    </a:lnTo>
                    <a:lnTo>
                      <a:pt x="285" y="30"/>
                    </a:lnTo>
                    <a:lnTo>
                      <a:pt x="274" y="30"/>
                    </a:lnTo>
                    <a:lnTo>
                      <a:pt x="268" y="37"/>
                    </a:lnTo>
                    <a:lnTo>
                      <a:pt x="262" y="47"/>
                    </a:lnTo>
                    <a:lnTo>
                      <a:pt x="256" y="56"/>
                    </a:lnTo>
                    <a:lnTo>
                      <a:pt x="243" y="68"/>
                    </a:lnTo>
                    <a:lnTo>
                      <a:pt x="230" y="79"/>
                    </a:lnTo>
                    <a:lnTo>
                      <a:pt x="216" y="88"/>
                    </a:lnTo>
                    <a:lnTo>
                      <a:pt x="201" y="96"/>
                    </a:lnTo>
                    <a:lnTo>
                      <a:pt x="185" y="101"/>
                    </a:lnTo>
                    <a:lnTo>
                      <a:pt x="170" y="105"/>
                    </a:lnTo>
                    <a:lnTo>
                      <a:pt x="153" y="107"/>
                    </a:lnTo>
                    <a:lnTo>
                      <a:pt x="135" y="108"/>
                    </a:lnTo>
                    <a:lnTo>
                      <a:pt x="129" y="109"/>
                    </a:lnTo>
                    <a:lnTo>
                      <a:pt x="123" y="110"/>
                    </a:lnTo>
                    <a:lnTo>
                      <a:pt x="117" y="112"/>
                    </a:lnTo>
                    <a:lnTo>
                      <a:pt x="112" y="113"/>
                    </a:lnTo>
                    <a:lnTo>
                      <a:pt x="106" y="114"/>
                    </a:lnTo>
                    <a:lnTo>
                      <a:pt x="101" y="116"/>
                    </a:lnTo>
                    <a:lnTo>
                      <a:pt x="95" y="118"/>
                    </a:lnTo>
                    <a:lnTo>
                      <a:pt x="90" y="120"/>
                    </a:lnTo>
                    <a:lnTo>
                      <a:pt x="80" y="124"/>
                    </a:lnTo>
                    <a:lnTo>
                      <a:pt x="71" y="128"/>
                    </a:lnTo>
                    <a:lnTo>
                      <a:pt x="63" y="134"/>
                    </a:lnTo>
                    <a:lnTo>
                      <a:pt x="55" y="141"/>
                    </a:lnTo>
                    <a:lnTo>
                      <a:pt x="48" y="148"/>
                    </a:lnTo>
                    <a:lnTo>
                      <a:pt x="41" y="157"/>
                    </a:lnTo>
                    <a:lnTo>
                      <a:pt x="36" y="165"/>
                    </a:lnTo>
                    <a:lnTo>
                      <a:pt x="31" y="175"/>
                    </a:lnTo>
                    <a:lnTo>
                      <a:pt x="23" y="191"/>
                    </a:lnTo>
                    <a:lnTo>
                      <a:pt x="17" y="208"/>
                    </a:lnTo>
                    <a:lnTo>
                      <a:pt x="13" y="226"/>
                    </a:lnTo>
                    <a:lnTo>
                      <a:pt x="12" y="245"/>
                    </a:lnTo>
                    <a:lnTo>
                      <a:pt x="12" y="249"/>
                    </a:lnTo>
                    <a:lnTo>
                      <a:pt x="10" y="252"/>
                    </a:lnTo>
                    <a:lnTo>
                      <a:pt x="8" y="254"/>
                    </a:lnTo>
                    <a:lnTo>
                      <a:pt x="4" y="253"/>
                    </a:lnTo>
                    <a:lnTo>
                      <a:pt x="1" y="250"/>
                    </a:lnTo>
                    <a:lnTo>
                      <a:pt x="0" y="234"/>
                    </a:lnTo>
                    <a:lnTo>
                      <a:pt x="1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9" y="175"/>
                    </a:lnTo>
                    <a:lnTo>
                      <a:pt x="12" y="165"/>
                    </a:lnTo>
                    <a:lnTo>
                      <a:pt x="17" y="154"/>
                    </a:lnTo>
                    <a:lnTo>
                      <a:pt x="22" y="144"/>
                    </a:lnTo>
                    <a:lnTo>
                      <a:pt x="30" y="134"/>
                    </a:lnTo>
                    <a:lnTo>
                      <a:pt x="37" y="125"/>
                    </a:lnTo>
                    <a:lnTo>
                      <a:pt x="46" y="117"/>
                    </a:lnTo>
                    <a:lnTo>
                      <a:pt x="57" y="111"/>
                    </a:lnTo>
                    <a:lnTo>
                      <a:pt x="70" y="103"/>
                    </a:lnTo>
                    <a:lnTo>
                      <a:pt x="83" y="97"/>
                    </a:lnTo>
                    <a:lnTo>
                      <a:pt x="97" y="91"/>
                    </a:lnTo>
                    <a:lnTo>
                      <a:pt x="111" y="86"/>
                    </a:lnTo>
                    <a:lnTo>
                      <a:pt x="125" y="82"/>
                    </a:lnTo>
                    <a:lnTo>
                      <a:pt x="140" y="79"/>
                    </a:lnTo>
                    <a:lnTo>
                      <a:pt x="156" y="76"/>
                    </a:lnTo>
                    <a:lnTo>
                      <a:pt x="171" y="74"/>
                    </a:lnTo>
                    <a:lnTo>
                      <a:pt x="183" y="70"/>
                    </a:lnTo>
                    <a:lnTo>
                      <a:pt x="193" y="64"/>
                    </a:lnTo>
                    <a:lnTo>
                      <a:pt x="204" y="58"/>
                    </a:lnTo>
                    <a:lnTo>
                      <a:pt x="214" y="50"/>
                    </a:lnTo>
                    <a:lnTo>
                      <a:pt x="223" y="42"/>
                    </a:lnTo>
                    <a:lnTo>
                      <a:pt x="232" y="33"/>
                    </a:lnTo>
                    <a:lnTo>
                      <a:pt x="242" y="25"/>
                    </a:lnTo>
                    <a:lnTo>
                      <a:pt x="251" y="16"/>
                    </a:lnTo>
                    <a:lnTo>
                      <a:pt x="256" y="12"/>
                    </a:lnTo>
                    <a:lnTo>
                      <a:pt x="262" y="9"/>
                    </a:lnTo>
                    <a:lnTo>
                      <a:pt x="269" y="5"/>
                    </a:lnTo>
                    <a:lnTo>
                      <a:pt x="275" y="2"/>
                    </a:lnTo>
                    <a:lnTo>
                      <a:pt x="281" y="0"/>
                    </a:lnTo>
                    <a:lnTo>
                      <a:pt x="287" y="0"/>
                    </a:lnTo>
                    <a:lnTo>
                      <a:pt x="294" y="1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4"/>
              <p:cNvSpPr>
                <a:spLocks/>
              </p:cNvSpPr>
              <p:nvPr/>
            </p:nvSpPr>
            <p:spPr bwMode="auto">
              <a:xfrm>
                <a:off x="4809" y="3877"/>
                <a:ext cx="163" cy="104"/>
              </a:xfrm>
              <a:custGeom>
                <a:avLst/>
                <a:gdLst/>
                <a:ahLst/>
                <a:cxnLst>
                  <a:cxn ang="0">
                    <a:pos x="321" y="23"/>
                  </a:cxn>
                  <a:cxn ang="0">
                    <a:pos x="307" y="36"/>
                  </a:cxn>
                  <a:cxn ang="0">
                    <a:pos x="289" y="53"/>
                  </a:cxn>
                  <a:cxn ang="0">
                    <a:pos x="267" y="73"/>
                  </a:cxn>
                  <a:cxn ang="0">
                    <a:pos x="244" y="92"/>
                  </a:cxn>
                  <a:cxn ang="0">
                    <a:pos x="223" y="112"/>
                  </a:cxn>
                  <a:cxn ang="0">
                    <a:pos x="202" y="132"/>
                  </a:cxn>
                  <a:cxn ang="0">
                    <a:pos x="179" y="153"/>
                  </a:cxn>
                  <a:cxn ang="0">
                    <a:pos x="157" y="173"/>
                  </a:cxn>
                  <a:cxn ang="0">
                    <a:pos x="135" y="194"/>
                  </a:cxn>
                  <a:cxn ang="0">
                    <a:pos x="117" y="208"/>
                  </a:cxn>
                  <a:cxn ang="0">
                    <a:pos x="102" y="203"/>
                  </a:cxn>
                  <a:cxn ang="0">
                    <a:pos x="85" y="194"/>
                  </a:cxn>
                  <a:cxn ang="0">
                    <a:pos x="64" y="182"/>
                  </a:cxn>
                  <a:cxn ang="0">
                    <a:pos x="43" y="170"/>
                  </a:cxn>
                  <a:cxn ang="0">
                    <a:pos x="22" y="158"/>
                  </a:cxn>
                  <a:cxn ang="0">
                    <a:pos x="7" y="149"/>
                  </a:cxn>
                  <a:cxn ang="0">
                    <a:pos x="0" y="142"/>
                  </a:cxn>
                  <a:cxn ang="0">
                    <a:pos x="3" y="136"/>
                  </a:cxn>
                  <a:cxn ang="0">
                    <a:pos x="27" y="146"/>
                  </a:cxn>
                  <a:cxn ang="0">
                    <a:pos x="51" y="156"/>
                  </a:cxn>
                  <a:cxn ang="0">
                    <a:pos x="74" y="166"/>
                  </a:cxn>
                  <a:cxn ang="0">
                    <a:pos x="98" y="176"/>
                  </a:cxn>
                  <a:cxn ang="0">
                    <a:pos x="109" y="177"/>
                  </a:cxn>
                  <a:cxn ang="0">
                    <a:pos x="119" y="174"/>
                  </a:cxn>
                  <a:cxn ang="0">
                    <a:pos x="144" y="156"/>
                  </a:cxn>
                  <a:cxn ang="0">
                    <a:pos x="167" y="137"/>
                  </a:cxn>
                  <a:cxn ang="0">
                    <a:pos x="190" y="118"/>
                  </a:cxn>
                  <a:cxn ang="0">
                    <a:pos x="213" y="99"/>
                  </a:cxn>
                  <a:cxn ang="0">
                    <a:pos x="236" y="80"/>
                  </a:cxn>
                  <a:cxn ang="0">
                    <a:pos x="259" y="59"/>
                  </a:cxn>
                  <a:cxn ang="0">
                    <a:pos x="281" y="39"/>
                  </a:cxn>
                  <a:cxn ang="0">
                    <a:pos x="303" y="19"/>
                  </a:cxn>
                  <a:cxn ang="0">
                    <a:pos x="301" y="9"/>
                  </a:cxn>
                  <a:cxn ang="0">
                    <a:pos x="304" y="0"/>
                  </a:cxn>
                  <a:cxn ang="0">
                    <a:pos x="317" y="5"/>
                  </a:cxn>
                  <a:cxn ang="0">
                    <a:pos x="325" y="15"/>
                  </a:cxn>
                </a:cxnLst>
                <a:rect l="0" t="0" r="r" b="b"/>
                <a:pathLst>
                  <a:path w="325" h="208">
                    <a:moveTo>
                      <a:pt x="325" y="15"/>
                    </a:moveTo>
                    <a:lnTo>
                      <a:pt x="321" y="23"/>
                    </a:lnTo>
                    <a:lnTo>
                      <a:pt x="315" y="30"/>
                    </a:lnTo>
                    <a:lnTo>
                      <a:pt x="307" y="36"/>
                    </a:lnTo>
                    <a:lnTo>
                      <a:pt x="301" y="43"/>
                    </a:lnTo>
                    <a:lnTo>
                      <a:pt x="289" y="53"/>
                    </a:lnTo>
                    <a:lnTo>
                      <a:pt x="278" y="62"/>
                    </a:lnTo>
                    <a:lnTo>
                      <a:pt x="267" y="73"/>
                    </a:lnTo>
                    <a:lnTo>
                      <a:pt x="255" y="82"/>
                    </a:lnTo>
                    <a:lnTo>
                      <a:pt x="244" y="92"/>
                    </a:lnTo>
                    <a:lnTo>
                      <a:pt x="234" y="102"/>
                    </a:lnTo>
                    <a:lnTo>
                      <a:pt x="223" y="112"/>
                    </a:lnTo>
                    <a:lnTo>
                      <a:pt x="213" y="122"/>
                    </a:lnTo>
                    <a:lnTo>
                      <a:pt x="202" y="132"/>
                    </a:lnTo>
                    <a:lnTo>
                      <a:pt x="191" y="143"/>
                    </a:lnTo>
                    <a:lnTo>
                      <a:pt x="179" y="153"/>
                    </a:lnTo>
                    <a:lnTo>
                      <a:pt x="168" y="163"/>
                    </a:lnTo>
                    <a:lnTo>
                      <a:pt x="157" y="173"/>
                    </a:lnTo>
                    <a:lnTo>
                      <a:pt x="146" y="183"/>
                    </a:lnTo>
                    <a:lnTo>
                      <a:pt x="135" y="194"/>
                    </a:lnTo>
                    <a:lnTo>
                      <a:pt x="124" y="205"/>
                    </a:lnTo>
                    <a:lnTo>
                      <a:pt x="117" y="208"/>
                    </a:lnTo>
                    <a:lnTo>
                      <a:pt x="109" y="207"/>
                    </a:lnTo>
                    <a:lnTo>
                      <a:pt x="102" y="203"/>
                    </a:lnTo>
                    <a:lnTo>
                      <a:pt x="96" y="200"/>
                    </a:lnTo>
                    <a:lnTo>
                      <a:pt x="85" y="194"/>
                    </a:lnTo>
                    <a:lnTo>
                      <a:pt x="75" y="188"/>
                    </a:lnTo>
                    <a:lnTo>
                      <a:pt x="64" y="182"/>
                    </a:lnTo>
                    <a:lnTo>
                      <a:pt x="54" y="176"/>
                    </a:lnTo>
                    <a:lnTo>
                      <a:pt x="43" y="170"/>
                    </a:lnTo>
                    <a:lnTo>
                      <a:pt x="32" y="164"/>
                    </a:lnTo>
                    <a:lnTo>
                      <a:pt x="22" y="158"/>
                    </a:lnTo>
                    <a:lnTo>
                      <a:pt x="10" y="152"/>
                    </a:lnTo>
                    <a:lnTo>
                      <a:pt x="7" y="149"/>
                    </a:lnTo>
                    <a:lnTo>
                      <a:pt x="3" y="146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3" y="136"/>
                    </a:lnTo>
                    <a:lnTo>
                      <a:pt x="15" y="141"/>
                    </a:lnTo>
                    <a:lnTo>
                      <a:pt x="27" y="146"/>
                    </a:lnTo>
                    <a:lnTo>
                      <a:pt x="39" y="151"/>
                    </a:lnTo>
                    <a:lnTo>
                      <a:pt x="51" y="156"/>
                    </a:lnTo>
                    <a:lnTo>
                      <a:pt x="62" y="161"/>
                    </a:lnTo>
                    <a:lnTo>
                      <a:pt x="74" y="166"/>
                    </a:lnTo>
                    <a:lnTo>
                      <a:pt x="86" y="171"/>
                    </a:lnTo>
                    <a:lnTo>
                      <a:pt x="98" y="176"/>
                    </a:lnTo>
                    <a:lnTo>
                      <a:pt x="103" y="177"/>
                    </a:lnTo>
                    <a:lnTo>
                      <a:pt x="109" y="177"/>
                    </a:lnTo>
                    <a:lnTo>
                      <a:pt x="114" y="176"/>
                    </a:lnTo>
                    <a:lnTo>
                      <a:pt x="119" y="174"/>
                    </a:lnTo>
                    <a:lnTo>
                      <a:pt x="131" y="165"/>
                    </a:lnTo>
                    <a:lnTo>
                      <a:pt x="144" y="156"/>
                    </a:lnTo>
                    <a:lnTo>
                      <a:pt x="156" y="147"/>
                    </a:lnTo>
                    <a:lnTo>
                      <a:pt x="167" y="137"/>
                    </a:lnTo>
                    <a:lnTo>
                      <a:pt x="179" y="128"/>
                    </a:lnTo>
                    <a:lnTo>
                      <a:pt x="190" y="118"/>
                    </a:lnTo>
                    <a:lnTo>
                      <a:pt x="202" y="109"/>
                    </a:lnTo>
                    <a:lnTo>
                      <a:pt x="213" y="99"/>
                    </a:lnTo>
                    <a:lnTo>
                      <a:pt x="225" y="90"/>
                    </a:lnTo>
                    <a:lnTo>
                      <a:pt x="236" y="80"/>
                    </a:lnTo>
                    <a:lnTo>
                      <a:pt x="247" y="70"/>
                    </a:lnTo>
                    <a:lnTo>
                      <a:pt x="259" y="59"/>
                    </a:lnTo>
                    <a:lnTo>
                      <a:pt x="270" y="49"/>
                    </a:lnTo>
                    <a:lnTo>
                      <a:pt x="281" y="39"/>
                    </a:lnTo>
                    <a:lnTo>
                      <a:pt x="292" y="29"/>
                    </a:lnTo>
                    <a:lnTo>
                      <a:pt x="303" y="19"/>
                    </a:lnTo>
                    <a:lnTo>
                      <a:pt x="302" y="14"/>
                    </a:lnTo>
                    <a:lnTo>
                      <a:pt x="301" y="9"/>
                    </a:lnTo>
                    <a:lnTo>
                      <a:pt x="301" y="4"/>
                    </a:lnTo>
                    <a:lnTo>
                      <a:pt x="304" y="0"/>
                    </a:lnTo>
                    <a:lnTo>
                      <a:pt x="311" y="2"/>
                    </a:lnTo>
                    <a:lnTo>
                      <a:pt x="317" y="5"/>
                    </a:lnTo>
                    <a:lnTo>
                      <a:pt x="322" y="9"/>
                    </a:lnTo>
                    <a:lnTo>
                      <a:pt x="32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5"/>
              <p:cNvSpPr>
                <a:spLocks/>
              </p:cNvSpPr>
              <p:nvPr/>
            </p:nvSpPr>
            <p:spPr bwMode="auto">
              <a:xfrm>
                <a:off x="5170" y="3877"/>
                <a:ext cx="42" cy="31"/>
              </a:xfrm>
              <a:custGeom>
                <a:avLst/>
                <a:gdLst/>
                <a:ahLst/>
                <a:cxnLst>
                  <a:cxn ang="0">
                    <a:pos x="85" y="1"/>
                  </a:cxn>
                  <a:cxn ang="0">
                    <a:pos x="83" y="10"/>
                  </a:cxn>
                  <a:cxn ang="0">
                    <a:pos x="81" y="20"/>
                  </a:cxn>
                  <a:cxn ang="0">
                    <a:pos x="76" y="28"/>
                  </a:cxn>
                  <a:cxn ang="0">
                    <a:pos x="67" y="32"/>
                  </a:cxn>
                  <a:cxn ang="0">
                    <a:pos x="9" y="62"/>
                  </a:cxn>
                  <a:cxn ang="0">
                    <a:pos x="6" y="62"/>
                  </a:cxn>
                  <a:cxn ang="0">
                    <a:pos x="3" y="62"/>
                  </a:cxn>
                  <a:cxn ang="0">
                    <a:pos x="1" y="62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10" y="46"/>
                  </a:cxn>
                  <a:cxn ang="0">
                    <a:pos x="21" y="40"/>
                  </a:cxn>
                  <a:cxn ang="0">
                    <a:pos x="31" y="34"/>
                  </a:cxn>
                  <a:cxn ang="0">
                    <a:pos x="41" y="27"/>
                  </a:cxn>
                  <a:cxn ang="0">
                    <a:pos x="51" y="20"/>
                  </a:cxn>
                  <a:cxn ang="0">
                    <a:pos x="61" y="14"/>
                  </a:cxn>
                  <a:cxn ang="0">
                    <a:pos x="71" y="7"/>
                  </a:cxn>
                  <a:cxn ang="0">
                    <a:pos x="81" y="0"/>
                  </a:cxn>
                  <a:cxn ang="0">
                    <a:pos x="82" y="0"/>
                  </a:cxn>
                  <a:cxn ang="0">
                    <a:pos x="83" y="0"/>
                  </a:cxn>
                  <a:cxn ang="0">
                    <a:pos x="84" y="0"/>
                  </a:cxn>
                  <a:cxn ang="0">
                    <a:pos x="85" y="1"/>
                  </a:cxn>
                </a:cxnLst>
                <a:rect l="0" t="0" r="r" b="b"/>
                <a:pathLst>
                  <a:path w="85" h="62">
                    <a:moveTo>
                      <a:pt x="85" y="1"/>
                    </a:moveTo>
                    <a:lnTo>
                      <a:pt x="83" y="10"/>
                    </a:lnTo>
                    <a:lnTo>
                      <a:pt x="81" y="20"/>
                    </a:lnTo>
                    <a:lnTo>
                      <a:pt x="76" y="28"/>
                    </a:lnTo>
                    <a:lnTo>
                      <a:pt x="67" y="32"/>
                    </a:lnTo>
                    <a:lnTo>
                      <a:pt x="9" y="62"/>
                    </a:lnTo>
                    <a:lnTo>
                      <a:pt x="6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10" y="46"/>
                    </a:lnTo>
                    <a:lnTo>
                      <a:pt x="21" y="40"/>
                    </a:lnTo>
                    <a:lnTo>
                      <a:pt x="31" y="34"/>
                    </a:lnTo>
                    <a:lnTo>
                      <a:pt x="41" y="27"/>
                    </a:lnTo>
                    <a:lnTo>
                      <a:pt x="51" y="20"/>
                    </a:lnTo>
                    <a:lnTo>
                      <a:pt x="61" y="14"/>
                    </a:lnTo>
                    <a:lnTo>
                      <a:pt x="71" y="7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6"/>
              <p:cNvSpPr>
                <a:spLocks/>
              </p:cNvSpPr>
              <p:nvPr/>
            </p:nvSpPr>
            <p:spPr bwMode="auto">
              <a:xfrm>
                <a:off x="5054" y="3880"/>
                <a:ext cx="39" cy="39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41" y="18"/>
                  </a:cxn>
                  <a:cxn ang="0">
                    <a:pos x="44" y="25"/>
                  </a:cxn>
                  <a:cxn ang="0">
                    <a:pos x="48" y="32"/>
                  </a:cxn>
                  <a:cxn ang="0">
                    <a:pos x="53" y="38"/>
                  </a:cxn>
                  <a:cxn ang="0">
                    <a:pos x="57" y="45"/>
                  </a:cxn>
                  <a:cxn ang="0">
                    <a:pos x="62" y="51"/>
                  </a:cxn>
                  <a:cxn ang="0">
                    <a:pos x="68" y="57"/>
                  </a:cxn>
                  <a:cxn ang="0">
                    <a:pos x="73" y="63"/>
                  </a:cxn>
                  <a:cxn ang="0">
                    <a:pos x="75" y="66"/>
                  </a:cxn>
                  <a:cxn ang="0">
                    <a:pos x="76" y="69"/>
                  </a:cxn>
                  <a:cxn ang="0">
                    <a:pos x="77" y="72"/>
                  </a:cxn>
                  <a:cxn ang="0">
                    <a:pos x="77" y="75"/>
                  </a:cxn>
                  <a:cxn ang="0">
                    <a:pos x="75" y="77"/>
                  </a:cxn>
                  <a:cxn ang="0">
                    <a:pos x="73" y="77"/>
                  </a:cxn>
                  <a:cxn ang="0">
                    <a:pos x="70" y="78"/>
                  </a:cxn>
                  <a:cxn ang="0">
                    <a:pos x="68" y="77"/>
                  </a:cxn>
                  <a:cxn ang="0">
                    <a:pos x="61" y="74"/>
                  </a:cxn>
                  <a:cxn ang="0">
                    <a:pos x="55" y="69"/>
                  </a:cxn>
                  <a:cxn ang="0">
                    <a:pos x="49" y="63"/>
                  </a:cxn>
                  <a:cxn ang="0">
                    <a:pos x="45" y="56"/>
                  </a:cxn>
                  <a:cxn ang="0">
                    <a:pos x="40" y="49"/>
                  </a:cxn>
                  <a:cxn ang="0">
                    <a:pos x="36" y="42"/>
                  </a:cxn>
                  <a:cxn ang="0">
                    <a:pos x="32" y="35"/>
                  </a:cxn>
                  <a:cxn ang="0">
                    <a:pos x="27" y="29"/>
                  </a:cxn>
                  <a:cxn ang="0">
                    <a:pos x="24" y="25"/>
                  </a:cxn>
                  <a:cxn ang="0">
                    <a:pos x="22" y="20"/>
                  </a:cxn>
                  <a:cxn ang="0">
                    <a:pos x="19" y="17"/>
                  </a:cxn>
                  <a:cxn ang="0">
                    <a:pos x="14" y="17"/>
                  </a:cxn>
                  <a:cxn ang="0">
                    <a:pos x="10" y="18"/>
                  </a:cxn>
                  <a:cxn ang="0">
                    <a:pos x="7" y="18"/>
                  </a:cxn>
                  <a:cxn ang="0">
                    <a:pos x="3" y="18"/>
                  </a:cxn>
                  <a:cxn ang="0">
                    <a:pos x="0" y="17"/>
                  </a:cxn>
                  <a:cxn ang="0">
                    <a:pos x="2" y="10"/>
                  </a:cxn>
                  <a:cxn ang="0">
                    <a:pos x="8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5" y="1"/>
                  </a:cxn>
                  <a:cxn ang="0">
                    <a:pos x="30" y="3"/>
                  </a:cxn>
                  <a:cxn ang="0">
                    <a:pos x="34" y="6"/>
                  </a:cxn>
                  <a:cxn ang="0">
                    <a:pos x="37" y="11"/>
                  </a:cxn>
                </a:cxnLst>
                <a:rect l="0" t="0" r="r" b="b"/>
                <a:pathLst>
                  <a:path w="77" h="78">
                    <a:moveTo>
                      <a:pt x="37" y="11"/>
                    </a:moveTo>
                    <a:lnTo>
                      <a:pt x="41" y="18"/>
                    </a:lnTo>
                    <a:lnTo>
                      <a:pt x="44" y="25"/>
                    </a:lnTo>
                    <a:lnTo>
                      <a:pt x="48" y="32"/>
                    </a:lnTo>
                    <a:lnTo>
                      <a:pt x="53" y="38"/>
                    </a:lnTo>
                    <a:lnTo>
                      <a:pt x="57" y="45"/>
                    </a:lnTo>
                    <a:lnTo>
                      <a:pt x="62" y="51"/>
                    </a:lnTo>
                    <a:lnTo>
                      <a:pt x="68" y="57"/>
                    </a:lnTo>
                    <a:lnTo>
                      <a:pt x="73" y="63"/>
                    </a:lnTo>
                    <a:lnTo>
                      <a:pt x="75" y="66"/>
                    </a:lnTo>
                    <a:lnTo>
                      <a:pt x="76" y="69"/>
                    </a:lnTo>
                    <a:lnTo>
                      <a:pt x="77" y="72"/>
                    </a:lnTo>
                    <a:lnTo>
                      <a:pt x="77" y="75"/>
                    </a:lnTo>
                    <a:lnTo>
                      <a:pt x="75" y="77"/>
                    </a:lnTo>
                    <a:lnTo>
                      <a:pt x="73" y="77"/>
                    </a:lnTo>
                    <a:lnTo>
                      <a:pt x="70" y="78"/>
                    </a:lnTo>
                    <a:lnTo>
                      <a:pt x="68" y="77"/>
                    </a:lnTo>
                    <a:lnTo>
                      <a:pt x="61" y="74"/>
                    </a:lnTo>
                    <a:lnTo>
                      <a:pt x="55" y="69"/>
                    </a:lnTo>
                    <a:lnTo>
                      <a:pt x="49" y="63"/>
                    </a:lnTo>
                    <a:lnTo>
                      <a:pt x="45" y="56"/>
                    </a:lnTo>
                    <a:lnTo>
                      <a:pt x="40" y="49"/>
                    </a:lnTo>
                    <a:lnTo>
                      <a:pt x="36" y="42"/>
                    </a:lnTo>
                    <a:lnTo>
                      <a:pt x="32" y="35"/>
                    </a:lnTo>
                    <a:lnTo>
                      <a:pt x="27" y="29"/>
                    </a:lnTo>
                    <a:lnTo>
                      <a:pt x="24" y="25"/>
                    </a:lnTo>
                    <a:lnTo>
                      <a:pt x="22" y="2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8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30" y="3"/>
                    </a:lnTo>
                    <a:lnTo>
                      <a:pt x="34" y="6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7"/>
              <p:cNvSpPr>
                <a:spLocks/>
              </p:cNvSpPr>
              <p:nvPr/>
            </p:nvSpPr>
            <p:spPr bwMode="auto">
              <a:xfrm>
                <a:off x="5124" y="3884"/>
                <a:ext cx="173" cy="177"/>
              </a:xfrm>
              <a:custGeom>
                <a:avLst/>
                <a:gdLst/>
                <a:ahLst/>
                <a:cxnLst>
                  <a:cxn ang="0">
                    <a:pos x="320" y="24"/>
                  </a:cxn>
                  <a:cxn ang="0">
                    <a:pos x="312" y="58"/>
                  </a:cxn>
                  <a:cxn ang="0">
                    <a:pos x="299" y="93"/>
                  </a:cxn>
                  <a:cxn ang="0">
                    <a:pos x="281" y="132"/>
                  </a:cxn>
                  <a:cxn ang="0">
                    <a:pos x="259" y="169"/>
                  </a:cxn>
                  <a:cxn ang="0">
                    <a:pos x="229" y="201"/>
                  </a:cxn>
                  <a:cxn ang="0">
                    <a:pos x="208" y="213"/>
                  </a:cxn>
                  <a:cxn ang="0">
                    <a:pos x="207" y="213"/>
                  </a:cxn>
                  <a:cxn ang="0">
                    <a:pos x="205" y="216"/>
                  </a:cxn>
                  <a:cxn ang="0">
                    <a:pos x="199" y="218"/>
                  </a:cxn>
                  <a:cxn ang="0">
                    <a:pos x="199" y="238"/>
                  </a:cxn>
                  <a:cxn ang="0">
                    <a:pos x="212" y="272"/>
                  </a:cxn>
                  <a:cxn ang="0">
                    <a:pos x="236" y="302"/>
                  </a:cxn>
                  <a:cxn ang="0">
                    <a:pos x="265" y="324"/>
                  </a:cxn>
                  <a:cxn ang="0">
                    <a:pos x="288" y="335"/>
                  </a:cxn>
                  <a:cxn ang="0">
                    <a:pos x="304" y="339"/>
                  </a:cxn>
                  <a:cxn ang="0">
                    <a:pos x="321" y="340"/>
                  </a:cxn>
                  <a:cxn ang="0">
                    <a:pos x="337" y="342"/>
                  </a:cxn>
                  <a:cxn ang="0">
                    <a:pos x="345" y="346"/>
                  </a:cxn>
                  <a:cxn ang="0">
                    <a:pos x="342" y="352"/>
                  </a:cxn>
                  <a:cxn ang="0">
                    <a:pos x="316" y="356"/>
                  </a:cxn>
                  <a:cxn ang="0">
                    <a:pos x="275" y="352"/>
                  </a:cxn>
                  <a:cxn ang="0">
                    <a:pos x="236" y="336"/>
                  </a:cxn>
                  <a:cxn ang="0">
                    <a:pos x="203" y="311"/>
                  </a:cxn>
                  <a:cxn ang="0">
                    <a:pos x="180" y="277"/>
                  </a:cxn>
                  <a:cxn ang="0">
                    <a:pos x="171" y="243"/>
                  </a:cxn>
                  <a:cxn ang="0">
                    <a:pos x="166" y="222"/>
                  </a:cxn>
                  <a:cxn ang="0">
                    <a:pos x="155" y="223"/>
                  </a:cxn>
                  <a:cxn ang="0">
                    <a:pos x="125" y="216"/>
                  </a:cxn>
                  <a:cxn ang="0">
                    <a:pos x="78" y="193"/>
                  </a:cxn>
                  <a:cxn ang="0">
                    <a:pos x="39" y="158"/>
                  </a:cxn>
                  <a:cxn ang="0">
                    <a:pos x="10" y="116"/>
                  </a:cxn>
                  <a:cxn ang="0">
                    <a:pos x="0" y="83"/>
                  </a:cxn>
                  <a:cxn ang="0">
                    <a:pos x="10" y="68"/>
                  </a:cxn>
                  <a:cxn ang="0">
                    <a:pos x="23" y="59"/>
                  </a:cxn>
                  <a:cxn ang="0">
                    <a:pos x="36" y="52"/>
                  </a:cxn>
                  <a:cxn ang="0">
                    <a:pos x="49" y="49"/>
                  </a:cxn>
                  <a:cxn ang="0">
                    <a:pos x="63" y="49"/>
                  </a:cxn>
                  <a:cxn ang="0">
                    <a:pos x="72" y="54"/>
                  </a:cxn>
                  <a:cxn ang="0">
                    <a:pos x="76" y="60"/>
                  </a:cxn>
                  <a:cxn ang="0">
                    <a:pos x="71" y="64"/>
                  </a:cxn>
                  <a:cxn ang="0">
                    <a:pos x="62" y="62"/>
                  </a:cxn>
                  <a:cxn ang="0">
                    <a:pos x="52" y="65"/>
                  </a:cxn>
                  <a:cxn ang="0">
                    <a:pos x="41" y="71"/>
                  </a:cxn>
                  <a:cxn ang="0">
                    <a:pos x="32" y="81"/>
                  </a:cxn>
                  <a:cxn ang="0">
                    <a:pos x="26" y="92"/>
                  </a:cxn>
                  <a:cxn ang="0">
                    <a:pos x="29" y="111"/>
                  </a:cxn>
                  <a:cxn ang="0">
                    <a:pos x="43" y="134"/>
                  </a:cxn>
                  <a:cxn ang="0">
                    <a:pos x="65" y="161"/>
                  </a:cxn>
                  <a:cxn ang="0">
                    <a:pos x="97" y="185"/>
                  </a:cxn>
                  <a:cxn ang="0">
                    <a:pos x="134" y="198"/>
                  </a:cxn>
                  <a:cxn ang="0">
                    <a:pos x="172" y="199"/>
                  </a:cxn>
                  <a:cxn ang="0">
                    <a:pos x="206" y="188"/>
                  </a:cxn>
                  <a:cxn ang="0">
                    <a:pos x="231" y="169"/>
                  </a:cxn>
                  <a:cxn ang="0">
                    <a:pos x="252" y="147"/>
                  </a:cxn>
                  <a:cxn ang="0">
                    <a:pos x="268" y="121"/>
                  </a:cxn>
                  <a:cxn ang="0">
                    <a:pos x="282" y="95"/>
                  </a:cxn>
                  <a:cxn ang="0">
                    <a:pos x="294" y="69"/>
                  </a:cxn>
                  <a:cxn ang="0">
                    <a:pos x="304" y="41"/>
                  </a:cxn>
                  <a:cxn ang="0">
                    <a:pos x="312" y="14"/>
                  </a:cxn>
                  <a:cxn ang="0">
                    <a:pos x="320" y="0"/>
                  </a:cxn>
                  <a:cxn ang="0">
                    <a:pos x="322" y="4"/>
                  </a:cxn>
                </a:cxnLst>
                <a:rect l="0" t="0" r="r" b="b"/>
                <a:pathLst>
                  <a:path w="346" h="356">
                    <a:moveTo>
                      <a:pt x="323" y="7"/>
                    </a:moveTo>
                    <a:lnTo>
                      <a:pt x="320" y="24"/>
                    </a:lnTo>
                    <a:lnTo>
                      <a:pt x="316" y="41"/>
                    </a:lnTo>
                    <a:lnTo>
                      <a:pt x="312" y="58"/>
                    </a:lnTo>
                    <a:lnTo>
                      <a:pt x="307" y="74"/>
                    </a:lnTo>
                    <a:lnTo>
                      <a:pt x="299" y="93"/>
                    </a:lnTo>
                    <a:lnTo>
                      <a:pt x="290" y="113"/>
                    </a:lnTo>
                    <a:lnTo>
                      <a:pt x="281" y="132"/>
                    </a:lnTo>
                    <a:lnTo>
                      <a:pt x="271" y="151"/>
                    </a:lnTo>
                    <a:lnTo>
                      <a:pt x="259" y="169"/>
                    </a:lnTo>
                    <a:lnTo>
                      <a:pt x="245" y="187"/>
                    </a:lnTo>
                    <a:lnTo>
                      <a:pt x="229" y="201"/>
                    </a:lnTo>
                    <a:lnTo>
                      <a:pt x="209" y="213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7" y="213"/>
                    </a:lnTo>
                    <a:lnTo>
                      <a:pt x="206" y="213"/>
                    </a:lnTo>
                    <a:lnTo>
                      <a:pt x="205" y="216"/>
                    </a:lnTo>
                    <a:lnTo>
                      <a:pt x="203" y="217"/>
                    </a:lnTo>
                    <a:lnTo>
                      <a:pt x="199" y="218"/>
                    </a:lnTo>
                    <a:lnTo>
                      <a:pt x="197" y="220"/>
                    </a:lnTo>
                    <a:lnTo>
                      <a:pt x="199" y="238"/>
                    </a:lnTo>
                    <a:lnTo>
                      <a:pt x="204" y="255"/>
                    </a:lnTo>
                    <a:lnTo>
                      <a:pt x="212" y="272"/>
                    </a:lnTo>
                    <a:lnTo>
                      <a:pt x="223" y="287"/>
                    </a:lnTo>
                    <a:lnTo>
                      <a:pt x="236" y="302"/>
                    </a:lnTo>
                    <a:lnTo>
                      <a:pt x="250" y="314"/>
                    </a:lnTo>
                    <a:lnTo>
                      <a:pt x="265" y="324"/>
                    </a:lnTo>
                    <a:lnTo>
                      <a:pt x="281" y="332"/>
                    </a:lnTo>
                    <a:lnTo>
                      <a:pt x="288" y="335"/>
                    </a:lnTo>
                    <a:lnTo>
                      <a:pt x="296" y="337"/>
                    </a:lnTo>
                    <a:lnTo>
                      <a:pt x="304" y="339"/>
                    </a:lnTo>
                    <a:lnTo>
                      <a:pt x="312" y="339"/>
                    </a:lnTo>
                    <a:lnTo>
                      <a:pt x="321" y="340"/>
                    </a:lnTo>
                    <a:lnTo>
                      <a:pt x="329" y="341"/>
                    </a:lnTo>
                    <a:lnTo>
                      <a:pt x="337" y="342"/>
                    </a:lnTo>
                    <a:lnTo>
                      <a:pt x="346" y="343"/>
                    </a:lnTo>
                    <a:lnTo>
                      <a:pt x="345" y="346"/>
                    </a:lnTo>
                    <a:lnTo>
                      <a:pt x="344" y="350"/>
                    </a:lnTo>
                    <a:lnTo>
                      <a:pt x="342" y="352"/>
                    </a:lnTo>
                    <a:lnTo>
                      <a:pt x="338" y="354"/>
                    </a:lnTo>
                    <a:lnTo>
                      <a:pt x="316" y="356"/>
                    </a:lnTo>
                    <a:lnTo>
                      <a:pt x="295" y="355"/>
                    </a:lnTo>
                    <a:lnTo>
                      <a:pt x="275" y="352"/>
                    </a:lnTo>
                    <a:lnTo>
                      <a:pt x="255" y="345"/>
                    </a:lnTo>
                    <a:lnTo>
                      <a:pt x="236" y="336"/>
                    </a:lnTo>
                    <a:lnTo>
                      <a:pt x="218" y="325"/>
                    </a:lnTo>
                    <a:lnTo>
                      <a:pt x="203" y="311"/>
                    </a:lnTo>
                    <a:lnTo>
                      <a:pt x="189" y="293"/>
                    </a:lnTo>
                    <a:lnTo>
                      <a:pt x="180" y="277"/>
                    </a:lnTo>
                    <a:lnTo>
                      <a:pt x="174" y="261"/>
                    </a:lnTo>
                    <a:lnTo>
                      <a:pt x="171" y="243"/>
                    </a:lnTo>
                    <a:lnTo>
                      <a:pt x="171" y="225"/>
                    </a:lnTo>
                    <a:lnTo>
                      <a:pt x="166" y="222"/>
                    </a:lnTo>
                    <a:lnTo>
                      <a:pt x="160" y="222"/>
                    </a:lnTo>
                    <a:lnTo>
                      <a:pt x="155" y="223"/>
                    </a:lnTo>
                    <a:lnTo>
                      <a:pt x="149" y="222"/>
                    </a:lnTo>
                    <a:lnTo>
                      <a:pt x="125" y="216"/>
                    </a:lnTo>
                    <a:lnTo>
                      <a:pt x="102" y="206"/>
                    </a:lnTo>
                    <a:lnTo>
                      <a:pt x="78" y="193"/>
                    </a:lnTo>
                    <a:lnTo>
                      <a:pt x="58" y="177"/>
                    </a:lnTo>
                    <a:lnTo>
                      <a:pt x="39" y="158"/>
                    </a:lnTo>
                    <a:lnTo>
                      <a:pt x="23" y="137"/>
                    </a:lnTo>
                    <a:lnTo>
                      <a:pt x="10" y="116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4" y="75"/>
                    </a:lnTo>
                    <a:lnTo>
                      <a:pt x="10" y="68"/>
                    </a:lnTo>
                    <a:lnTo>
                      <a:pt x="17" y="62"/>
                    </a:lnTo>
                    <a:lnTo>
                      <a:pt x="23" y="59"/>
                    </a:lnTo>
                    <a:lnTo>
                      <a:pt x="29" y="56"/>
                    </a:lnTo>
                    <a:lnTo>
                      <a:pt x="36" y="52"/>
                    </a:lnTo>
                    <a:lnTo>
                      <a:pt x="42" y="50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3" y="49"/>
                    </a:lnTo>
                    <a:lnTo>
                      <a:pt x="70" y="51"/>
                    </a:lnTo>
                    <a:lnTo>
                      <a:pt x="72" y="54"/>
                    </a:lnTo>
                    <a:lnTo>
                      <a:pt x="75" y="57"/>
                    </a:lnTo>
                    <a:lnTo>
                      <a:pt x="76" y="60"/>
                    </a:lnTo>
                    <a:lnTo>
                      <a:pt x="75" y="63"/>
                    </a:lnTo>
                    <a:lnTo>
                      <a:pt x="71" y="64"/>
                    </a:lnTo>
                    <a:lnTo>
                      <a:pt x="67" y="63"/>
                    </a:lnTo>
                    <a:lnTo>
                      <a:pt x="62" y="62"/>
                    </a:lnTo>
                    <a:lnTo>
                      <a:pt x="58" y="63"/>
                    </a:lnTo>
                    <a:lnTo>
                      <a:pt x="52" y="65"/>
                    </a:lnTo>
                    <a:lnTo>
                      <a:pt x="46" y="68"/>
                    </a:lnTo>
                    <a:lnTo>
                      <a:pt x="41" y="71"/>
                    </a:lnTo>
                    <a:lnTo>
                      <a:pt x="36" y="76"/>
                    </a:lnTo>
                    <a:lnTo>
                      <a:pt x="32" y="81"/>
                    </a:lnTo>
                    <a:lnTo>
                      <a:pt x="28" y="86"/>
                    </a:lnTo>
                    <a:lnTo>
                      <a:pt x="26" y="92"/>
                    </a:lnTo>
                    <a:lnTo>
                      <a:pt x="24" y="98"/>
                    </a:lnTo>
                    <a:lnTo>
                      <a:pt x="29" y="111"/>
                    </a:lnTo>
                    <a:lnTo>
                      <a:pt x="35" y="123"/>
                    </a:lnTo>
                    <a:lnTo>
                      <a:pt x="43" y="134"/>
                    </a:lnTo>
                    <a:lnTo>
                      <a:pt x="51" y="146"/>
                    </a:lnTo>
                    <a:lnTo>
                      <a:pt x="65" y="161"/>
                    </a:lnTo>
                    <a:lnTo>
                      <a:pt x="80" y="174"/>
                    </a:lnTo>
                    <a:lnTo>
                      <a:pt x="97" y="185"/>
                    </a:lnTo>
                    <a:lnTo>
                      <a:pt x="115" y="193"/>
                    </a:lnTo>
                    <a:lnTo>
                      <a:pt x="134" y="198"/>
                    </a:lnTo>
                    <a:lnTo>
                      <a:pt x="153" y="200"/>
                    </a:lnTo>
                    <a:lnTo>
                      <a:pt x="172" y="199"/>
                    </a:lnTo>
                    <a:lnTo>
                      <a:pt x="192" y="194"/>
                    </a:lnTo>
                    <a:lnTo>
                      <a:pt x="206" y="188"/>
                    </a:lnTo>
                    <a:lnTo>
                      <a:pt x="218" y="180"/>
                    </a:lnTo>
                    <a:lnTo>
                      <a:pt x="231" y="169"/>
                    </a:lnTo>
                    <a:lnTo>
                      <a:pt x="242" y="158"/>
                    </a:lnTo>
                    <a:lnTo>
                      <a:pt x="252" y="147"/>
                    </a:lnTo>
                    <a:lnTo>
                      <a:pt x="260" y="134"/>
                    </a:lnTo>
                    <a:lnTo>
                      <a:pt x="268" y="121"/>
                    </a:lnTo>
                    <a:lnTo>
                      <a:pt x="275" y="108"/>
                    </a:lnTo>
                    <a:lnTo>
                      <a:pt x="282" y="95"/>
                    </a:lnTo>
                    <a:lnTo>
                      <a:pt x="289" y="82"/>
                    </a:lnTo>
                    <a:lnTo>
                      <a:pt x="294" y="69"/>
                    </a:lnTo>
                    <a:lnTo>
                      <a:pt x="299" y="56"/>
                    </a:lnTo>
                    <a:lnTo>
                      <a:pt x="304" y="41"/>
                    </a:lnTo>
                    <a:lnTo>
                      <a:pt x="308" y="27"/>
                    </a:lnTo>
                    <a:lnTo>
                      <a:pt x="312" y="14"/>
                    </a:lnTo>
                    <a:lnTo>
                      <a:pt x="317" y="0"/>
                    </a:lnTo>
                    <a:lnTo>
                      <a:pt x="320" y="0"/>
                    </a:lnTo>
                    <a:lnTo>
                      <a:pt x="322" y="2"/>
                    </a:lnTo>
                    <a:lnTo>
                      <a:pt x="322" y="4"/>
                    </a:lnTo>
                    <a:lnTo>
                      <a:pt x="3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5031" y="3889"/>
                <a:ext cx="46" cy="48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3" y="10"/>
                  </a:cxn>
                  <a:cxn ang="0">
                    <a:pos x="29" y="14"/>
                  </a:cxn>
                  <a:cxn ang="0">
                    <a:pos x="25" y="19"/>
                  </a:cxn>
                  <a:cxn ang="0">
                    <a:pos x="25" y="25"/>
                  </a:cxn>
                  <a:cxn ang="0">
                    <a:pos x="28" y="32"/>
                  </a:cxn>
                  <a:cxn ang="0">
                    <a:pos x="31" y="39"/>
                  </a:cxn>
                  <a:cxn ang="0">
                    <a:pos x="35" y="47"/>
                  </a:cxn>
                  <a:cxn ang="0">
                    <a:pos x="40" y="53"/>
                  </a:cxn>
                  <a:cxn ang="0">
                    <a:pos x="44" y="59"/>
                  </a:cxn>
                  <a:cxn ang="0">
                    <a:pos x="49" y="65"/>
                  </a:cxn>
                  <a:cxn ang="0">
                    <a:pos x="56" y="71"/>
                  </a:cxn>
                  <a:cxn ang="0">
                    <a:pos x="61" y="77"/>
                  </a:cxn>
                  <a:cxn ang="0">
                    <a:pos x="68" y="79"/>
                  </a:cxn>
                  <a:cxn ang="0">
                    <a:pos x="75" y="81"/>
                  </a:cxn>
                  <a:cxn ang="0">
                    <a:pos x="82" y="83"/>
                  </a:cxn>
                  <a:cxn ang="0">
                    <a:pos x="89" y="82"/>
                  </a:cxn>
                  <a:cxn ang="0">
                    <a:pos x="90" y="82"/>
                  </a:cxn>
                  <a:cxn ang="0">
                    <a:pos x="92" y="83"/>
                  </a:cxn>
                  <a:cxn ang="0">
                    <a:pos x="93" y="85"/>
                  </a:cxn>
                  <a:cxn ang="0">
                    <a:pos x="93" y="86"/>
                  </a:cxn>
                  <a:cxn ang="0">
                    <a:pos x="92" y="89"/>
                  </a:cxn>
                  <a:cxn ang="0">
                    <a:pos x="90" y="91"/>
                  </a:cxn>
                  <a:cxn ang="0">
                    <a:pos x="87" y="92"/>
                  </a:cxn>
                  <a:cxn ang="0">
                    <a:pos x="85" y="94"/>
                  </a:cxn>
                  <a:cxn ang="0">
                    <a:pos x="81" y="96"/>
                  </a:cxn>
                  <a:cxn ang="0">
                    <a:pos x="76" y="97"/>
                  </a:cxn>
                  <a:cxn ang="0">
                    <a:pos x="72" y="97"/>
                  </a:cxn>
                  <a:cxn ang="0">
                    <a:pos x="67" y="97"/>
                  </a:cxn>
                  <a:cxn ang="0">
                    <a:pos x="63" y="96"/>
                  </a:cxn>
                  <a:cxn ang="0">
                    <a:pos x="59" y="94"/>
                  </a:cxn>
                  <a:cxn ang="0">
                    <a:pos x="55" y="92"/>
                  </a:cxn>
                  <a:cxn ang="0">
                    <a:pos x="50" y="90"/>
                  </a:cxn>
                  <a:cxn ang="0">
                    <a:pos x="43" y="83"/>
                  </a:cxn>
                  <a:cxn ang="0">
                    <a:pos x="37" y="76"/>
                  </a:cxn>
                  <a:cxn ang="0">
                    <a:pos x="30" y="69"/>
                  </a:cxn>
                  <a:cxn ang="0">
                    <a:pos x="23" y="62"/>
                  </a:cxn>
                  <a:cxn ang="0">
                    <a:pos x="17" y="55"/>
                  </a:cxn>
                  <a:cxn ang="0">
                    <a:pos x="11" y="48"/>
                  </a:cxn>
                  <a:cxn ang="0">
                    <a:pos x="6" y="39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1" y="21"/>
                  </a:cxn>
                  <a:cxn ang="0">
                    <a:pos x="3" y="17"/>
                  </a:cxn>
                  <a:cxn ang="0">
                    <a:pos x="5" y="12"/>
                  </a:cxn>
                  <a:cxn ang="0">
                    <a:pos x="11" y="8"/>
                  </a:cxn>
                  <a:cxn ang="0">
                    <a:pos x="17" y="4"/>
                  </a:cxn>
                  <a:cxn ang="0">
                    <a:pos x="24" y="1"/>
                  </a:cxn>
                  <a:cxn ang="0">
                    <a:pos x="31" y="0"/>
                  </a:cxn>
                  <a:cxn ang="0">
                    <a:pos x="34" y="3"/>
                  </a:cxn>
                </a:cxnLst>
                <a:rect l="0" t="0" r="r" b="b"/>
                <a:pathLst>
                  <a:path w="93" h="97">
                    <a:moveTo>
                      <a:pt x="34" y="3"/>
                    </a:moveTo>
                    <a:lnTo>
                      <a:pt x="33" y="10"/>
                    </a:lnTo>
                    <a:lnTo>
                      <a:pt x="29" y="14"/>
                    </a:lnTo>
                    <a:lnTo>
                      <a:pt x="25" y="19"/>
                    </a:lnTo>
                    <a:lnTo>
                      <a:pt x="25" y="25"/>
                    </a:lnTo>
                    <a:lnTo>
                      <a:pt x="28" y="32"/>
                    </a:lnTo>
                    <a:lnTo>
                      <a:pt x="31" y="39"/>
                    </a:lnTo>
                    <a:lnTo>
                      <a:pt x="35" y="47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5"/>
                    </a:lnTo>
                    <a:lnTo>
                      <a:pt x="56" y="71"/>
                    </a:lnTo>
                    <a:lnTo>
                      <a:pt x="61" y="77"/>
                    </a:lnTo>
                    <a:lnTo>
                      <a:pt x="68" y="79"/>
                    </a:lnTo>
                    <a:lnTo>
                      <a:pt x="75" y="81"/>
                    </a:lnTo>
                    <a:lnTo>
                      <a:pt x="82" y="83"/>
                    </a:lnTo>
                    <a:lnTo>
                      <a:pt x="89" y="82"/>
                    </a:lnTo>
                    <a:lnTo>
                      <a:pt x="90" y="82"/>
                    </a:lnTo>
                    <a:lnTo>
                      <a:pt x="92" y="83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2" y="89"/>
                    </a:lnTo>
                    <a:lnTo>
                      <a:pt x="90" y="91"/>
                    </a:lnTo>
                    <a:lnTo>
                      <a:pt x="87" y="92"/>
                    </a:lnTo>
                    <a:lnTo>
                      <a:pt x="85" y="94"/>
                    </a:lnTo>
                    <a:lnTo>
                      <a:pt x="81" y="96"/>
                    </a:lnTo>
                    <a:lnTo>
                      <a:pt x="76" y="97"/>
                    </a:lnTo>
                    <a:lnTo>
                      <a:pt x="72" y="97"/>
                    </a:lnTo>
                    <a:lnTo>
                      <a:pt x="67" y="97"/>
                    </a:lnTo>
                    <a:lnTo>
                      <a:pt x="63" y="96"/>
                    </a:lnTo>
                    <a:lnTo>
                      <a:pt x="59" y="94"/>
                    </a:lnTo>
                    <a:lnTo>
                      <a:pt x="55" y="92"/>
                    </a:lnTo>
                    <a:lnTo>
                      <a:pt x="50" y="90"/>
                    </a:lnTo>
                    <a:lnTo>
                      <a:pt x="43" y="83"/>
                    </a:lnTo>
                    <a:lnTo>
                      <a:pt x="37" y="76"/>
                    </a:lnTo>
                    <a:lnTo>
                      <a:pt x="30" y="69"/>
                    </a:lnTo>
                    <a:lnTo>
                      <a:pt x="23" y="62"/>
                    </a:lnTo>
                    <a:lnTo>
                      <a:pt x="17" y="55"/>
                    </a:lnTo>
                    <a:lnTo>
                      <a:pt x="11" y="48"/>
                    </a:lnTo>
                    <a:lnTo>
                      <a:pt x="6" y="39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11" y="8"/>
                    </a:lnTo>
                    <a:lnTo>
                      <a:pt x="17" y="4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9"/>
              <p:cNvSpPr>
                <a:spLocks/>
              </p:cNvSpPr>
              <p:nvPr/>
            </p:nvSpPr>
            <p:spPr bwMode="auto">
              <a:xfrm>
                <a:off x="4801" y="3898"/>
                <a:ext cx="116" cy="57"/>
              </a:xfrm>
              <a:custGeom>
                <a:avLst/>
                <a:gdLst/>
                <a:ahLst/>
                <a:cxnLst>
                  <a:cxn ang="0">
                    <a:pos x="233" y="5"/>
                  </a:cxn>
                  <a:cxn ang="0">
                    <a:pos x="219" y="18"/>
                  </a:cxn>
                  <a:cxn ang="0">
                    <a:pos x="205" y="32"/>
                  </a:cxn>
                  <a:cxn ang="0">
                    <a:pos x="191" y="45"/>
                  </a:cxn>
                  <a:cxn ang="0">
                    <a:pos x="177" y="57"/>
                  </a:cxn>
                  <a:cxn ang="0">
                    <a:pos x="163" y="70"/>
                  </a:cxn>
                  <a:cxn ang="0">
                    <a:pos x="149" y="82"/>
                  </a:cxn>
                  <a:cxn ang="0">
                    <a:pos x="135" y="96"/>
                  </a:cxn>
                  <a:cxn ang="0">
                    <a:pos x="122" y="110"/>
                  </a:cxn>
                  <a:cxn ang="0">
                    <a:pos x="116" y="113"/>
                  </a:cxn>
                  <a:cxn ang="0">
                    <a:pos x="109" y="114"/>
                  </a:cxn>
                  <a:cxn ang="0">
                    <a:pos x="103" y="114"/>
                  </a:cxn>
                  <a:cxn ang="0">
                    <a:pos x="96" y="112"/>
                  </a:cxn>
                  <a:cxn ang="0">
                    <a:pos x="90" y="109"/>
                  </a:cxn>
                  <a:cxn ang="0">
                    <a:pos x="83" y="106"/>
                  </a:cxn>
                  <a:cxn ang="0">
                    <a:pos x="77" y="104"/>
                  </a:cxn>
                  <a:cxn ang="0">
                    <a:pos x="71" y="101"/>
                  </a:cxn>
                  <a:cxn ang="0">
                    <a:pos x="62" y="97"/>
                  </a:cxn>
                  <a:cxn ang="0">
                    <a:pos x="53" y="92"/>
                  </a:cxn>
                  <a:cxn ang="0">
                    <a:pos x="45" y="87"/>
                  </a:cxn>
                  <a:cxn ang="0">
                    <a:pos x="36" y="82"/>
                  </a:cxn>
                  <a:cxn ang="0">
                    <a:pos x="27" y="77"/>
                  </a:cxn>
                  <a:cxn ang="0">
                    <a:pos x="18" y="72"/>
                  </a:cxn>
                  <a:cxn ang="0">
                    <a:pos x="10" y="67"/>
                  </a:cxn>
                  <a:cxn ang="0">
                    <a:pos x="1" y="62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0" y="58"/>
                  </a:cxn>
                  <a:cxn ang="0">
                    <a:pos x="3" y="56"/>
                  </a:cxn>
                  <a:cxn ang="0">
                    <a:pos x="7" y="56"/>
                  </a:cxn>
                  <a:cxn ang="0">
                    <a:pos x="10" y="57"/>
                  </a:cxn>
                  <a:cxn ang="0">
                    <a:pos x="13" y="57"/>
                  </a:cxn>
                  <a:cxn ang="0">
                    <a:pos x="20" y="60"/>
                  </a:cxn>
                  <a:cxn ang="0">
                    <a:pos x="26" y="62"/>
                  </a:cxn>
                  <a:cxn ang="0">
                    <a:pos x="33" y="65"/>
                  </a:cxn>
                  <a:cxn ang="0">
                    <a:pos x="41" y="67"/>
                  </a:cxn>
                  <a:cxn ang="0">
                    <a:pos x="47" y="70"/>
                  </a:cxn>
                  <a:cxn ang="0">
                    <a:pos x="54" y="72"/>
                  </a:cxn>
                  <a:cxn ang="0">
                    <a:pos x="61" y="74"/>
                  </a:cxn>
                  <a:cxn ang="0">
                    <a:pos x="68" y="76"/>
                  </a:cxn>
                  <a:cxn ang="0">
                    <a:pos x="74" y="79"/>
                  </a:cxn>
                  <a:cxn ang="0">
                    <a:pos x="81" y="82"/>
                  </a:cxn>
                  <a:cxn ang="0">
                    <a:pos x="87" y="84"/>
                  </a:cxn>
                  <a:cxn ang="0">
                    <a:pos x="94" y="86"/>
                  </a:cxn>
                  <a:cxn ang="0">
                    <a:pos x="101" y="86"/>
                  </a:cxn>
                  <a:cxn ang="0">
                    <a:pos x="107" y="85"/>
                  </a:cxn>
                  <a:cxn ang="0">
                    <a:pos x="114" y="83"/>
                  </a:cxn>
                  <a:cxn ang="0">
                    <a:pos x="120" y="78"/>
                  </a:cxn>
                  <a:cxn ang="0">
                    <a:pos x="133" y="67"/>
                  </a:cxn>
                  <a:cxn ang="0">
                    <a:pos x="146" y="57"/>
                  </a:cxn>
                  <a:cxn ang="0">
                    <a:pos x="160" y="47"/>
                  </a:cxn>
                  <a:cxn ang="0">
                    <a:pos x="174" y="38"/>
                  </a:cxn>
                  <a:cxn ang="0">
                    <a:pos x="188" y="29"/>
                  </a:cxn>
                  <a:cxn ang="0">
                    <a:pos x="201" y="18"/>
                  </a:cxn>
                  <a:cxn ang="0">
                    <a:pos x="215" y="9"/>
                  </a:cxn>
                  <a:cxn ang="0">
                    <a:pos x="229" y="0"/>
                  </a:cxn>
                  <a:cxn ang="0">
                    <a:pos x="233" y="1"/>
                  </a:cxn>
                  <a:cxn ang="0">
                    <a:pos x="233" y="5"/>
                  </a:cxn>
                </a:cxnLst>
                <a:rect l="0" t="0" r="r" b="b"/>
                <a:pathLst>
                  <a:path w="233" h="114">
                    <a:moveTo>
                      <a:pt x="233" y="5"/>
                    </a:moveTo>
                    <a:lnTo>
                      <a:pt x="219" y="18"/>
                    </a:lnTo>
                    <a:lnTo>
                      <a:pt x="205" y="32"/>
                    </a:lnTo>
                    <a:lnTo>
                      <a:pt x="191" y="45"/>
                    </a:lnTo>
                    <a:lnTo>
                      <a:pt x="177" y="57"/>
                    </a:lnTo>
                    <a:lnTo>
                      <a:pt x="163" y="70"/>
                    </a:lnTo>
                    <a:lnTo>
                      <a:pt x="149" y="82"/>
                    </a:lnTo>
                    <a:lnTo>
                      <a:pt x="135" y="96"/>
                    </a:lnTo>
                    <a:lnTo>
                      <a:pt x="122" y="110"/>
                    </a:lnTo>
                    <a:lnTo>
                      <a:pt x="116" y="113"/>
                    </a:lnTo>
                    <a:lnTo>
                      <a:pt x="109" y="114"/>
                    </a:lnTo>
                    <a:lnTo>
                      <a:pt x="103" y="114"/>
                    </a:lnTo>
                    <a:lnTo>
                      <a:pt x="96" y="112"/>
                    </a:lnTo>
                    <a:lnTo>
                      <a:pt x="90" y="109"/>
                    </a:lnTo>
                    <a:lnTo>
                      <a:pt x="83" y="106"/>
                    </a:lnTo>
                    <a:lnTo>
                      <a:pt x="77" y="104"/>
                    </a:lnTo>
                    <a:lnTo>
                      <a:pt x="71" y="101"/>
                    </a:lnTo>
                    <a:lnTo>
                      <a:pt x="62" y="97"/>
                    </a:lnTo>
                    <a:lnTo>
                      <a:pt x="53" y="92"/>
                    </a:lnTo>
                    <a:lnTo>
                      <a:pt x="45" y="87"/>
                    </a:lnTo>
                    <a:lnTo>
                      <a:pt x="36" y="82"/>
                    </a:lnTo>
                    <a:lnTo>
                      <a:pt x="27" y="77"/>
                    </a:lnTo>
                    <a:lnTo>
                      <a:pt x="18" y="72"/>
                    </a:lnTo>
                    <a:lnTo>
                      <a:pt x="10" y="6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7"/>
                    </a:lnTo>
                    <a:lnTo>
                      <a:pt x="20" y="60"/>
                    </a:lnTo>
                    <a:lnTo>
                      <a:pt x="26" y="62"/>
                    </a:lnTo>
                    <a:lnTo>
                      <a:pt x="33" y="65"/>
                    </a:lnTo>
                    <a:lnTo>
                      <a:pt x="41" y="67"/>
                    </a:lnTo>
                    <a:lnTo>
                      <a:pt x="47" y="70"/>
                    </a:lnTo>
                    <a:lnTo>
                      <a:pt x="54" y="72"/>
                    </a:lnTo>
                    <a:lnTo>
                      <a:pt x="61" y="74"/>
                    </a:lnTo>
                    <a:lnTo>
                      <a:pt x="68" y="76"/>
                    </a:lnTo>
                    <a:lnTo>
                      <a:pt x="74" y="79"/>
                    </a:lnTo>
                    <a:lnTo>
                      <a:pt x="81" y="82"/>
                    </a:lnTo>
                    <a:lnTo>
                      <a:pt x="87" y="84"/>
                    </a:lnTo>
                    <a:lnTo>
                      <a:pt x="94" y="86"/>
                    </a:lnTo>
                    <a:lnTo>
                      <a:pt x="101" y="86"/>
                    </a:lnTo>
                    <a:lnTo>
                      <a:pt x="107" y="85"/>
                    </a:lnTo>
                    <a:lnTo>
                      <a:pt x="114" y="83"/>
                    </a:lnTo>
                    <a:lnTo>
                      <a:pt x="120" y="78"/>
                    </a:lnTo>
                    <a:lnTo>
                      <a:pt x="133" y="67"/>
                    </a:lnTo>
                    <a:lnTo>
                      <a:pt x="146" y="57"/>
                    </a:lnTo>
                    <a:lnTo>
                      <a:pt x="160" y="47"/>
                    </a:lnTo>
                    <a:lnTo>
                      <a:pt x="174" y="38"/>
                    </a:lnTo>
                    <a:lnTo>
                      <a:pt x="188" y="29"/>
                    </a:lnTo>
                    <a:lnTo>
                      <a:pt x="201" y="18"/>
                    </a:lnTo>
                    <a:lnTo>
                      <a:pt x="215" y="9"/>
                    </a:lnTo>
                    <a:lnTo>
                      <a:pt x="229" y="0"/>
                    </a:lnTo>
                    <a:lnTo>
                      <a:pt x="233" y="1"/>
                    </a:lnTo>
                    <a:lnTo>
                      <a:pt x="23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50"/>
              <p:cNvSpPr>
                <a:spLocks/>
              </p:cNvSpPr>
              <p:nvPr/>
            </p:nvSpPr>
            <p:spPr bwMode="auto">
              <a:xfrm>
                <a:off x="4815" y="3903"/>
                <a:ext cx="170" cy="111"/>
              </a:xfrm>
              <a:custGeom>
                <a:avLst/>
                <a:gdLst/>
                <a:ahLst/>
                <a:cxnLst>
                  <a:cxn ang="0">
                    <a:pos x="340" y="35"/>
                  </a:cxn>
                  <a:cxn ang="0">
                    <a:pos x="327" y="48"/>
                  </a:cxn>
                  <a:cxn ang="0">
                    <a:pos x="306" y="67"/>
                  </a:cxn>
                  <a:cxn ang="0">
                    <a:pos x="278" y="94"/>
                  </a:cxn>
                  <a:cxn ang="0">
                    <a:pos x="250" y="121"/>
                  </a:cxn>
                  <a:cxn ang="0">
                    <a:pos x="222" y="149"/>
                  </a:cxn>
                  <a:cxn ang="0">
                    <a:pos x="202" y="170"/>
                  </a:cxn>
                  <a:cxn ang="0">
                    <a:pos x="188" y="186"/>
                  </a:cxn>
                  <a:cxn ang="0">
                    <a:pos x="174" y="201"/>
                  </a:cxn>
                  <a:cxn ang="0">
                    <a:pos x="158" y="215"/>
                  </a:cxn>
                  <a:cxn ang="0">
                    <a:pos x="142" y="222"/>
                  </a:cxn>
                  <a:cxn ang="0">
                    <a:pos x="127" y="219"/>
                  </a:cxn>
                  <a:cxn ang="0">
                    <a:pos x="113" y="212"/>
                  </a:cxn>
                  <a:cxn ang="0">
                    <a:pos x="100" y="205"/>
                  </a:cxn>
                  <a:cxn ang="0">
                    <a:pos x="88" y="197"/>
                  </a:cxn>
                  <a:cxn ang="0">
                    <a:pos x="77" y="190"/>
                  </a:cxn>
                  <a:cxn ang="0">
                    <a:pos x="65" y="184"/>
                  </a:cxn>
                  <a:cxn ang="0">
                    <a:pos x="54" y="177"/>
                  </a:cxn>
                  <a:cxn ang="0">
                    <a:pos x="42" y="170"/>
                  </a:cxn>
                  <a:cxn ang="0">
                    <a:pos x="30" y="163"/>
                  </a:cxn>
                  <a:cxn ang="0">
                    <a:pos x="18" y="156"/>
                  </a:cxn>
                  <a:cxn ang="0">
                    <a:pos x="6" y="149"/>
                  </a:cxn>
                  <a:cxn ang="0">
                    <a:pos x="0" y="142"/>
                  </a:cxn>
                  <a:cxn ang="0">
                    <a:pos x="2" y="139"/>
                  </a:cxn>
                  <a:cxn ang="0">
                    <a:pos x="21" y="145"/>
                  </a:cxn>
                  <a:cxn ang="0">
                    <a:pos x="53" y="159"/>
                  </a:cxn>
                  <a:cxn ang="0">
                    <a:pos x="85" y="174"/>
                  </a:cxn>
                  <a:cxn ang="0">
                    <a:pos x="118" y="187"/>
                  </a:cxn>
                  <a:cxn ang="0">
                    <a:pos x="144" y="188"/>
                  </a:cxn>
                  <a:cxn ang="0">
                    <a:pos x="157" y="180"/>
                  </a:cxn>
                  <a:cxn ang="0">
                    <a:pos x="169" y="170"/>
                  </a:cxn>
                  <a:cxn ang="0">
                    <a:pos x="181" y="159"/>
                  </a:cxn>
                  <a:cxn ang="0">
                    <a:pos x="203" y="136"/>
                  </a:cxn>
                  <a:cxn ang="0">
                    <a:pos x="237" y="105"/>
                  </a:cxn>
                  <a:cxn ang="0">
                    <a:pos x="273" y="75"/>
                  </a:cxn>
                  <a:cxn ang="0">
                    <a:pos x="308" y="45"/>
                  </a:cxn>
                  <a:cxn ang="0">
                    <a:pos x="320" y="22"/>
                  </a:cxn>
                  <a:cxn ang="0">
                    <a:pos x="304" y="10"/>
                  </a:cxn>
                  <a:cxn ang="0">
                    <a:pos x="297" y="3"/>
                  </a:cxn>
                  <a:cxn ang="0">
                    <a:pos x="299" y="0"/>
                  </a:cxn>
                  <a:cxn ang="0">
                    <a:pos x="307" y="1"/>
                  </a:cxn>
                  <a:cxn ang="0">
                    <a:pos x="319" y="5"/>
                  </a:cxn>
                  <a:cxn ang="0">
                    <a:pos x="331" y="10"/>
                  </a:cxn>
                  <a:cxn ang="0">
                    <a:pos x="339" y="20"/>
                  </a:cxn>
                </a:cxnLst>
                <a:rect l="0" t="0" r="r" b="b"/>
                <a:pathLst>
                  <a:path w="341" h="222">
                    <a:moveTo>
                      <a:pt x="341" y="26"/>
                    </a:moveTo>
                    <a:lnTo>
                      <a:pt x="340" y="35"/>
                    </a:lnTo>
                    <a:lnTo>
                      <a:pt x="334" y="41"/>
                    </a:lnTo>
                    <a:lnTo>
                      <a:pt x="327" y="48"/>
                    </a:lnTo>
                    <a:lnTo>
                      <a:pt x="320" y="54"/>
                    </a:lnTo>
                    <a:lnTo>
                      <a:pt x="306" y="67"/>
                    </a:lnTo>
                    <a:lnTo>
                      <a:pt x="291" y="80"/>
                    </a:lnTo>
                    <a:lnTo>
                      <a:pt x="278" y="94"/>
                    </a:lnTo>
                    <a:lnTo>
                      <a:pt x="264" y="107"/>
                    </a:lnTo>
                    <a:lnTo>
                      <a:pt x="250" y="121"/>
                    </a:lnTo>
                    <a:lnTo>
                      <a:pt x="236" y="134"/>
                    </a:lnTo>
                    <a:lnTo>
                      <a:pt x="222" y="149"/>
                    </a:lnTo>
                    <a:lnTo>
                      <a:pt x="209" y="162"/>
                    </a:lnTo>
                    <a:lnTo>
                      <a:pt x="202" y="170"/>
                    </a:lnTo>
                    <a:lnTo>
                      <a:pt x="195" y="178"/>
                    </a:lnTo>
                    <a:lnTo>
                      <a:pt x="188" y="186"/>
                    </a:lnTo>
                    <a:lnTo>
                      <a:pt x="181" y="194"/>
                    </a:lnTo>
                    <a:lnTo>
                      <a:pt x="174" y="201"/>
                    </a:lnTo>
                    <a:lnTo>
                      <a:pt x="166" y="209"/>
                    </a:lnTo>
                    <a:lnTo>
                      <a:pt x="158" y="215"/>
                    </a:lnTo>
                    <a:lnTo>
                      <a:pt x="150" y="221"/>
                    </a:lnTo>
                    <a:lnTo>
                      <a:pt x="142" y="222"/>
                    </a:lnTo>
                    <a:lnTo>
                      <a:pt x="134" y="221"/>
                    </a:lnTo>
                    <a:lnTo>
                      <a:pt x="127" y="219"/>
                    </a:lnTo>
                    <a:lnTo>
                      <a:pt x="119" y="216"/>
                    </a:lnTo>
                    <a:lnTo>
                      <a:pt x="113" y="212"/>
                    </a:lnTo>
                    <a:lnTo>
                      <a:pt x="106" y="208"/>
                    </a:lnTo>
                    <a:lnTo>
                      <a:pt x="100" y="205"/>
                    </a:lnTo>
                    <a:lnTo>
                      <a:pt x="93" y="201"/>
                    </a:lnTo>
                    <a:lnTo>
                      <a:pt x="88" y="197"/>
                    </a:lnTo>
                    <a:lnTo>
                      <a:pt x="82" y="194"/>
                    </a:lnTo>
                    <a:lnTo>
                      <a:pt x="77" y="190"/>
                    </a:lnTo>
                    <a:lnTo>
                      <a:pt x="71" y="187"/>
                    </a:lnTo>
                    <a:lnTo>
                      <a:pt x="65" y="184"/>
                    </a:lnTo>
                    <a:lnTo>
                      <a:pt x="59" y="181"/>
                    </a:lnTo>
                    <a:lnTo>
                      <a:pt x="54" y="177"/>
                    </a:lnTo>
                    <a:lnTo>
                      <a:pt x="48" y="174"/>
                    </a:lnTo>
                    <a:lnTo>
                      <a:pt x="42" y="170"/>
                    </a:lnTo>
                    <a:lnTo>
                      <a:pt x="36" y="166"/>
                    </a:lnTo>
                    <a:lnTo>
                      <a:pt x="30" y="163"/>
                    </a:lnTo>
                    <a:lnTo>
                      <a:pt x="24" y="159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6" y="149"/>
                    </a:lnTo>
                    <a:lnTo>
                      <a:pt x="1" y="144"/>
                    </a:lnTo>
                    <a:lnTo>
                      <a:pt x="0" y="142"/>
                    </a:lnTo>
                    <a:lnTo>
                      <a:pt x="1" y="140"/>
                    </a:lnTo>
                    <a:lnTo>
                      <a:pt x="2" y="139"/>
                    </a:lnTo>
                    <a:lnTo>
                      <a:pt x="3" y="137"/>
                    </a:lnTo>
                    <a:lnTo>
                      <a:pt x="21" y="145"/>
                    </a:lnTo>
                    <a:lnTo>
                      <a:pt x="37" y="152"/>
                    </a:lnTo>
                    <a:lnTo>
                      <a:pt x="53" y="159"/>
                    </a:lnTo>
                    <a:lnTo>
                      <a:pt x="69" y="167"/>
                    </a:lnTo>
                    <a:lnTo>
                      <a:pt x="85" y="174"/>
                    </a:lnTo>
                    <a:lnTo>
                      <a:pt x="101" y="181"/>
                    </a:lnTo>
                    <a:lnTo>
                      <a:pt x="118" y="187"/>
                    </a:lnTo>
                    <a:lnTo>
                      <a:pt x="137" y="191"/>
                    </a:lnTo>
                    <a:lnTo>
                      <a:pt x="144" y="188"/>
                    </a:lnTo>
                    <a:lnTo>
                      <a:pt x="150" y="184"/>
                    </a:lnTo>
                    <a:lnTo>
                      <a:pt x="157" y="180"/>
                    </a:lnTo>
                    <a:lnTo>
                      <a:pt x="163" y="175"/>
                    </a:lnTo>
                    <a:lnTo>
                      <a:pt x="169" y="170"/>
                    </a:lnTo>
                    <a:lnTo>
                      <a:pt x="175" y="164"/>
                    </a:lnTo>
                    <a:lnTo>
                      <a:pt x="181" y="159"/>
                    </a:lnTo>
                    <a:lnTo>
                      <a:pt x="187" y="154"/>
                    </a:lnTo>
                    <a:lnTo>
                      <a:pt x="203" y="136"/>
                    </a:lnTo>
                    <a:lnTo>
                      <a:pt x="220" y="120"/>
                    </a:lnTo>
                    <a:lnTo>
                      <a:pt x="237" y="105"/>
                    </a:lnTo>
                    <a:lnTo>
                      <a:pt x="255" y="90"/>
                    </a:lnTo>
                    <a:lnTo>
                      <a:pt x="273" y="75"/>
                    </a:lnTo>
                    <a:lnTo>
                      <a:pt x="290" y="60"/>
                    </a:lnTo>
                    <a:lnTo>
                      <a:pt x="308" y="45"/>
                    </a:lnTo>
                    <a:lnTo>
                      <a:pt x="325" y="30"/>
                    </a:lnTo>
                    <a:lnTo>
                      <a:pt x="320" y="22"/>
                    </a:lnTo>
                    <a:lnTo>
                      <a:pt x="312" y="16"/>
                    </a:lnTo>
                    <a:lnTo>
                      <a:pt x="304" y="10"/>
                    </a:lnTo>
                    <a:lnTo>
                      <a:pt x="297" y="4"/>
                    </a:lnTo>
                    <a:lnTo>
                      <a:pt x="297" y="3"/>
                    </a:lnTo>
                    <a:lnTo>
                      <a:pt x="298" y="1"/>
                    </a:lnTo>
                    <a:lnTo>
                      <a:pt x="299" y="0"/>
                    </a:lnTo>
                    <a:lnTo>
                      <a:pt x="301" y="0"/>
                    </a:lnTo>
                    <a:lnTo>
                      <a:pt x="307" y="1"/>
                    </a:lnTo>
                    <a:lnTo>
                      <a:pt x="313" y="3"/>
                    </a:lnTo>
                    <a:lnTo>
                      <a:pt x="319" y="5"/>
                    </a:lnTo>
                    <a:lnTo>
                      <a:pt x="325" y="7"/>
                    </a:lnTo>
                    <a:lnTo>
                      <a:pt x="331" y="10"/>
                    </a:lnTo>
                    <a:lnTo>
                      <a:pt x="335" y="14"/>
                    </a:lnTo>
                    <a:lnTo>
                      <a:pt x="339" y="20"/>
                    </a:lnTo>
                    <a:lnTo>
                      <a:pt x="34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51"/>
              <p:cNvSpPr>
                <a:spLocks/>
              </p:cNvSpPr>
              <p:nvPr/>
            </p:nvSpPr>
            <p:spPr bwMode="auto">
              <a:xfrm>
                <a:off x="5048" y="3932"/>
                <a:ext cx="73" cy="29"/>
              </a:xfrm>
              <a:custGeom>
                <a:avLst/>
                <a:gdLst/>
                <a:ahLst/>
                <a:cxnLst>
                  <a:cxn ang="0">
                    <a:pos x="147" y="2"/>
                  </a:cxn>
                  <a:cxn ang="0">
                    <a:pos x="146" y="8"/>
                  </a:cxn>
                  <a:cxn ang="0">
                    <a:pos x="136" y="17"/>
                  </a:cxn>
                  <a:cxn ang="0">
                    <a:pos x="124" y="25"/>
                  </a:cxn>
                  <a:cxn ang="0">
                    <a:pos x="113" y="31"/>
                  </a:cxn>
                  <a:cxn ang="0">
                    <a:pos x="102" y="37"/>
                  </a:cxn>
                  <a:cxn ang="0">
                    <a:pos x="90" y="43"/>
                  </a:cxn>
                  <a:cxn ang="0">
                    <a:pos x="78" y="47"/>
                  </a:cxn>
                  <a:cxn ang="0">
                    <a:pos x="66" y="51"/>
                  </a:cxn>
                  <a:cxn ang="0">
                    <a:pos x="54" y="54"/>
                  </a:cxn>
                  <a:cxn ang="0">
                    <a:pos x="49" y="55"/>
                  </a:cxn>
                  <a:cxn ang="0">
                    <a:pos x="44" y="56"/>
                  </a:cxn>
                  <a:cxn ang="0">
                    <a:pos x="38" y="56"/>
                  </a:cxn>
                  <a:cxn ang="0">
                    <a:pos x="33" y="56"/>
                  </a:cxn>
                  <a:cxn ang="0">
                    <a:pos x="28" y="55"/>
                  </a:cxn>
                  <a:cxn ang="0">
                    <a:pos x="23" y="54"/>
                  </a:cxn>
                  <a:cxn ang="0">
                    <a:pos x="18" y="51"/>
                  </a:cxn>
                  <a:cxn ang="0">
                    <a:pos x="13" y="48"/>
                  </a:cxn>
                  <a:cxn ang="0">
                    <a:pos x="10" y="42"/>
                  </a:cxn>
                  <a:cxn ang="0">
                    <a:pos x="5" y="36"/>
                  </a:cxn>
                  <a:cxn ang="0">
                    <a:pos x="1" y="31"/>
                  </a:cxn>
                  <a:cxn ang="0">
                    <a:pos x="0" y="24"/>
                  </a:cxn>
                  <a:cxn ang="0">
                    <a:pos x="4" y="23"/>
                  </a:cxn>
                  <a:cxn ang="0">
                    <a:pos x="8" y="24"/>
                  </a:cxn>
                  <a:cxn ang="0">
                    <a:pos x="11" y="27"/>
                  </a:cxn>
                  <a:cxn ang="0">
                    <a:pos x="15" y="29"/>
                  </a:cxn>
                  <a:cxn ang="0">
                    <a:pos x="24" y="32"/>
                  </a:cxn>
                  <a:cxn ang="0">
                    <a:pos x="31" y="34"/>
                  </a:cxn>
                  <a:cxn ang="0">
                    <a:pos x="39" y="34"/>
                  </a:cxn>
                  <a:cxn ang="0">
                    <a:pos x="47" y="33"/>
                  </a:cxn>
                  <a:cxn ang="0">
                    <a:pos x="55" y="31"/>
                  </a:cxn>
                  <a:cxn ang="0">
                    <a:pos x="63" y="29"/>
                  </a:cxn>
                  <a:cxn ang="0">
                    <a:pos x="71" y="27"/>
                  </a:cxn>
                  <a:cxn ang="0">
                    <a:pos x="78" y="25"/>
                  </a:cxn>
                  <a:cxn ang="0">
                    <a:pos x="86" y="22"/>
                  </a:cxn>
                  <a:cxn ang="0">
                    <a:pos x="95" y="19"/>
                  </a:cxn>
                  <a:cxn ang="0">
                    <a:pos x="103" y="16"/>
                  </a:cxn>
                  <a:cxn ang="0">
                    <a:pos x="111" y="12"/>
                  </a:cxn>
                  <a:cxn ang="0">
                    <a:pos x="119" y="9"/>
                  </a:cxn>
                  <a:cxn ang="0">
                    <a:pos x="127" y="6"/>
                  </a:cxn>
                  <a:cxn ang="0">
                    <a:pos x="137" y="3"/>
                  </a:cxn>
                  <a:cxn ang="0">
                    <a:pos x="145" y="0"/>
                  </a:cxn>
                  <a:cxn ang="0">
                    <a:pos x="147" y="2"/>
                  </a:cxn>
                </a:cxnLst>
                <a:rect l="0" t="0" r="r" b="b"/>
                <a:pathLst>
                  <a:path w="147" h="56">
                    <a:moveTo>
                      <a:pt x="147" y="2"/>
                    </a:moveTo>
                    <a:lnTo>
                      <a:pt x="146" y="8"/>
                    </a:lnTo>
                    <a:lnTo>
                      <a:pt x="136" y="17"/>
                    </a:lnTo>
                    <a:lnTo>
                      <a:pt x="124" y="25"/>
                    </a:lnTo>
                    <a:lnTo>
                      <a:pt x="113" y="31"/>
                    </a:lnTo>
                    <a:lnTo>
                      <a:pt x="102" y="37"/>
                    </a:lnTo>
                    <a:lnTo>
                      <a:pt x="90" y="43"/>
                    </a:lnTo>
                    <a:lnTo>
                      <a:pt x="78" y="47"/>
                    </a:lnTo>
                    <a:lnTo>
                      <a:pt x="66" y="51"/>
                    </a:lnTo>
                    <a:lnTo>
                      <a:pt x="54" y="54"/>
                    </a:lnTo>
                    <a:lnTo>
                      <a:pt x="49" y="55"/>
                    </a:lnTo>
                    <a:lnTo>
                      <a:pt x="44" y="56"/>
                    </a:lnTo>
                    <a:lnTo>
                      <a:pt x="38" y="56"/>
                    </a:lnTo>
                    <a:lnTo>
                      <a:pt x="33" y="56"/>
                    </a:lnTo>
                    <a:lnTo>
                      <a:pt x="28" y="55"/>
                    </a:lnTo>
                    <a:lnTo>
                      <a:pt x="23" y="54"/>
                    </a:lnTo>
                    <a:lnTo>
                      <a:pt x="18" y="51"/>
                    </a:lnTo>
                    <a:lnTo>
                      <a:pt x="13" y="48"/>
                    </a:lnTo>
                    <a:lnTo>
                      <a:pt x="10" y="42"/>
                    </a:lnTo>
                    <a:lnTo>
                      <a:pt x="5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4" y="23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5" y="29"/>
                    </a:lnTo>
                    <a:lnTo>
                      <a:pt x="24" y="32"/>
                    </a:lnTo>
                    <a:lnTo>
                      <a:pt x="31" y="34"/>
                    </a:lnTo>
                    <a:lnTo>
                      <a:pt x="39" y="34"/>
                    </a:lnTo>
                    <a:lnTo>
                      <a:pt x="47" y="33"/>
                    </a:lnTo>
                    <a:lnTo>
                      <a:pt x="55" y="31"/>
                    </a:lnTo>
                    <a:lnTo>
                      <a:pt x="63" y="29"/>
                    </a:lnTo>
                    <a:lnTo>
                      <a:pt x="71" y="27"/>
                    </a:lnTo>
                    <a:lnTo>
                      <a:pt x="78" y="25"/>
                    </a:lnTo>
                    <a:lnTo>
                      <a:pt x="86" y="22"/>
                    </a:lnTo>
                    <a:lnTo>
                      <a:pt x="95" y="19"/>
                    </a:lnTo>
                    <a:lnTo>
                      <a:pt x="103" y="16"/>
                    </a:lnTo>
                    <a:lnTo>
                      <a:pt x="111" y="12"/>
                    </a:lnTo>
                    <a:lnTo>
                      <a:pt x="119" y="9"/>
                    </a:lnTo>
                    <a:lnTo>
                      <a:pt x="127" y="6"/>
                    </a:lnTo>
                    <a:lnTo>
                      <a:pt x="137" y="3"/>
                    </a:lnTo>
                    <a:lnTo>
                      <a:pt x="145" y="0"/>
                    </a:lnTo>
                    <a:lnTo>
                      <a:pt x="14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52"/>
              <p:cNvSpPr>
                <a:spLocks/>
              </p:cNvSpPr>
              <p:nvPr/>
            </p:nvSpPr>
            <p:spPr bwMode="auto">
              <a:xfrm>
                <a:off x="4853" y="3945"/>
                <a:ext cx="171" cy="105"/>
              </a:xfrm>
              <a:custGeom>
                <a:avLst/>
                <a:gdLst/>
                <a:ahLst/>
                <a:cxnLst>
                  <a:cxn ang="0">
                    <a:pos x="336" y="59"/>
                  </a:cxn>
                  <a:cxn ang="0">
                    <a:pos x="344" y="74"/>
                  </a:cxn>
                  <a:cxn ang="0">
                    <a:pos x="339" y="88"/>
                  </a:cxn>
                  <a:cxn ang="0">
                    <a:pos x="329" y="96"/>
                  </a:cxn>
                  <a:cxn ang="0">
                    <a:pos x="309" y="108"/>
                  </a:cxn>
                  <a:cxn ang="0">
                    <a:pos x="280" y="122"/>
                  </a:cxn>
                  <a:cxn ang="0">
                    <a:pos x="251" y="136"/>
                  </a:cxn>
                  <a:cxn ang="0">
                    <a:pos x="222" y="150"/>
                  </a:cxn>
                  <a:cxn ang="0">
                    <a:pos x="193" y="163"/>
                  </a:cxn>
                  <a:cxn ang="0">
                    <a:pos x="163" y="176"/>
                  </a:cxn>
                  <a:cxn ang="0">
                    <a:pos x="134" y="190"/>
                  </a:cxn>
                  <a:cxn ang="0">
                    <a:pos x="105" y="203"/>
                  </a:cxn>
                  <a:cxn ang="0">
                    <a:pos x="82" y="212"/>
                  </a:cxn>
                  <a:cxn ang="0">
                    <a:pos x="66" y="208"/>
                  </a:cxn>
                  <a:cxn ang="0">
                    <a:pos x="53" y="197"/>
                  </a:cxn>
                  <a:cxn ang="0">
                    <a:pos x="39" y="184"/>
                  </a:cxn>
                  <a:cxn ang="0">
                    <a:pos x="0" y="137"/>
                  </a:cxn>
                  <a:cxn ang="0">
                    <a:pos x="1" y="134"/>
                  </a:cxn>
                  <a:cxn ang="0">
                    <a:pos x="3" y="132"/>
                  </a:cxn>
                  <a:cxn ang="0">
                    <a:pos x="30" y="146"/>
                  </a:cxn>
                  <a:cxn ang="0">
                    <a:pos x="56" y="166"/>
                  </a:cxn>
                  <a:cxn ang="0">
                    <a:pos x="82" y="181"/>
                  </a:cxn>
                  <a:cxn ang="0">
                    <a:pos x="113" y="180"/>
                  </a:cxn>
                  <a:cxn ang="0">
                    <a:pos x="131" y="173"/>
                  </a:cxn>
                  <a:cxn ang="0">
                    <a:pos x="148" y="164"/>
                  </a:cxn>
                  <a:cxn ang="0">
                    <a:pos x="165" y="155"/>
                  </a:cxn>
                  <a:cxn ang="0">
                    <a:pos x="184" y="146"/>
                  </a:cxn>
                  <a:cxn ang="0">
                    <a:pos x="214" y="130"/>
                  </a:cxn>
                  <a:cxn ang="0">
                    <a:pos x="244" y="114"/>
                  </a:cxn>
                  <a:cxn ang="0">
                    <a:pos x="274" y="98"/>
                  </a:cxn>
                  <a:cxn ang="0">
                    <a:pos x="305" y="83"/>
                  </a:cxn>
                  <a:cxn ang="0">
                    <a:pos x="310" y="78"/>
                  </a:cxn>
                  <a:cxn ang="0">
                    <a:pos x="313" y="71"/>
                  </a:cxn>
                  <a:cxn ang="0">
                    <a:pos x="304" y="58"/>
                  </a:cxn>
                  <a:cxn ang="0">
                    <a:pos x="291" y="46"/>
                  </a:cxn>
                  <a:cxn ang="0">
                    <a:pos x="277" y="36"/>
                  </a:cxn>
                  <a:cxn ang="0">
                    <a:pos x="265" y="27"/>
                  </a:cxn>
                  <a:cxn ang="0">
                    <a:pos x="252" y="17"/>
                  </a:cxn>
                  <a:cxn ang="0">
                    <a:pos x="239" y="6"/>
                  </a:cxn>
                  <a:cxn ang="0">
                    <a:pos x="239" y="3"/>
                  </a:cxn>
                  <a:cxn ang="0">
                    <a:pos x="241" y="0"/>
                  </a:cxn>
                  <a:cxn ang="0">
                    <a:pos x="263" y="12"/>
                  </a:cxn>
                  <a:cxn ang="0">
                    <a:pos x="286" y="24"/>
                  </a:cxn>
                  <a:cxn ang="0">
                    <a:pos x="309" y="37"/>
                  </a:cxn>
                  <a:cxn ang="0">
                    <a:pos x="330" y="51"/>
                  </a:cxn>
                </a:cxnLst>
                <a:rect l="0" t="0" r="r" b="b"/>
                <a:pathLst>
                  <a:path w="344" h="212">
                    <a:moveTo>
                      <a:pt x="330" y="51"/>
                    </a:moveTo>
                    <a:lnTo>
                      <a:pt x="336" y="59"/>
                    </a:lnTo>
                    <a:lnTo>
                      <a:pt x="341" y="66"/>
                    </a:lnTo>
                    <a:lnTo>
                      <a:pt x="344" y="74"/>
                    </a:lnTo>
                    <a:lnTo>
                      <a:pt x="343" y="82"/>
                    </a:lnTo>
                    <a:lnTo>
                      <a:pt x="339" y="88"/>
                    </a:lnTo>
                    <a:lnTo>
                      <a:pt x="334" y="92"/>
                    </a:lnTo>
                    <a:lnTo>
                      <a:pt x="329" y="96"/>
                    </a:lnTo>
                    <a:lnTo>
                      <a:pt x="323" y="100"/>
                    </a:lnTo>
                    <a:lnTo>
                      <a:pt x="309" y="108"/>
                    </a:lnTo>
                    <a:lnTo>
                      <a:pt x="295" y="115"/>
                    </a:lnTo>
                    <a:lnTo>
                      <a:pt x="280" y="122"/>
                    </a:lnTo>
                    <a:lnTo>
                      <a:pt x="265" y="129"/>
                    </a:lnTo>
                    <a:lnTo>
                      <a:pt x="251" y="136"/>
                    </a:lnTo>
                    <a:lnTo>
                      <a:pt x="237" y="143"/>
                    </a:lnTo>
                    <a:lnTo>
                      <a:pt x="222" y="150"/>
                    </a:lnTo>
                    <a:lnTo>
                      <a:pt x="208" y="157"/>
                    </a:lnTo>
                    <a:lnTo>
                      <a:pt x="193" y="163"/>
                    </a:lnTo>
                    <a:lnTo>
                      <a:pt x="179" y="170"/>
                    </a:lnTo>
                    <a:lnTo>
                      <a:pt x="163" y="176"/>
                    </a:lnTo>
                    <a:lnTo>
                      <a:pt x="149" y="184"/>
                    </a:lnTo>
                    <a:lnTo>
                      <a:pt x="134" y="190"/>
                    </a:lnTo>
                    <a:lnTo>
                      <a:pt x="120" y="197"/>
                    </a:lnTo>
                    <a:lnTo>
                      <a:pt x="105" y="203"/>
                    </a:lnTo>
                    <a:lnTo>
                      <a:pt x="91" y="210"/>
                    </a:lnTo>
                    <a:lnTo>
                      <a:pt x="82" y="212"/>
                    </a:lnTo>
                    <a:lnTo>
                      <a:pt x="74" y="211"/>
                    </a:lnTo>
                    <a:lnTo>
                      <a:pt x="66" y="208"/>
                    </a:lnTo>
                    <a:lnTo>
                      <a:pt x="59" y="203"/>
                    </a:lnTo>
                    <a:lnTo>
                      <a:pt x="53" y="197"/>
                    </a:lnTo>
                    <a:lnTo>
                      <a:pt x="45" y="190"/>
                    </a:lnTo>
                    <a:lnTo>
                      <a:pt x="39" y="184"/>
                    </a:lnTo>
                    <a:lnTo>
                      <a:pt x="32" y="17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1" y="134"/>
                    </a:lnTo>
                    <a:lnTo>
                      <a:pt x="2" y="133"/>
                    </a:lnTo>
                    <a:lnTo>
                      <a:pt x="3" y="132"/>
                    </a:lnTo>
                    <a:lnTo>
                      <a:pt x="17" y="138"/>
                    </a:lnTo>
                    <a:lnTo>
                      <a:pt x="30" y="146"/>
                    </a:lnTo>
                    <a:lnTo>
                      <a:pt x="43" y="156"/>
                    </a:lnTo>
                    <a:lnTo>
                      <a:pt x="56" y="166"/>
                    </a:lnTo>
                    <a:lnTo>
                      <a:pt x="69" y="174"/>
                    </a:lnTo>
                    <a:lnTo>
                      <a:pt x="82" y="181"/>
                    </a:lnTo>
                    <a:lnTo>
                      <a:pt x="97" y="183"/>
                    </a:lnTo>
                    <a:lnTo>
                      <a:pt x="113" y="180"/>
                    </a:lnTo>
                    <a:lnTo>
                      <a:pt x="122" y="176"/>
                    </a:lnTo>
                    <a:lnTo>
                      <a:pt x="131" y="173"/>
                    </a:lnTo>
                    <a:lnTo>
                      <a:pt x="140" y="169"/>
                    </a:lnTo>
                    <a:lnTo>
                      <a:pt x="148" y="164"/>
                    </a:lnTo>
                    <a:lnTo>
                      <a:pt x="157" y="159"/>
                    </a:lnTo>
                    <a:lnTo>
                      <a:pt x="165" y="155"/>
                    </a:lnTo>
                    <a:lnTo>
                      <a:pt x="175" y="150"/>
                    </a:lnTo>
                    <a:lnTo>
                      <a:pt x="184" y="146"/>
                    </a:lnTo>
                    <a:lnTo>
                      <a:pt x="199" y="138"/>
                    </a:lnTo>
                    <a:lnTo>
                      <a:pt x="214" y="130"/>
                    </a:lnTo>
                    <a:lnTo>
                      <a:pt x="229" y="122"/>
                    </a:lnTo>
                    <a:lnTo>
                      <a:pt x="244" y="114"/>
                    </a:lnTo>
                    <a:lnTo>
                      <a:pt x="259" y="106"/>
                    </a:lnTo>
                    <a:lnTo>
                      <a:pt x="274" y="98"/>
                    </a:lnTo>
                    <a:lnTo>
                      <a:pt x="290" y="90"/>
                    </a:lnTo>
                    <a:lnTo>
                      <a:pt x="305" y="83"/>
                    </a:lnTo>
                    <a:lnTo>
                      <a:pt x="308" y="81"/>
                    </a:lnTo>
                    <a:lnTo>
                      <a:pt x="310" y="78"/>
                    </a:lnTo>
                    <a:lnTo>
                      <a:pt x="312" y="75"/>
                    </a:lnTo>
                    <a:lnTo>
                      <a:pt x="313" y="71"/>
                    </a:lnTo>
                    <a:lnTo>
                      <a:pt x="309" y="64"/>
                    </a:lnTo>
                    <a:lnTo>
                      <a:pt x="304" y="58"/>
                    </a:lnTo>
                    <a:lnTo>
                      <a:pt x="297" y="52"/>
                    </a:lnTo>
                    <a:lnTo>
                      <a:pt x="291" y="46"/>
                    </a:lnTo>
                    <a:lnTo>
                      <a:pt x="284" y="41"/>
                    </a:lnTo>
                    <a:lnTo>
                      <a:pt x="277" y="36"/>
                    </a:lnTo>
                    <a:lnTo>
                      <a:pt x="271" y="32"/>
                    </a:lnTo>
                    <a:lnTo>
                      <a:pt x="265" y="27"/>
                    </a:lnTo>
                    <a:lnTo>
                      <a:pt x="258" y="22"/>
                    </a:lnTo>
                    <a:lnTo>
                      <a:pt x="252" y="17"/>
                    </a:lnTo>
                    <a:lnTo>
                      <a:pt x="245" y="11"/>
                    </a:lnTo>
                    <a:lnTo>
                      <a:pt x="239" y="6"/>
                    </a:lnTo>
                    <a:lnTo>
                      <a:pt x="239" y="4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1" y="0"/>
                    </a:lnTo>
                    <a:lnTo>
                      <a:pt x="252" y="6"/>
                    </a:lnTo>
                    <a:lnTo>
                      <a:pt x="263" y="12"/>
                    </a:lnTo>
                    <a:lnTo>
                      <a:pt x="275" y="18"/>
                    </a:lnTo>
                    <a:lnTo>
                      <a:pt x="286" y="24"/>
                    </a:lnTo>
                    <a:lnTo>
                      <a:pt x="298" y="31"/>
                    </a:lnTo>
                    <a:lnTo>
                      <a:pt x="309" y="37"/>
                    </a:lnTo>
                    <a:lnTo>
                      <a:pt x="319" y="44"/>
                    </a:lnTo>
                    <a:lnTo>
                      <a:pt x="33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53"/>
              <p:cNvSpPr>
                <a:spLocks/>
              </p:cNvSpPr>
              <p:nvPr/>
            </p:nvSpPr>
            <p:spPr bwMode="auto">
              <a:xfrm>
                <a:off x="4926" y="3959"/>
                <a:ext cx="306" cy="178"/>
              </a:xfrm>
              <a:custGeom>
                <a:avLst/>
                <a:gdLst/>
                <a:ahLst/>
                <a:cxnLst>
                  <a:cxn ang="0">
                    <a:pos x="418" y="14"/>
                  </a:cxn>
                  <a:cxn ang="0">
                    <a:pos x="395" y="33"/>
                  </a:cxn>
                  <a:cxn ang="0">
                    <a:pos x="360" y="54"/>
                  </a:cxn>
                  <a:cxn ang="0">
                    <a:pos x="327" y="76"/>
                  </a:cxn>
                  <a:cxn ang="0">
                    <a:pos x="295" y="99"/>
                  </a:cxn>
                  <a:cxn ang="0">
                    <a:pos x="262" y="121"/>
                  </a:cxn>
                  <a:cxn ang="0">
                    <a:pos x="227" y="141"/>
                  </a:cxn>
                  <a:cxn ang="0">
                    <a:pos x="173" y="177"/>
                  </a:cxn>
                  <a:cxn ang="0">
                    <a:pos x="120" y="215"/>
                  </a:cxn>
                  <a:cxn ang="0">
                    <a:pos x="68" y="259"/>
                  </a:cxn>
                  <a:cxn ang="0">
                    <a:pos x="87" y="263"/>
                  </a:cxn>
                  <a:cxn ang="0">
                    <a:pos x="109" y="267"/>
                  </a:cxn>
                  <a:cxn ang="0">
                    <a:pos x="132" y="270"/>
                  </a:cxn>
                  <a:cxn ang="0">
                    <a:pos x="204" y="281"/>
                  </a:cxn>
                  <a:cxn ang="0">
                    <a:pos x="276" y="290"/>
                  </a:cxn>
                  <a:cxn ang="0">
                    <a:pos x="347" y="300"/>
                  </a:cxn>
                  <a:cxn ang="0">
                    <a:pos x="418" y="311"/>
                  </a:cxn>
                  <a:cxn ang="0">
                    <a:pos x="488" y="323"/>
                  </a:cxn>
                  <a:cxn ang="0">
                    <a:pos x="537" y="333"/>
                  </a:cxn>
                  <a:cxn ang="0">
                    <a:pos x="574" y="340"/>
                  </a:cxn>
                  <a:cxn ang="0">
                    <a:pos x="610" y="348"/>
                  </a:cxn>
                  <a:cxn ang="0">
                    <a:pos x="612" y="351"/>
                  </a:cxn>
                  <a:cxn ang="0">
                    <a:pos x="603" y="356"/>
                  </a:cxn>
                  <a:cxn ang="0">
                    <a:pos x="575" y="353"/>
                  </a:cxn>
                  <a:cxn ang="0">
                    <a:pos x="516" y="345"/>
                  </a:cxn>
                  <a:cxn ang="0">
                    <a:pos x="457" y="337"/>
                  </a:cxn>
                  <a:cxn ang="0">
                    <a:pos x="411" y="332"/>
                  </a:cxn>
                  <a:cxn ang="0">
                    <a:pos x="372" y="326"/>
                  </a:cxn>
                  <a:cxn ang="0">
                    <a:pos x="334" y="320"/>
                  </a:cxn>
                  <a:cxn ang="0">
                    <a:pos x="296" y="315"/>
                  </a:cxn>
                  <a:cxn ang="0">
                    <a:pos x="256" y="310"/>
                  </a:cxn>
                  <a:cxn ang="0">
                    <a:pos x="49" y="285"/>
                  </a:cxn>
                  <a:cxn ang="0">
                    <a:pos x="31" y="282"/>
                  </a:cxn>
                  <a:cxn ang="0">
                    <a:pos x="12" y="282"/>
                  </a:cxn>
                  <a:cxn ang="0">
                    <a:pos x="1" y="274"/>
                  </a:cxn>
                  <a:cxn ang="0">
                    <a:pos x="12" y="262"/>
                  </a:cxn>
                  <a:cxn ang="0">
                    <a:pos x="49" y="236"/>
                  </a:cxn>
                  <a:cxn ang="0">
                    <a:pos x="84" y="211"/>
                  </a:cxn>
                  <a:cxn ang="0">
                    <a:pos x="120" y="186"/>
                  </a:cxn>
                  <a:cxn ang="0">
                    <a:pos x="157" y="161"/>
                  </a:cxn>
                  <a:cxn ang="0">
                    <a:pos x="194" y="135"/>
                  </a:cxn>
                  <a:cxn ang="0">
                    <a:pos x="229" y="113"/>
                  </a:cxn>
                  <a:cxn ang="0">
                    <a:pos x="264" y="91"/>
                  </a:cxn>
                  <a:cxn ang="0">
                    <a:pos x="298" y="71"/>
                  </a:cxn>
                  <a:cxn ang="0">
                    <a:pos x="332" y="51"/>
                  </a:cxn>
                  <a:cxn ang="0">
                    <a:pos x="366" y="30"/>
                  </a:cxn>
                  <a:cxn ang="0">
                    <a:pos x="394" y="14"/>
                  </a:cxn>
                  <a:cxn ang="0">
                    <a:pos x="407" y="6"/>
                  </a:cxn>
                  <a:cxn ang="0">
                    <a:pos x="420" y="1"/>
                  </a:cxn>
                </a:cxnLst>
                <a:rect l="0" t="0" r="r" b="b"/>
                <a:pathLst>
                  <a:path w="612" h="356">
                    <a:moveTo>
                      <a:pt x="427" y="1"/>
                    </a:moveTo>
                    <a:lnTo>
                      <a:pt x="424" y="9"/>
                    </a:lnTo>
                    <a:lnTo>
                      <a:pt x="418" y="14"/>
                    </a:lnTo>
                    <a:lnTo>
                      <a:pt x="412" y="20"/>
                    </a:lnTo>
                    <a:lnTo>
                      <a:pt x="406" y="26"/>
                    </a:lnTo>
                    <a:lnTo>
                      <a:pt x="395" y="33"/>
                    </a:lnTo>
                    <a:lnTo>
                      <a:pt x="383" y="40"/>
                    </a:lnTo>
                    <a:lnTo>
                      <a:pt x="371" y="47"/>
                    </a:lnTo>
                    <a:lnTo>
                      <a:pt x="360" y="54"/>
                    </a:lnTo>
                    <a:lnTo>
                      <a:pt x="349" y="61"/>
                    </a:lnTo>
                    <a:lnTo>
                      <a:pt x="338" y="69"/>
                    </a:lnTo>
                    <a:lnTo>
                      <a:pt x="327" y="76"/>
                    </a:lnTo>
                    <a:lnTo>
                      <a:pt x="317" y="84"/>
                    </a:lnTo>
                    <a:lnTo>
                      <a:pt x="306" y="91"/>
                    </a:lnTo>
                    <a:lnTo>
                      <a:pt x="295" y="99"/>
                    </a:lnTo>
                    <a:lnTo>
                      <a:pt x="284" y="106"/>
                    </a:lnTo>
                    <a:lnTo>
                      <a:pt x="273" y="114"/>
                    </a:lnTo>
                    <a:lnTo>
                      <a:pt x="262" y="121"/>
                    </a:lnTo>
                    <a:lnTo>
                      <a:pt x="250" y="128"/>
                    </a:lnTo>
                    <a:lnTo>
                      <a:pt x="238" y="134"/>
                    </a:lnTo>
                    <a:lnTo>
                      <a:pt x="227" y="141"/>
                    </a:lnTo>
                    <a:lnTo>
                      <a:pt x="209" y="153"/>
                    </a:lnTo>
                    <a:lnTo>
                      <a:pt x="191" y="165"/>
                    </a:lnTo>
                    <a:lnTo>
                      <a:pt x="173" y="177"/>
                    </a:lnTo>
                    <a:lnTo>
                      <a:pt x="156" y="189"/>
                    </a:lnTo>
                    <a:lnTo>
                      <a:pt x="137" y="202"/>
                    </a:lnTo>
                    <a:lnTo>
                      <a:pt x="120" y="215"/>
                    </a:lnTo>
                    <a:lnTo>
                      <a:pt x="103" y="228"/>
                    </a:lnTo>
                    <a:lnTo>
                      <a:pt x="86" y="240"/>
                    </a:lnTo>
                    <a:lnTo>
                      <a:pt x="68" y="259"/>
                    </a:lnTo>
                    <a:lnTo>
                      <a:pt x="71" y="261"/>
                    </a:lnTo>
                    <a:lnTo>
                      <a:pt x="79" y="262"/>
                    </a:lnTo>
                    <a:lnTo>
                      <a:pt x="87" y="263"/>
                    </a:lnTo>
                    <a:lnTo>
                      <a:pt x="94" y="264"/>
                    </a:lnTo>
                    <a:lnTo>
                      <a:pt x="102" y="265"/>
                    </a:lnTo>
                    <a:lnTo>
                      <a:pt x="109" y="267"/>
                    </a:lnTo>
                    <a:lnTo>
                      <a:pt x="117" y="268"/>
                    </a:lnTo>
                    <a:lnTo>
                      <a:pt x="124" y="269"/>
                    </a:lnTo>
                    <a:lnTo>
                      <a:pt x="132" y="270"/>
                    </a:lnTo>
                    <a:lnTo>
                      <a:pt x="157" y="274"/>
                    </a:lnTo>
                    <a:lnTo>
                      <a:pt x="180" y="278"/>
                    </a:lnTo>
                    <a:lnTo>
                      <a:pt x="204" y="281"/>
                    </a:lnTo>
                    <a:lnTo>
                      <a:pt x="228" y="284"/>
                    </a:lnTo>
                    <a:lnTo>
                      <a:pt x="251" y="287"/>
                    </a:lnTo>
                    <a:lnTo>
                      <a:pt x="276" y="290"/>
                    </a:lnTo>
                    <a:lnTo>
                      <a:pt x="300" y="293"/>
                    </a:lnTo>
                    <a:lnTo>
                      <a:pt x="323" y="296"/>
                    </a:lnTo>
                    <a:lnTo>
                      <a:pt x="347" y="300"/>
                    </a:lnTo>
                    <a:lnTo>
                      <a:pt x="370" y="303"/>
                    </a:lnTo>
                    <a:lnTo>
                      <a:pt x="395" y="307"/>
                    </a:lnTo>
                    <a:lnTo>
                      <a:pt x="418" y="311"/>
                    </a:lnTo>
                    <a:lnTo>
                      <a:pt x="441" y="315"/>
                    </a:lnTo>
                    <a:lnTo>
                      <a:pt x="465" y="319"/>
                    </a:lnTo>
                    <a:lnTo>
                      <a:pt x="488" y="323"/>
                    </a:lnTo>
                    <a:lnTo>
                      <a:pt x="512" y="328"/>
                    </a:lnTo>
                    <a:lnTo>
                      <a:pt x="524" y="331"/>
                    </a:lnTo>
                    <a:lnTo>
                      <a:pt x="537" y="333"/>
                    </a:lnTo>
                    <a:lnTo>
                      <a:pt x="549" y="336"/>
                    </a:lnTo>
                    <a:lnTo>
                      <a:pt x="561" y="338"/>
                    </a:lnTo>
                    <a:lnTo>
                      <a:pt x="574" y="340"/>
                    </a:lnTo>
                    <a:lnTo>
                      <a:pt x="586" y="343"/>
                    </a:lnTo>
                    <a:lnTo>
                      <a:pt x="598" y="345"/>
                    </a:lnTo>
                    <a:lnTo>
                      <a:pt x="610" y="348"/>
                    </a:lnTo>
                    <a:lnTo>
                      <a:pt x="611" y="349"/>
                    </a:lnTo>
                    <a:lnTo>
                      <a:pt x="612" y="350"/>
                    </a:lnTo>
                    <a:lnTo>
                      <a:pt x="612" y="351"/>
                    </a:lnTo>
                    <a:lnTo>
                      <a:pt x="611" y="352"/>
                    </a:lnTo>
                    <a:lnTo>
                      <a:pt x="608" y="355"/>
                    </a:lnTo>
                    <a:lnTo>
                      <a:pt x="603" y="356"/>
                    </a:lnTo>
                    <a:lnTo>
                      <a:pt x="599" y="356"/>
                    </a:lnTo>
                    <a:lnTo>
                      <a:pt x="595" y="355"/>
                    </a:lnTo>
                    <a:lnTo>
                      <a:pt x="575" y="353"/>
                    </a:lnTo>
                    <a:lnTo>
                      <a:pt x="555" y="350"/>
                    </a:lnTo>
                    <a:lnTo>
                      <a:pt x="536" y="348"/>
                    </a:lnTo>
                    <a:lnTo>
                      <a:pt x="516" y="345"/>
                    </a:lnTo>
                    <a:lnTo>
                      <a:pt x="496" y="342"/>
                    </a:lnTo>
                    <a:lnTo>
                      <a:pt x="476" y="339"/>
                    </a:lnTo>
                    <a:lnTo>
                      <a:pt x="457" y="337"/>
                    </a:lnTo>
                    <a:lnTo>
                      <a:pt x="437" y="335"/>
                    </a:lnTo>
                    <a:lnTo>
                      <a:pt x="424" y="333"/>
                    </a:lnTo>
                    <a:lnTo>
                      <a:pt x="411" y="332"/>
                    </a:lnTo>
                    <a:lnTo>
                      <a:pt x="398" y="330"/>
                    </a:lnTo>
                    <a:lnTo>
                      <a:pt x="386" y="328"/>
                    </a:lnTo>
                    <a:lnTo>
                      <a:pt x="372" y="326"/>
                    </a:lnTo>
                    <a:lnTo>
                      <a:pt x="359" y="324"/>
                    </a:lnTo>
                    <a:lnTo>
                      <a:pt x="347" y="322"/>
                    </a:lnTo>
                    <a:lnTo>
                      <a:pt x="334" y="320"/>
                    </a:lnTo>
                    <a:lnTo>
                      <a:pt x="321" y="318"/>
                    </a:lnTo>
                    <a:lnTo>
                      <a:pt x="308" y="316"/>
                    </a:lnTo>
                    <a:lnTo>
                      <a:pt x="296" y="315"/>
                    </a:lnTo>
                    <a:lnTo>
                      <a:pt x="283" y="313"/>
                    </a:lnTo>
                    <a:lnTo>
                      <a:pt x="270" y="311"/>
                    </a:lnTo>
                    <a:lnTo>
                      <a:pt x="256" y="310"/>
                    </a:lnTo>
                    <a:lnTo>
                      <a:pt x="243" y="308"/>
                    </a:lnTo>
                    <a:lnTo>
                      <a:pt x="230" y="307"/>
                    </a:lnTo>
                    <a:lnTo>
                      <a:pt x="49" y="285"/>
                    </a:lnTo>
                    <a:lnTo>
                      <a:pt x="43" y="283"/>
                    </a:lnTo>
                    <a:lnTo>
                      <a:pt x="37" y="282"/>
                    </a:lnTo>
                    <a:lnTo>
                      <a:pt x="31" y="282"/>
                    </a:lnTo>
                    <a:lnTo>
                      <a:pt x="25" y="282"/>
                    </a:lnTo>
                    <a:lnTo>
                      <a:pt x="18" y="282"/>
                    </a:lnTo>
                    <a:lnTo>
                      <a:pt x="12" y="282"/>
                    </a:lnTo>
                    <a:lnTo>
                      <a:pt x="6" y="281"/>
                    </a:lnTo>
                    <a:lnTo>
                      <a:pt x="0" y="279"/>
                    </a:lnTo>
                    <a:lnTo>
                      <a:pt x="1" y="274"/>
                    </a:lnTo>
                    <a:lnTo>
                      <a:pt x="4" y="269"/>
                    </a:lnTo>
                    <a:lnTo>
                      <a:pt x="8" y="266"/>
                    </a:lnTo>
                    <a:lnTo>
                      <a:pt x="12" y="262"/>
                    </a:lnTo>
                    <a:lnTo>
                      <a:pt x="25" y="253"/>
                    </a:lnTo>
                    <a:lnTo>
                      <a:pt x="37" y="245"/>
                    </a:lnTo>
                    <a:lnTo>
                      <a:pt x="49" y="236"/>
                    </a:lnTo>
                    <a:lnTo>
                      <a:pt x="60" y="228"/>
                    </a:lnTo>
                    <a:lnTo>
                      <a:pt x="72" y="219"/>
                    </a:lnTo>
                    <a:lnTo>
                      <a:pt x="84" y="211"/>
                    </a:lnTo>
                    <a:lnTo>
                      <a:pt x="96" y="202"/>
                    </a:lnTo>
                    <a:lnTo>
                      <a:pt x="108" y="194"/>
                    </a:lnTo>
                    <a:lnTo>
                      <a:pt x="120" y="186"/>
                    </a:lnTo>
                    <a:lnTo>
                      <a:pt x="132" y="177"/>
                    </a:lnTo>
                    <a:lnTo>
                      <a:pt x="145" y="169"/>
                    </a:lnTo>
                    <a:lnTo>
                      <a:pt x="157" y="161"/>
                    </a:lnTo>
                    <a:lnTo>
                      <a:pt x="170" y="152"/>
                    </a:lnTo>
                    <a:lnTo>
                      <a:pt x="182" y="143"/>
                    </a:lnTo>
                    <a:lnTo>
                      <a:pt x="194" y="135"/>
                    </a:lnTo>
                    <a:lnTo>
                      <a:pt x="206" y="127"/>
                    </a:lnTo>
                    <a:lnTo>
                      <a:pt x="217" y="120"/>
                    </a:lnTo>
                    <a:lnTo>
                      <a:pt x="229" y="113"/>
                    </a:lnTo>
                    <a:lnTo>
                      <a:pt x="240" y="105"/>
                    </a:lnTo>
                    <a:lnTo>
                      <a:pt x="251" y="98"/>
                    </a:lnTo>
                    <a:lnTo>
                      <a:pt x="264" y="91"/>
                    </a:lnTo>
                    <a:lnTo>
                      <a:pt x="275" y="85"/>
                    </a:lnTo>
                    <a:lnTo>
                      <a:pt x="286" y="78"/>
                    </a:lnTo>
                    <a:lnTo>
                      <a:pt x="298" y="71"/>
                    </a:lnTo>
                    <a:lnTo>
                      <a:pt x="309" y="64"/>
                    </a:lnTo>
                    <a:lnTo>
                      <a:pt x="320" y="57"/>
                    </a:lnTo>
                    <a:lnTo>
                      <a:pt x="332" y="51"/>
                    </a:lnTo>
                    <a:lnTo>
                      <a:pt x="343" y="44"/>
                    </a:lnTo>
                    <a:lnTo>
                      <a:pt x="355" y="37"/>
                    </a:lnTo>
                    <a:lnTo>
                      <a:pt x="366" y="30"/>
                    </a:lnTo>
                    <a:lnTo>
                      <a:pt x="378" y="23"/>
                    </a:lnTo>
                    <a:lnTo>
                      <a:pt x="390" y="16"/>
                    </a:lnTo>
                    <a:lnTo>
                      <a:pt x="394" y="14"/>
                    </a:lnTo>
                    <a:lnTo>
                      <a:pt x="399" y="12"/>
                    </a:lnTo>
                    <a:lnTo>
                      <a:pt x="403" y="9"/>
                    </a:lnTo>
                    <a:lnTo>
                      <a:pt x="407" y="6"/>
                    </a:lnTo>
                    <a:lnTo>
                      <a:pt x="411" y="4"/>
                    </a:lnTo>
                    <a:lnTo>
                      <a:pt x="416" y="2"/>
                    </a:lnTo>
                    <a:lnTo>
                      <a:pt x="420" y="1"/>
                    </a:lnTo>
                    <a:lnTo>
                      <a:pt x="425" y="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54"/>
              <p:cNvSpPr>
                <a:spLocks/>
              </p:cNvSpPr>
              <p:nvPr/>
            </p:nvSpPr>
            <p:spPr bwMode="auto">
              <a:xfrm>
                <a:off x="5379" y="3971"/>
                <a:ext cx="34" cy="1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9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5" y="2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3"/>
                  </a:cxn>
                  <a:cxn ang="0">
                    <a:pos x="56" y="7"/>
                  </a:cxn>
                  <a:cxn ang="0">
                    <a:pos x="62" y="29"/>
                  </a:cxn>
                  <a:cxn ang="0">
                    <a:pos x="65" y="65"/>
                  </a:cxn>
                  <a:cxn ang="0">
                    <a:pos x="66" y="103"/>
                  </a:cxn>
                  <a:cxn ang="0">
                    <a:pos x="65" y="131"/>
                  </a:cxn>
                  <a:cxn ang="0">
                    <a:pos x="63" y="152"/>
                  </a:cxn>
                  <a:cxn ang="0">
                    <a:pos x="59" y="177"/>
                  </a:cxn>
                  <a:cxn ang="0">
                    <a:pos x="54" y="200"/>
                  </a:cxn>
                  <a:cxn ang="0">
                    <a:pos x="47" y="212"/>
                  </a:cxn>
                  <a:cxn ang="0">
                    <a:pos x="42" y="215"/>
                  </a:cxn>
                  <a:cxn ang="0">
                    <a:pos x="37" y="219"/>
                  </a:cxn>
                  <a:cxn ang="0">
                    <a:pos x="31" y="224"/>
                  </a:cxn>
                  <a:cxn ang="0">
                    <a:pos x="26" y="229"/>
                  </a:cxn>
                  <a:cxn ang="0">
                    <a:pos x="21" y="233"/>
                  </a:cxn>
                  <a:cxn ang="0">
                    <a:pos x="17" y="237"/>
                  </a:cxn>
                  <a:cxn ang="0">
                    <a:pos x="14" y="239"/>
                  </a:cxn>
                  <a:cxn ang="0">
                    <a:pos x="13" y="240"/>
                  </a:cxn>
                  <a:cxn ang="0">
                    <a:pos x="18" y="201"/>
                  </a:cxn>
                  <a:cxn ang="0">
                    <a:pos x="23" y="156"/>
                  </a:cxn>
                  <a:cxn ang="0">
                    <a:pos x="25" y="114"/>
                  </a:cxn>
                  <a:cxn ang="0">
                    <a:pos x="19" y="88"/>
                  </a:cxn>
                  <a:cxn ang="0">
                    <a:pos x="10" y="71"/>
                  </a:cxn>
                  <a:cxn ang="0">
                    <a:pos x="3" y="55"/>
                  </a:cxn>
                  <a:cxn ang="0">
                    <a:pos x="0" y="41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2" y="18"/>
                  </a:cxn>
                  <a:cxn ang="0">
                    <a:pos x="1" y="14"/>
                  </a:cxn>
                  <a:cxn ang="0">
                    <a:pos x="0" y="12"/>
                  </a:cxn>
                </a:cxnLst>
                <a:rect l="0" t="0" r="r" b="b"/>
                <a:pathLst>
                  <a:path w="66" h="240">
                    <a:moveTo>
                      <a:pt x="0" y="12"/>
                    </a:moveTo>
                    <a:lnTo>
                      <a:pt x="10" y="9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5" y="2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6" y="7"/>
                    </a:lnTo>
                    <a:lnTo>
                      <a:pt x="62" y="29"/>
                    </a:lnTo>
                    <a:lnTo>
                      <a:pt x="65" y="65"/>
                    </a:lnTo>
                    <a:lnTo>
                      <a:pt x="66" y="103"/>
                    </a:lnTo>
                    <a:lnTo>
                      <a:pt x="65" y="131"/>
                    </a:lnTo>
                    <a:lnTo>
                      <a:pt x="63" y="152"/>
                    </a:lnTo>
                    <a:lnTo>
                      <a:pt x="59" y="177"/>
                    </a:lnTo>
                    <a:lnTo>
                      <a:pt x="54" y="200"/>
                    </a:lnTo>
                    <a:lnTo>
                      <a:pt x="47" y="212"/>
                    </a:lnTo>
                    <a:lnTo>
                      <a:pt x="42" y="215"/>
                    </a:lnTo>
                    <a:lnTo>
                      <a:pt x="37" y="219"/>
                    </a:lnTo>
                    <a:lnTo>
                      <a:pt x="31" y="224"/>
                    </a:lnTo>
                    <a:lnTo>
                      <a:pt x="26" y="229"/>
                    </a:lnTo>
                    <a:lnTo>
                      <a:pt x="21" y="233"/>
                    </a:lnTo>
                    <a:lnTo>
                      <a:pt x="17" y="237"/>
                    </a:lnTo>
                    <a:lnTo>
                      <a:pt x="14" y="239"/>
                    </a:lnTo>
                    <a:lnTo>
                      <a:pt x="13" y="240"/>
                    </a:lnTo>
                    <a:lnTo>
                      <a:pt x="18" y="201"/>
                    </a:lnTo>
                    <a:lnTo>
                      <a:pt x="23" y="156"/>
                    </a:lnTo>
                    <a:lnTo>
                      <a:pt x="25" y="114"/>
                    </a:lnTo>
                    <a:lnTo>
                      <a:pt x="19" y="88"/>
                    </a:lnTo>
                    <a:lnTo>
                      <a:pt x="10" y="71"/>
                    </a:lnTo>
                    <a:lnTo>
                      <a:pt x="3" y="55"/>
                    </a:lnTo>
                    <a:lnTo>
                      <a:pt x="0" y="41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2" y="18"/>
                    </a:lnTo>
                    <a:lnTo>
                      <a:pt x="1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2A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55"/>
              <p:cNvSpPr>
                <a:spLocks/>
              </p:cNvSpPr>
              <p:nvPr/>
            </p:nvSpPr>
            <p:spPr bwMode="auto">
              <a:xfrm>
                <a:off x="5389" y="3965"/>
                <a:ext cx="29" cy="114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50" y="9"/>
                  </a:cxn>
                  <a:cxn ang="0">
                    <a:pos x="53" y="19"/>
                  </a:cxn>
                  <a:cxn ang="0">
                    <a:pos x="55" y="27"/>
                  </a:cxn>
                  <a:cxn ang="0">
                    <a:pos x="57" y="36"/>
                  </a:cxn>
                  <a:cxn ang="0">
                    <a:pos x="58" y="51"/>
                  </a:cxn>
                  <a:cxn ang="0">
                    <a:pos x="59" y="66"/>
                  </a:cxn>
                  <a:cxn ang="0">
                    <a:pos x="59" y="82"/>
                  </a:cxn>
                  <a:cxn ang="0">
                    <a:pos x="59" y="98"/>
                  </a:cxn>
                  <a:cxn ang="0">
                    <a:pos x="57" y="122"/>
                  </a:cxn>
                  <a:cxn ang="0">
                    <a:pos x="55" y="147"/>
                  </a:cxn>
                  <a:cxn ang="0">
                    <a:pos x="52" y="171"/>
                  </a:cxn>
                  <a:cxn ang="0">
                    <a:pos x="47" y="194"/>
                  </a:cxn>
                  <a:cxn ang="0">
                    <a:pos x="45" y="203"/>
                  </a:cxn>
                  <a:cxn ang="0">
                    <a:pos x="42" y="212"/>
                  </a:cxn>
                  <a:cxn ang="0">
                    <a:pos x="38" y="220"/>
                  </a:cxn>
                  <a:cxn ang="0">
                    <a:pos x="33" y="228"/>
                  </a:cxn>
                  <a:cxn ang="0">
                    <a:pos x="30" y="228"/>
                  </a:cxn>
                  <a:cxn ang="0">
                    <a:pos x="28" y="229"/>
                  </a:cxn>
                  <a:cxn ang="0">
                    <a:pos x="25" y="229"/>
                  </a:cxn>
                  <a:cxn ang="0">
                    <a:pos x="23" y="227"/>
                  </a:cxn>
                  <a:cxn ang="0">
                    <a:pos x="25" y="218"/>
                  </a:cxn>
                  <a:cxn ang="0">
                    <a:pos x="28" y="209"/>
                  </a:cxn>
                  <a:cxn ang="0">
                    <a:pos x="30" y="200"/>
                  </a:cxn>
                  <a:cxn ang="0">
                    <a:pos x="32" y="191"/>
                  </a:cxn>
                  <a:cxn ang="0">
                    <a:pos x="38" y="152"/>
                  </a:cxn>
                  <a:cxn ang="0">
                    <a:pos x="42" y="112"/>
                  </a:cxn>
                  <a:cxn ang="0">
                    <a:pos x="41" y="72"/>
                  </a:cxn>
                  <a:cxn ang="0">
                    <a:pos x="31" y="35"/>
                  </a:cxn>
                  <a:cxn ang="0">
                    <a:pos x="26" y="28"/>
                  </a:cxn>
                  <a:cxn ang="0">
                    <a:pos x="19" y="28"/>
                  </a:cxn>
                  <a:cxn ang="0">
                    <a:pos x="11" y="30"/>
                  </a:cxn>
                  <a:cxn ang="0">
                    <a:pos x="3" y="30"/>
                  </a:cxn>
                  <a:cxn ang="0">
                    <a:pos x="1" y="28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4" y="5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4" y="2"/>
                  </a:cxn>
                </a:cxnLst>
                <a:rect l="0" t="0" r="r" b="b"/>
                <a:pathLst>
                  <a:path w="59" h="229">
                    <a:moveTo>
                      <a:pt x="44" y="2"/>
                    </a:moveTo>
                    <a:lnTo>
                      <a:pt x="50" y="9"/>
                    </a:lnTo>
                    <a:lnTo>
                      <a:pt x="53" y="19"/>
                    </a:lnTo>
                    <a:lnTo>
                      <a:pt x="55" y="27"/>
                    </a:lnTo>
                    <a:lnTo>
                      <a:pt x="57" y="36"/>
                    </a:lnTo>
                    <a:lnTo>
                      <a:pt x="58" y="51"/>
                    </a:lnTo>
                    <a:lnTo>
                      <a:pt x="59" y="66"/>
                    </a:lnTo>
                    <a:lnTo>
                      <a:pt x="59" y="82"/>
                    </a:lnTo>
                    <a:lnTo>
                      <a:pt x="59" y="98"/>
                    </a:lnTo>
                    <a:lnTo>
                      <a:pt x="57" y="122"/>
                    </a:lnTo>
                    <a:lnTo>
                      <a:pt x="55" y="147"/>
                    </a:lnTo>
                    <a:lnTo>
                      <a:pt x="52" y="171"/>
                    </a:lnTo>
                    <a:lnTo>
                      <a:pt x="47" y="194"/>
                    </a:lnTo>
                    <a:lnTo>
                      <a:pt x="45" y="203"/>
                    </a:lnTo>
                    <a:lnTo>
                      <a:pt x="42" y="212"/>
                    </a:lnTo>
                    <a:lnTo>
                      <a:pt x="38" y="220"/>
                    </a:lnTo>
                    <a:lnTo>
                      <a:pt x="33" y="228"/>
                    </a:lnTo>
                    <a:lnTo>
                      <a:pt x="30" y="228"/>
                    </a:lnTo>
                    <a:lnTo>
                      <a:pt x="28" y="229"/>
                    </a:lnTo>
                    <a:lnTo>
                      <a:pt x="25" y="229"/>
                    </a:lnTo>
                    <a:lnTo>
                      <a:pt x="23" y="227"/>
                    </a:lnTo>
                    <a:lnTo>
                      <a:pt x="25" y="218"/>
                    </a:lnTo>
                    <a:lnTo>
                      <a:pt x="28" y="209"/>
                    </a:lnTo>
                    <a:lnTo>
                      <a:pt x="30" y="200"/>
                    </a:lnTo>
                    <a:lnTo>
                      <a:pt x="32" y="191"/>
                    </a:lnTo>
                    <a:lnTo>
                      <a:pt x="38" y="152"/>
                    </a:lnTo>
                    <a:lnTo>
                      <a:pt x="42" y="112"/>
                    </a:lnTo>
                    <a:lnTo>
                      <a:pt x="41" y="72"/>
                    </a:lnTo>
                    <a:lnTo>
                      <a:pt x="31" y="35"/>
                    </a:lnTo>
                    <a:lnTo>
                      <a:pt x="26" y="28"/>
                    </a:lnTo>
                    <a:lnTo>
                      <a:pt x="19" y="28"/>
                    </a:lnTo>
                    <a:lnTo>
                      <a:pt x="11" y="30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56"/>
              <p:cNvSpPr>
                <a:spLocks/>
              </p:cNvSpPr>
              <p:nvPr/>
            </p:nvSpPr>
            <p:spPr bwMode="auto">
              <a:xfrm>
                <a:off x="4985" y="3973"/>
                <a:ext cx="161" cy="116"/>
              </a:xfrm>
              <a:custGeom>
                <a:avLst/>
                <a:gdLst/>
                <a:ahLst/>
                <a:cxnLst>
                  <a:cxn ang="0">
                    <a:pos x="322" y="5"/>
                  </a:cxn>
                  <a:cxn ang="0">
                    <a:pos x="322" y="10"/>
                  </a:cxn>
                  <a:cxn ang="0">
                    <a:pos x="319" y="14"/>
                  </a:cxn>
                  <a:cxn ang="0">
                    <a:pos x="316" y="18"/>
                  </a:cxn>
                  <a:cxn ang="0">
                    <a:pos x="313" y="21"/>
                  </a:cxn>
                  <a:cxn ang="0">
                    <a:pos x="301" y="28"/>
                  </a:cxn>
                  <a:cxn ang="0">
                    <a:pos x="288" y="35"/>
                  </a:cxn>
                  <a:cxn ang="0">
                    <a:pos x="276" y="42"/>
                  </a:cxn>
                  <a:cxn ang="0">
                    <a:pos x="264" y="50"/>
                  </a:cxn>
                  <a:cxn ang="0">
                    <a:pos x="251" y="58"/>
                  </a:cxn>
                  <a:cxn ang="0">
                    <a:pos x="240" y="66"/>
                  </a:cxn>
                  <a:cxn ang="0">
                    <a:pos x="228" y="75"/>
                  </a:cxn>
                  <a:cxn ang="0">
                    <a:pos x="216" y="83"/>
                  </a:cxn>
                  <a:cxn ang="0">
                    <a:pos x="205" y="92"/>
                  </a:cxn>
                  <a:cxn ang="0">
                    <a:pos x="193" y="100"/>
                  </a:cxn>
                  <a:cxn ang="0">
                    <a:pos x="182" y="109"/>
                  </a:cxn>
                  <a:cxn ang="0">
                    <a:pos x="170" y="117"/>
                  </a:cxn>
                  <a:cxn ang="0">
                    <a:pos x="158" y="127"/>
                  </a:cxn>
                  <a:cxn ang="0">
                    <a:pos x="147" y="135"/>
                  </a:cxn>
                  <a:cxn ang="0">
                    <a:pos x="134" y="143"/>
                  </a:cxn>
                  <a:cxn ang="0">
                    <a:pos x="122" y="150"/>
                  </a:cxn>
                  <a:cxn ang="0">
                    <a:pos x="108" y="160"/>
                  </a:cxn>
                  <a:cxn ang="0">
                    <a:pos x="95" y="170"/>
                  </a:cxn>
                  <a:cxn ang="0">
                    <a:pos x="81" y="180"/>
                  </a:cxn>
                  <a:cxn ang="0">
                    <a:pos x="67" y="189"/>
                  </a:cxn>
                  <a:cxn ang="0">
                    <a:pos x="53" y="198"/>
                  </a:cxn>
                  <a:cxn ang="0">
                    <a:pos x="39" y="207"/>
                  </a:cxn>
                  <a:cxn ang="0">
                    <a:pos x="26" y="217"/>
                  </a:cxn>
                  <a:cxn ang="0">
                    <a:pos x="12" y="228"/>
                  </a:cxn>
                  <a:cxn ang="0">
                    <a:pos x="9" y="229"/>
                  </a:cxn>
                  <a:cxn ang="0">
                    <a:pos x="5" y="230"/>
                  </a:cxn>
                  <a:cxn ang="0">
                    <a:pos x="2" y="231"/>
                  </a:cxn>
                  <a:cxn ang="0">
                    <a:pos x="0" y="228"/>
                  </a:cxn>
                  <a:cxn ang="0">
                    <a:pos x="0" y="225"/>
                  </a:cxn>
                  <a:cxn ang="0">
                    <a:pos x="16" y="212"/>
                  </a:cxn>
                  <a:cxn ang="0">
                    <a:pos x="33" y="198"/>
                  </a:cxn>
                  <a:cxn ang="0">
                    <a:pos x="49" y="185"/>
                  </a:cxn>
                  <a:cxn ang="0">
                    <a:pos x="65" y="172"/>
                  </a:cxn>
                  <a:cxn ang="0">
                    <a:pos x="81" y="159"/>
                  </a:cxn>
                  <a:cxn ang="0">
                    <a:pos x="97" y="146"/>
                  </a:cxn>
                  <a:cxn ang="0">
                    <a:pos x="113" y="134"/>
                  </a:cxn>
                  <a:cxn ang="0">
                    <a:pos x="130" y="121"/>
                  </a:cxn>
                  <a:cxn ang="0">
                    <a:pos x="147" y="108"/>
                  </a:cxn>
                  <a:cxn ang="0">
                    <a:pos x="163" y="96"/>
                  </a:cxn>
                  <a:cxn ang="0">
                    <a:pos x="179" y="84"/>
                  </a:cxn>
                  <a:cxn ang="0">
                    <a:pos x="196" y="73"/>
                  </a:cxn>
                  <a:cxn ang="0">
                    <a:pos x="212" y="61"/>
                  </a:cxn>
                  <a:cxn ang="0">
                    <a:pos x="229" y="50"/>
                  </a:cxn>
                  <a:cxn ang="0">
                    <a:pos x="246" y="39"/>
                  </a:cxn>
                  <a:cxn ang="0">
                    <a:pos x="264" y="29"/>
                  </a:cxn>
                  <a:cxn ang="0">
                    <a:pos x="265" y="27"/>
                  </a:cxn>
                  <a:cxn ang="0">
                    <a:pos x="271" y="24"/>
                  </a:cxn>
                  <a:cxn ang="0">
                    <a:pos x="276" y="20"/>
                  </a:cxn>
                  <a:cxn ang="0">
                    <a:pos x="282" y="17"/>
                  </a:cxn>
                  <a:cxn ang="0">
                    <a:pos x="288" y="13"/>
                  </a:cxn>
                  <a:cxn ang="0">
                    <a:pos x="293" y="10"/>
                  </a:cxn>
                  <a:cxn ang="0">
                    <a:pos x="299" y="6"/>
                  </a:cxn>
                  <a:cxn ang="0">
                    <a:pos x="305" y="3"/>
                  </a:cxn>
                  <a:cxn ang="0">
                    <a:pos x="311" y="0"/>
                  </a:cxn>
                  <a:cxn ang="0">
                    <a:pos x="315" y="0"/>
                  </a:cxn>
                  <a:cxn ang="0">
                    <a:pos x="318" y="1"/>
                  </a:cxn>
                  <a:cxn ang="0">
                    <a:pos x="320" y="3"/>
                  </a:cxn>
                  <a:cxn ang="0">
                    <a:pos x="322" y="5"/>
                  </a:cxn>
                </a:cxnLst>
                <a:rect l="0" t="0" r="r" b="b"/>
                <a:pathLst>
                  <a:path w="322" h="231">
                    <a:moveTo>
                      <a:pt x="322" y="5"/>
                    </a:moveTo>
                    <a:lnTo>
                      <a:pt x="322" y="10"/>
                    </a:lnTo>
                    <a:lnTo>
                      <a:pt x="319" y="14"/>
                    </a:lnTo>
                    <a:lnTo>
                      <a:pt x="316" y="18"/>
                    </a:lnTo>
                    <a:lnTo>
                      <a:pt x="313" y="21"/>
                    </a:lnTo>
                    <a:lnTo>
                      <a:pt x="301" y="28"/>
                    </a:lnTo>
                    <a:lnTo>
                      <a:pt x="288" y="35"/>
                    </a:lnTo>
                    <a:lnTo>
                      <a:pt x="276" y="42"/>
                    </a:lnTo>
                    <a:lnTo>
                      <a:pt x="264" y="50"/>
                    </a:lnTo>
                    <a:lnTo>
                      <a:pt x="251" y="58"/>
                    </a:lnTo>
                    <a:lnTo>
                      <a:pt x="240" y="66"/>
                    </a:lnTo>
                    <a:lnTo>
                      <a:pt x="228" y="75"/>
                    </a:lnTo>
                    <a:lnTo>
                      <a:pt x="216" y="83"/>
                    </a:lnTo>
                    <a:lnTo>
                      <a:pt x="205" y="92"/>
                    </a:lnTo>
                    <a:lnTo>
                      <a:pt x="193" y="100"/>
                    </a:lnTo>
                    <a:lnTo>
                      <a:pt x="182" y="109"/>
                    </a:lnTo>
                    <a:lnTo>
                      <a:pt x="170" y="117"/>
                    </a:lnTo>
                    <a:lnTo>
                      <a:pt x="158" y="127"/>
                    </a:lnTo>
                    <a:lnTo>
                      <a:pt x="147" y="135"/>
                    </a:lnTo>
                    <a:lnTo>
                      <a:pt x="134" y="143"/>
                    </a:lnTo>
                    <a:lnTo>
                      <a:pt x="122" y="150"/>
                    </a:lnTo>
                    <a:lnTo>
                      <a:pt x="108" y="160"/>
                    </a:lnTo>
                    <a:lnTo>
                      <a:pt x="95" y="170"/>
                    </a:lnTo>
                    <a:lnTo>
                      <a:pt x="81" y="180"/>
                    </a:lnTo>
                    <a:lnTo>
                      <a:pt x="67" y="189"/>
                    </a:lnTo>
                    <a:lnTo>
                      <a:pt x="53" y="198"/>
                    </a:lnTo>
                    <a:lnTo>
                      <a:pt x="39" y="207"/>
                    </a:lnTo>
                    <a:lnTo>
                      <a:pt x="26" y="217"/>
                    </a:lnTo>
                    <a:lnTo>
                      <a:pt x="12" y="228"/>
                    </a:lnTo>
                    <a:lnTo>
                      <a:pt x="9" y="229"/>
                    </a:lnTo>
                    <a:lnTo>
                      <a:pt x="5" y="230"/>
                    </a:lnTo>
                    <a:lnTo>
                      <a:pt x="2" y="231"/>
                    </a:lnTo>
                    <a:lnTo>
                      <a:pt x="0" y="228"/>
                    </a:lnTo>
                    <a:lnTo>
                      <a:pt x="0" y="225"/>
                    </a:lnTo>
                    <a:lnTo>
                      <a:pt x="16" y="212"/>
                    </a:lnTo>
                    <a:lnTo>
                      <a:pt x="33" y="198"/>
                    </a:lnTo>
                    <a:lnTo>
                      <a:pt x="49" y="185"/>
                    </a:lnTo>
                    <a:lnTo>
                      <a:pt x="65" y="172"/>
                    </a:lnTo>
                    <a:lnTo>
                      <a:pt x="81" y="159"/>
                    </a:lnTo>
                    <a:lnTo>
                      <a:pt x="97" y="146"/>
                    </a:lnTo>
                    <a:lnTo>
                      <a:pt x="113" y="134"/>
                    </a:lnTo>
                    <a:lnTo>
                      <a:pt x="130" y="121"/>
                    </a:lnTo>
                    <a:lnTo>
                      <a:pt x="147" y="108"/>
                    </a:lnTo>
                    <a:lnTo>
                      <a:pt x="163" y="96"/>
                    </a:lnTo>
                    <a:lnTo>
                      <a:pt x="179" y="84"/>
                    </a:lnTo>
                    <a:lnTo>
                      <a:pt x="196" y="73"/>
                    </a:lnTo>
                    <a:lnTo>
                      <a:pt x="212" y="61"/>
                    </a:lnTo>
                    <a:lnTo>
                      <a:pt x="229" y="50"/>
                    </a:lnTo>
                    <a:lnTo>
                      <a:pt x="246" y="39"/>
                    </a:lnTo>
                    <a:lnTo>
                      <a:pt x="264" y="29"/>
                    </a:lnTo>
                    <a:lnTo>
                      <a:pt x="265" y="27"/>
                    </a:lnTo>
                    <a:lnTo>
                      <a:pt x="271" y="24"/>
                    </a:lnTo>
                    <a:lnTo>
                      <a:pt x="276" y="20"/>
                    </a:lnTo>
                    <a:lnTo>
                      <a:pt x="282" y="17"/>
                    </a:lnTo>
                    <a:lnTo>
                      <a:pt x="288" y="13"/>
                    </a:lnTo>
                    <a:lnTo>
                      <a:pt x="293" y="10"/>
                    </a:lnTo>
                    <a:lnTo>
                      <a:pt x="299" y="6"/>
                    </a:lnTo>
                    <a:lnTo>
                      <a:pt x="305" y="3"/>
                    </a:lnTo>
                    <a:lnTo>
                      <a:pt x="311" y="0"/>
                    </a:lnTo>
                    <a:lnTo>
                      <a:pt x="315" y="0"/>
                    </a:lnTo>
                    <a:lnTo>
                      <a:pt x="318" y="1"/>
                    </a:lnTo>
                    <a:lnTo>
                      <a:pt x="320" y="3"/>
                    </a:lnTo>
                    <a:lnTo>
                      <a:pt x="3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57"/>
              <p:cNvSpPr>
                <a:spLocks/>
              </p:cNvSpPr>
              <p:nvPr/>
            </p:nvSpPr>
            <p:spPr bwMode="auto">
              <a:xfrm>
                <a:off x="5371" y="3979"/>
                <a:ext cx="25" cy="114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8" y="21"/>
                  </a:cxn>
                  <a:cxn ang="0">
                    <a:pos x="18" y="28"/>
                  </a:cxn>
                  <a:cxn ang="0">
                    <a:pos x="18" y="35"/>
                  </a:cxn>
                  <a:cxn ang="0">
                    <a:pos x="20" y="42"/>
                  </a:cxn>
                  <a:cxn ang="0">
                    <a:pos x="27" y="48"/>
                  </a:cxn>
                  <a:cxn ang="0">
                    <a:pos x="28" y="44"/>
                  </a:cxn>
                  <a:cxn ang="0">
                    <a:pos x="29" y="39"/>
                  </a:cxn>
                  <a:cxn ang="0">
                    <a:pos x="30" y="35"/>
                  </a:cxn>
                  <a:cxn ang="0">
                    <a:pos x="34" y="34"/>
                  </a:cxn>
                  <a:cxn ang="0">
                    <a:pos x="36" y="39"/>
                  </a:cxn>
                  <a:cxn ang="0">
                    <a:pos x="41" y="42"/>
                  </a:cxn>
                  <a:cxn ang="0">
                    <a:pos x="45" y="45"/>
                  </a:cxn>
                  <a:cxn ang="0">
                    <a:pos x="48" y="49"/>
                  </a:cxn>
                  <a:cxn ang="0">
                    <a:pos x="50" y="95"/>
                  </a:cxn>
                  <a:cxn ang="0">
                    <a:pos x="47" y="139"/>
                  </a:cxn>
                  <a:cxn ang="0">
                    <a:pos x="40" y="182"/>
                  </a:cxn>
                  <a:cxn ang="0">
                    <a:pos x="30" y="223"/>
                  </a:cxn>
                  <a:cxn ang="0">
                    <a:pos x="28" y="225"/>
                  </a:cxn>
                  <a:cxn ang="0">
                    <a:pos x="26" y="226"/>
                  </a:cxn>
                  <a:cxn ang="0">
                    <a:pos x="24" y="227"/>
                  </a:cxn>
                  <a:cxn ang="0">
                    <a:pos x="22" y="226"/>
                  </a:cxn>
                  <a:cxn ang="0">
                    <a:pos x="21" y="224"/>
                  </a:cxn>
                  <a:cxn ang="0">
                    <a:pos x="30" y="189"/>
                  </a:cxn>
                  <a:cxn ang="0">
                    <a:pos x="34" y="152"/>
                  </a:cxn>
                  <a:cxn ang="0">
                    <a:pos x="33" y="115"/>
                  </a:cxn>
                  <a:cxn ang="0">
                    <a:pos x="29" y="78"/>
                  </a:cxn>
                  <a:cxn ang="0">
                    <a:pos x="25" y="72"/>
                  </a:cxn>
                  <a:cxn ang="0">
                    <a:pos x="19" y="70"/>
                  </a:cxn>
                  <a:cxn ang="0">
                    <a:pos x="13" y="69"/>
                  </a:cxn>
                  <a:cxn ang="0">
                    <a:pos x="8" y="66"/>
                  </a:cxn>
                  <a:cxn ang="0">
                    <a:pos x="3" y="56"/>
                  </a:cxn>
                  <a:cxn ang="0">
                    <a:pos x="0" y="44"/>
                  </a:cxn>
                  <a:cxn ang="0">
                    <a:pos x="1" y="32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0" y="9"/>
                  </a:cxn>
                  <a:cxn ang="0">
                    <a:pos x="14" y="4"/>
                  </a:cxn>
                  <a:cxn ang="0">
                    <a:pos x="19" y="0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0"/>
                  </a:cxn>
                  <a:cxn ang="0">
                    <a:pos x="18" y="14"/>
                  </a:cxn>
                </a:cxnLst>
                <a:rect l="0" t="0" r="r" b="b"/>
                <a:pathLst>
                  <a:path w="50" h="227">
                    <a:moveTo>
                      <a:pt x="18" y="14"/>
                    </a:moveTo>
                    <a:lnTo>
                      <a:pt x="18" y="21"/>
                    </a:lnTo>
                    <a:lnTo>
                      <a:pt x="18" y="28"/>
                    </a:lnTo>
                    <a:lnTo>
                      <a:pt x="18" y="35"/>
                    </a:lnTo>
                    <a:lnTo>
                      <a:pt x="20" y="42"/>
                    </a:lnTo>
                    <a:lnTo>
                      <a:pt x="27" y="48"/>
                    </a:lnTo>
                    <a:lnTo>
                      <a:pt x="28" y="44"/>
                    </a:lnTo>
                    <a:lnTo>
                      <a:pt x="29" y="39"/>
                    </a:lnTo>
                    <a:lnTo>
                      <a:pt x="30" y="35"/>
                    </a:lnTo>
                    <a:lnTo>
                      <a:pt x="34" y="34"/>
                    </a:lnTo>
                    <a:lnTo>
                      <a:pt x="36" y="39"/>
                    </a:lnTo>
                    <a:lnTo>
                      <a:pt x="41" y="42"/>
                    </a:lnTo>
                    <a:lnTo>
                      <a:pt x="45" y="45"/>
                    </a:lnTo>
                    <a:lnTo>
                      <a:pt x="48" y="49"/>
                    </a:lnTo>
                    <a:lnTo>
                      <a:pt x="50" y="95"/>
                    </a:lnTo>
                    <a:lnTo>
                      <a:pt x="47" y="139"/>
                    </a:lnTo>
                    <a:lnTo>
                      <a:pt x="40" y="182"/>
                    </a:lnTo>
                    <a:lnTo>
                      <a:pt x="30" y="223"/>
                    </a:lnTo>
                    <a:lnTo>
                      <a:pt x="28" y="225"/>
                    </a:lnTo>
                    <a:lnTo>
                      <a:pt x="26" y="226"/>
                    </a:lnTo>
                    <a:lnTo>
                      <a:pt x="24" y="227"/>
                    </a:lnTo>
                    <a:lnTo>
                      <a:pt x="22" y="226"/>
                    </a:lnTo>
                    <a:lnTo>
                      <a:pt x="21" y="224"/>
                    </a:lnTo>
                    <a:lnTo>
                      <a:pt x="30" y="189"/>
                    </a:lnTo>
                    <a:lnTo>
                      <a:pt x="34" y="152"/>
                    </a:lnTo>
                    <a:lnTo>
                      <a:pt x="33" y="115"/>
                    </a:lnTo>
                    <a:lnTo>
                      <a:pt x="29" y="78"/>
                    </a:lnTo>
                    <a:lnTo>
                      <a:pt x="25" y="72"/>
                    </a:lnTo>
                    <a:lnTo>
                      <a:pt x="19" y="70"/>
                    </a:lnTo>
                    <a:lnTo>
                      <a:pt x="13" y="69"/>
                    </a:lnTo>
                    <a:lnTo>
                      <a:pt x="8" y="66"/>
                    </a:lnTo>
                    <a:lnTo>
                      <a:pt x="3" y="56"/>
                    </a:lnTo>
                    <a:lnTo>
                      <a:pt x="0" y="44"/>
                    </a:lnTo>
                    <a:lnTo>
                      <a:pt x="1" y="32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58"/>
              <p:cNvSpPr>
                <a:spLocks/>
              </p:cNvSpPr>
              <p:nvPr/>
            </p:nvSpPr>
            <p:spPr bwMode="auto">
              <a:xfrm>
                <a:off x="5284" y="4005"/>
                <a:ext cx="61" cy="52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3" y="16"/>
                  </a:cxn>
                  <a:cxn ang="0">
                    <a:pos x="16" y="26"/>
                  </a:cxn>
                  <a:cxn ang="0">
                    <a:pos x="21" y="36"/>
                  </a:cxn>
                  <a:cxn ang="0">
                    <a:pos x="27" y="45"/>
                  </a:cxn>
                  <a:cxn ang="0">
                    <a:pos x="34" y="54"/>
                  </a:cxn>
                  <a:cxn ang="0">
                    <a:pos x="42" y="63"/>
                  </a:cxn>
                  <a:cxn ang="0">
                    <a:pos x="50" y="70"/>
                  </a:cxn>
                  <a:cxn ang="0">
                    <a:pos x="59" y="77"/>
                  </a:cxn>
                  <a:cxn ang="0">
                    <a:pos x="66" y="79"/>
                  </a:cxn>
                  <a:cxn ang="0">
                    <a:pos x="73" y="81"/>
                  </a:cxn>
                  <a:cxn ang="0">
                    <a:pos x="80" y="82"/>
                  </a:cxn>
                  <a:cxn ang="0">
                    <a:pos x="87" y="83"/>
                  </a:cxn>
                  <a:cxn ang="0">
                    <a:pos x="95" y="84"/>
                  </a:cxn>
                  <a:cxn ang="0">
                    <a:pos x="102" y="85"/>
                  </a:cxn>
                  <a:cxn ang="0">
                    <a:pos x="110" y="85"/>
                  </a:cxn>
                  <a:cxn ang="0">
                    <a:pos x="118" y="84"/>
                  </a:cxn>
                  <a:cxn ang="0">
                    <a:pos x="120" y="85"/>
                  </a:cxn>
                  <a:cxn ang="0">
                    <a:pos x="121" y="87"/>
                  </a:cxn>
                  <a:cxn ang="0">
                    <a:pos x="121" y="88"/>
                  </a:cxn>
                  <a:cxn ang="0">
                    <a:pos x="121" y="90"/>
                  </a:cxn>
                  <a:cxn ang="0">
                    <a:pos x="113" y="96"/>
                  </a:cxn>
                  <a:cxn ang="0">
                    <a:pos x="103" y="101"/>
                  </a:cxn>
                  <a:cxn ang="0">
                    <a:pos x="93" y="103"/>
                  </a:cxn>
                  <a:cxn ang="0">
                    <a:pos x="83" y="104"/>
                  </a:cxn>
                  <a:cxn ang="0">
                    <a:pos x="72" y="103"/>
                  </a:cxn>
                  <a:cxn ang="0">
                    <a:pos x="61" y="102"/>
                  </a:cxn>
                  <a:cxn ang="0">
                    <a:pos x="51" y="99"/>
                  </a:cxn>
                  <a:cxn ang="0">
                    <a:pos x="42" y="96"/>
                  </a:cxn>
                  <a:cxn ang="0">
                    <a:pos x="34" y="90"/>
                  </a:cxn>
                  <a:cxn ang="0">
                    <a:pos x="26" y="83"/>
                  </a:cxn>
                  <a:cxn ang="0">
                    <a:pos x="18" y="75"/>
                  </a:cxn>
                  <a:cxn ang="0">
                    <a:pos x="12" y="66"/>
                  </a:cxn>
                  <a:cxn ang="0">
                    <a:pos x="7" y="57"/>
                  </a:cxn>
                  <a:cxn ang="0">
                    <a:pos x="4" y="47"/>
                  </a:cxn>
                  <a:cxn ang="0">
                    <a:pos x="2" y="37"/>
                  </a:cxn>
                  <a:cxn ang="0">
                    <a:pos x="1" y="26"/>
                  </a:cxn>
                  <a:cxn ang="0">
                    <a:pos x="1" y="19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3"/>
                  </a:cxn>
                  <a:cxn ang="0">
                    <a:pos x="12" y="5"/>
                  </a:cxn>
                </a:cxnLst>
                <a:rect l="0" t="0" r="r" b="b"/>
                <a:pathLst>
                  <a:path w="121" h="104">
                    <a:moveTo>
                      <a:pt x="12" y="5"/>
                    </a:moveTo>
                    <a:lnTo>
                      <a:pt x="13" y="16"/>
                    </a:lnTo>
                    <a:lnTo>
                      <a:pt x="16" y="26"/>
                    </a:lnTo>
                    <a:lnTo>
                      <a:pt x="21" y="36"/>
                    </a:lnTo>
                    <a:lnTo>
                      <a:pt x="27" y="45"/>
                    </a:lnTo>
                    <a:lnTo>
                      <a:pt x="34" y="54"/>
                    </a:lnTo>
                    <a:lnTo>
                      <a:pt x="42" y="63"/>
                    </a:lnTo>
                    <a:lnTo>
                      <a:pt x="50" y="70"/>
                    </a:lnTo>
                    <a:lnTo>
                      <a:pt x="59" y="77"/>
                    </a:lnTo>
                    <a:lnTo>
                      <a:pt x="66" y="79"/>
                    </a:lnTo>
                    <a:lnTo>
                      <a:pt x="73" y="81"/>
                    </a:lnTo>
                    <a:lnTo>
                      <a:pt x="80" y="82"/>
                    </a:lnTo>
                    <a:lnTo>
                      <a:pt x="87" y="83"/>
                    </a:lnTo>
                    <a:lnTo>
                      <a:pt x="95" y="84"/>
                    </a:lnTo>
                    <a:lnTo>
                      <a:pt x="102" y="85"/>
                    </a:lnTo>
                    <a:lnTo>
                      <a:pt x="110" y="85"/>
                    </a:lnTo>
                    <a:lnTo>
                      <a:pt x="118" y="84"/>
                    </a:lnTo>
                    <a:lnTo>
                      <a:pt x="120" y="85"/>
                    </a:lnTo>
                    <a:lnTo>
                      <a:pt x="121" y="87"/>
                    </a:lnTo>
                    <a:lnTo>
                      <a:pt x="121" y="88"/>
                    </a:lnTo>
                    <a:lnTo>
                      <a:pt x="121" y="90"/>
                    </a:lnTo>
                    <a:lnTo>
                      <a:pt x="113" y="96"/>
                    </a:lnTo>
                    <a:lnTo>
                      <a:pt x="103" y="101"/>
                    </a:lnTo>
                    <a:lnTo>
                      <a:pt x="93" y="103"/>
                    </a:lnTo>
                    <a:lnTo>
                      <a:pt x="83" y="104"/>
                    </a:lnTo>
                    <a:lnTo>
                      <a:pt x="72" y="103"/>
                    </a:lnTo>
                    <a:lnTo>
                      <a:pt x="61" y="102"/>
                    </a:lnTo>
                    <a:lnTo>
                      <a:pt x="51" y="99"/>
                    </a:lnTo>
                    <a:lnTo>
                      <a:pt x="42" y="96"/>
                    </a:lnTo>
                    <a:lnTo>
                      <a:pt x="34" y="90"/>
                    </a:lnTo>
                    <a:lnTo>
                      <a:pt x="26" y="83"/>
                    </a:lnTo>
                    <a:lnTo>
                      <a:pt x="18" y="75"/>
                    </a:lnTo>
                    <a:lnTo>
                      <a:pt x="12" y="66"/>
                    </a:lnTo>
                    <a:lnTo>
                      <a:pt x="7" y="57"/>
                    </a:lnTo>
                    <a:lnTo>
                      <a:pt x="4" y="47"/>
                    </a:lnTo>
                    <a:lnTo>
                      <a:pt x="2" y="37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59"/>
              <p:cNvSpPr>
                <a:spLocks/>
              </p:cNvSpPr>
              <p:nvPr/>
            </p:nvSpPr>
            <p:spPr bwMode="auto">
              <a:xfrm>
                <a:off x="5129" y="4048"/>
                <a:ext cx="163" cy="50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92" y="27"/>
                  </a:cxn>
                  <a:cxn ang="0">
                    <a:pos x="119" y="39"/>
                  </a:cxn>
                  <a:cxn ang="0">
                    <a:pos x="147" y="47"/>
                  </a:cxn>
                  <a:cxn ang="0">
                    <a:pos x="180" y="53"/>
                  </a:cxn>
                  <a:cxn ang="0">
                    <a:pos x="219" y="56"/>
                  </a:cxn>
                  <a:cxn ang="0">
                    <a:pos x="256" y="56"/>
                  </a:cxn>
                  <a:cxn ang="0">
                    <a:pos x="293" y="51"/>
                  </a:cxn>
                  <a:cxn ang="0">
                    <a:pos x="314" y="47"/>
                  </a:cxn>
                  <a:cxn ang="0">
                    <a:pos x="321" y="48"/>
                  </a:cxn>
                  <a:cxn ang="0">
                    <a:pos x="322" y="54"/>
                  </a:cxn>
                  <a:cxn ang="0">
                    <a:pos x="300" y="63"/>
                  </a:cxn>
                  <a:cxn ang="0">
                    <a:pos x="275" y="66"/>
                  </a:cxn>
                  <a:cxn ang="0">
                    <a:pos x="249" y="68"/>
                  </a:cxn>
                  <a:cxn ang="0">
                    <a:pos x="224" y="70"/>
                  </a:cxn>
                  <a:cxn ang="0">
                    <a:pos x="186" y="70"/>
                  </a:cxn>
                  <a:cxn ang="0">
                    <a:pos x="151" y="67"/>
                  </a:cxn>
                  <a:cxn ang="0">
                    <a:pos x="117" y="61"/>
                  </a:cxn>
                  <a:cxn ang="0">
                    <a:pos x="83" y="53"/>
                  </a:cxn>
                  <a:cxn ang="0">
                    <a:pos x="73" y="48"/>
                  </a:cxn>
                  <a:cxn ang="0">
                    <a:pos x="65" y="50"/>
                  </a:cxn>
                  <a:cxn ang="0">
                    <a:pos x="60" y="75"/>
                  </a:cxn>
                  <a:cxn ang="0">
                    <a:pos x="51" y="99"/>
                  </a:cxn>
                  <a:cxn ang="0">
                    <a:pos x="36" y="96"/>
                  </a:cxn>
                  <a:cxn ang="0">
                    <a:pos x="23" y="89"/>
                  </a:cxn>
                  <a:cxn ang="0">
                    <a:pos x="10" y="80"/>
                  </a:cxn>
                  <a:cxn ang="0">
                    <a:pos x="0" y="69"/>
                  </a:cxn>
                  <a:cxn ang="0">
                    <a:pos x="1" y="64"/>
                  </a:cxn>
                  <a:cxn ang="0">
                    <a:pos x="4" y="63"/>
                  </a:cxn>
                  <a:cxn ang="0">
                    <a:pos x="13" y="65"/>
                  </a:cxn>
                  <a:cxn ang="0">
                    <a:pos x="21" y="67"/>
                  </a:cxn>
                  <a:cxn ang="0">
                    <a:pos x="30" y="69"/>
                  </a:cxn>
                  <a:cxn ang="0">
                    <a:pos x="38" y="70"/>
                  </a:cxn>
                  <a:cxn ang="0">
                    <a:pos x="44" y="56"/>
                  </a:cxn>
                  <a:cxn ang="0">
                    <a:pos x="46" y="40"/>
                  </a:cxn>
                  <a:cxn ang="0">
                    <a:pos x="43" y="21"/>
                  </a:cxn>
                  <a:cxn ang="0">
                    <a:pos x="41" y="3"/>
                  </a:cxn>
                  <a:cxn ang="0">
                    <a:pos x="47" y="1"/>
                  </a:cxn>
                  <a:cxn ang="0">
                    <a:pos x="52" y="6"/>
                  </a:cxn>
                </a:cxnLst>
                <a:rect l="0" t="0" r="r" b="b"/>
                <a:pathLst>
                  <a:path w="324" h="99">
                    <a:moveTo>
                      <a:pt x="52" y="6"/>
                    </a:moveTo>
                    <a:lnTo>
                      <a:pt x="65" y="13"/>
                    </a:lnTo>
                    <a:lnTo>
                      <a:pt x="78" y="20"/>
                    </a:lnTo>
                    <a:lnTo>
                      <a:pt x="92" y="27"/>
                    </a:lnTo>
                    <a:lnTo>
                      <a:pt x="106" y="33"/>
                    </a:lnTo>
                    <a:lnTo>
                      <a:pt x="119" y="39"/>
                    </a:lnTo>
                    <a:lnTo>
                      <a:pt x="133" y="44"/>
                    </a:lnTo>
                    <a:lnTo>
                      <a:pt x="147" y="47"/>
                    </a:lnTo>
                    <a:lnTo>
                      <a:pt x="162" y="50"/>
                    </a:lnTo>
                    <a:lnTo>
                      <a:pt x="180" y="53"/>
                    </a:lnTo>
                    <a:lnTo>
                      <a:pt x="199" y="55"/>
                    </a:lnTo>
                    <a:lnTo>
                      <a:pt x="219" y="56"/>
                    </a:lnTo>
                    <a:lnTo>
                      <a:pt x="237" y="57"/>
                    </a:lnTo>
                    <a:lnTo>
                      <a:pt x="256" y="56"/>
                    </a:lnTo>
                    <a:lnTo>
                      <a:pt x="275" y="54"/>
                    </a:lnTo>
                    <a:lnTo>
                      <a:pt x="293" y="51"/>
                    </a:lnTo>
                    <a:lnTo>
                      <a:pt x="311" y="47"/>
                    </a:lnTo>
                    <a:lnTo>
                      <a:pt x="314" y="47"/>
                    </a:lnTo>
                    <a:lnTo>
                      <a:pt x="318" y="47"/>
                    </a:lnTo>
                    <a:lnTo>
                      <a:pt x="321" y="48"/>
                    </a:lnTo>
                    <a:lnTo>
                      <a:pt x="324" y="50"/>
                    </a:lnTo>
                    <a:lnTo>
                      <a:pt x="322" y="54"/>
                    </a:lnTo>
                    <a:lnTo>
                      <a:pt x="311" y="59"/>
                    </a:lnTo>
                    <a:lnTo>
                      <a:pt x="300" y="63"/>
                    </a:lnTo>
                    <a:lnTo>
                      <a:pt x="287" y="65"/>
                    </a:lnTo>
                    <a:lnTo>
                      <a:pt x="275" y="66"/>
                    </a:lnTo>
                    <a:lnTo>
                      <a:pt x="262" y="67"/>
                    </a:lnTo>
                    <a:lnTo>
                      <a:pt x="249" y="68"/>
                    </a:lnTo>
                    <a:lnTo>
                      <a:pt x="237" y="69"/>
                    </a:lnTo>
                    <a:lnTo>
                      <a:pt x="224" y="70"/>
                    </a:lnTo>
                    <a:lnTo>
                      <a:pt x="204" y="70"/>
                    </a:lnTo>
                    <a:lnTo>
                      <a:pt x="186" y="70"/>
                    </a:lnTo>
                    <a:lnTo>
                      <a:pt x="169" y="69"/>
                    </a:lnTo>
                    <a:lnTo>
                      <a:pt x="151" y="67"/>
                    </a:lnTo>
                    <a:lnTo>
                      <a:pt x="134" y="65"/>
                    </a:lnTo>
                    <a:lnTo>
                      <a:pt x="117" y="61"/>
                    </a:lnTo>
                    <a:lnTo>
                      <a:pt x="101" y="58"/>
                    </a:lnTo>
                    <a:lnTo>
                      <a:pt x="83" y="53"/>
                    </a:lnTo>
                    <a:lnTo>
                      <a:pt x="78" y="51"/>
                    </a:lnTo>
                    <a:lnTo>
                      <a:pt x="73" y="48"/>
                    </a:lnTo>
                    <a:lnTo>
                      <a:pt x="69" y="47"/>
                    </a:lnTo>
                    <a:lnTo>
                      <a:pt x="65" y="50"/>
                    </a:lnTo>
                    <a:lnTo>
                      <a:pt x="62" y="62"/>
                    </a:lnTo>
                    <a:lnTo>
                      <a:pt x="60" y="75"/>
                    </a:lnTo>
                    <a:lnTo>
                      <a:pt x="56" y="87"/>
                    </a:lnTo>
                    <a:lnTo>
                      <a:pt x="51" y="99"/>
                    </a:lnTo>
                    <a:lnTo>
                      <a:pt x="44" y="98"/>
                    </a:lnTo>
                    <a:lnTo>
                      <a:pt x="36" y="96"/>
                    </a:lnTo>
                    <a:lnTo>
                      <a:pt x="29" y="94"/>
                    </a:lnTo>
                    <a:lnTo>
                      <a:pt x="23" y="89"/>
                    </a:lnTo>
                    <a:lnTo>
                      <a:pt x="16" y="85"/>
                    </a:lnTo>
                    <a:lnTo>
                      <a:pt x="10" y="80"/>
                    </a:lnTo>
                    <a:lnTo>
                      <a:pt x="5" y="75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8" y="64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1" y="67"/>
                    </a:lnTo>
                    <a:lnTo>
                      <a:pt x="26" y="68"/>
                    </a:lnTo>
                    <a:lnTo>
                      <a:pt x="30" y="69"/>
                    </a:lnTo>
                    <a:lnTo>
                      <a:pt x="34" y="70"/>
                    </a:lnTo>
                    <a:lnTo>
                      <a:pt x="38" y="70"/>
                    </a:lnTo>
                    <a:lnTo>
                      <a:pt x="41" y="63"/>
                    </a:lnTo>
                    <a:lnTo>
                      <a:pt x="44" y="56"/>
                    </a:lnTo>
                    <a:lnTo>
                      <a:pt x="45" y="48"/>
                    </a:lnTo>
                    <a:lnTo>
                      <a:pt x="46" y="40"/>
                    </a:lnTo>
                    <a:lnTo>
                      <a:pt x="45" y="31"/>
                    </a:lnTo>
                    <a:lnTo>
                      <a:pt x="43" y="21"/>
                    </a:lnTo>
                    <a:lnTo>
                      <a:pt x="42" y="12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" name="Picture 60" descr="RE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7" y="3744"/>
              <a:ext cx="415" cy="576"/>
            </a:xfrm>
            <a:prstGeom prst="rect">
              <a:avLst/>
            </a:prstGeom>
            <a:noFill/>
          </p:spPr>
        </p:pic>
        <p:grpSp>
          <p:nvGrpSpPr>
            <p:cNvPr id="6" name="Group 61"/>
            <p:cNvGrpSpPr>
              <a:grpSpLocks/>
            </p:cNvGrpSpPr>
            <p:nvPr/>
          </p:nvGrpSpPr>
          <p:grpSpPr bwMode="auto">
            <a:xfrm flipH="1">
              <a:off x="3984" y="3695"/>
              <a:ext cx="501" cy="625"/>
              <a:chOff x="2932" y="3695"/>
              <a:chExt cx="501" cy="625"/>
            </a:xfrm>
          </p:grpSpPr>
          <p:grpSp>
            <p:nvGrpSpPr>
              <p:cNvPr id="33" name="Group 62"/>
              <p:cNvGrpSpPr>
                <a:grpSpLocks/>
              </p:cNvGrpSpPr>
              <p:nvPr/>
            </p:nvGrpSpPr>
            <p:grpSpPr bwMode="auto">
              <a:xfrm>
                <a:off x="3112" y="4115"/>
                <a:ext cx="129" cy="204"/>
                <a:chOff x="3112" y="4115"/>
                <a:chExt cx="129" cy="204"/>
              </a:xfrm>
            </p:grpSpPr>
            <p:sp>
              <p:nvSpPr>
                <p:cNvPr id="60" name="Freeform 63"/>
                <p:cNvSpPr>
                  <a:spLocks/>
                </p:cNvSpPr>
                <p:nvPr/>
              </p:nvSpPr>
              <p:spPr bwMode="auto">
                <a:xfrm>
                  <a:off x="3112" y="4230"/>
                  <a:ext cx="129" cy="89"/>
                </a:xfrm>
                <a:custGeom>
                  <a:avLst/>
                  <a:gdLst/>
                  <a:ahLst/>
                  <a:cxnLst>
                    <a:cxn ang="0">
                      <a:pos x="194" y="27"/>
                    </a:cxn>
                    <a:cxn ang="0">
                      <a:pos x="339" y="0"/>
                    </a:cxn>
                    <a:cxn ang="0">
                      <a:pos x="353" y="79"/>
                    </a:cxn>
                    <a:cxn ang="0">
                      <a:pos x="366" y="127"/>
                    </a:cxn>
                    <a:cxn ang="0">
                      <a:pos x="380" y="172"/>
                    </a:cxn>
                    <a:cxn ang="0">
                      <a:pos x="387" y="203"/>
                    </a:cxn>
                    <a:cxn ang="0">
                      <a:pos x="363" y="221"/>
                    </a:cxn>
                    <a:cxn ang="0">
                      <a:pos x="332" y="230"/>
                    </a:cxn>
                    <a:cxn ang="0">
                      <a:pos x="297" y="238"/>
                    </a:cxn>
                    <a:cxn ang="0">
                      <a:pos x="270" y="238"/>
                    </a:cxn>
                    <a:cxn ang="0">
                      <a:pos x="263" y="207"/>
                    </a:cxn>
                    <a:cxn ang="0">
                      <a:pos x="214" y="238"/>
                    </a:cxn>
                    <a:cxn ang="0">
                      <a:pos x="180" y="252"/>
                    </a:cxn>
                    <a:cxn ang="0">
                      <a:pos x="138" y="262"/>
                    </a:cxn>
                    <a:cxn ang="0">
                      <a:pos x="76" y="266"/>
                    </a:cxn>
                    <a:cxn ang="0">
                      <a:pos x="21" y="266"/>
                    </a:cxn>
                    <a:cxn ang="0">
                      <a:pos x="8" y="257"/>
                    </a:cxn>
                    <a:cxn ang="0">
                      <a:pos x="0" y="241"/>
                    </a:cxn>
                    <a:cxn ang="0">
                      <a:pos x="7" y="217"/>
                    </a:cxn>
                    <a:cxn ang="0">
                      <a:pos x="31" y="190"/>
                    </a:cxn>
                    <a:cxn ang="0">
                      <a:pos x="62" y="172"/>
                    </a:cxn>
                    <a:cxn ang="0">
                      <a:pos x="100" y="152"/>
                    </a:cxn>
                    <a:cxn ang="0">
                      <a:pos x="149" y="136"/>
                    </a:cxn>
                    <a:cxn ang="0">
                      <a:pos x="166" y="107"/>
                    </a:cxn>
                    <a:cxn ang="0">
                      <a:pos x="176" y="65"/>
                    </a:cxn>
                    <a:cxn ang="0">
                      <a:pos x="194" y="27"/>
                    </a:cxn>
                  </a:cxnLst>
                  <a:rect l="0" t="0" r="r" b="b"/>
                  <a:pathLst>
                    <a:path w="387" h="266">
                      <a:moveTo>
                        <a:pt x="194" y="27"/>
                      </a:moveTo>
                      <a:lnTo>
                        <a:pt x="339" y="0"/>
                      </a:lnTo>
                      <a:lnTo>
                        <a:pt x="353" y="79"/>
                      </a:lnTo>
                      <a:lnTo>
                        <a:pt x="366" y="127"/>
                      </a:lnTo>
                      <a:lnTo>
                        <a:pt x="380" y="172"/>
                      </a:lnTo>
                      <a:lnTo>
                        <a:pt x="387" y="203"/>
                      </a:lnTo>
                      <a:lnTo>
                        <a:pt x="363" y="221"/>
                      </a:lnTo>
                      <a:lnTo>
                        <a:pt x="332" y="230"/>
                      </a:lnTo>
                      <a:lnTo>
                        <a:pt x="297" y="238"/>
                      </a:lnTo>
                      <a:lnTo>
                        <a:pt x="270" y="238"/>
                      </a:lnTo>
                      <a:lnTo>
                        <a:pt x="263" y="207"/>
                      </a:lnTo>
                      <a:lnTo>
                        <a:pt x="214" y="238"/>
                      </a:lnTo>
                      <a:lnTo>
                        <a:pt x="180" y="252"/>
                      </a:lnTo>
                      <a:lnTo>
                        <a:pt x="138" y="262"/>
                      </a:lnTo>
                      <a:lnTo>
                        <a:pt x="76" y="266"/>
                      </a:lnTo>
                      <a:lnTo>
                        <a:pt x="21" y="266"/>
                      </a:lnTo>
                      <a:lnTo>
                        <a:pt x="8" y="257"/>
                      </a:lnTo>
                      <a:lnTo>
                        <a:pt x="0" y="241"/>
                      </a:lnTo>
                      <a:lnTo>
                        <a:pt x="7" y="217"/>
                      </a:lnTo>
                      <a:lnTo>
                        <a:pt x="31" y="190"/>
                      </a:lnTo>
                      <a:lnTo>
                        <a:pt x="62" y="172"/>
                      </a:lnTo>
                      <a:lnTo>
                        <a:pt x="100" y="152"/>
                      </a:lnTo>
                      <a:lnTo>
                        <a:pt x="149" y="136"/>
                      </a:lnTo>
                      <a:lnTo>
                        <a:pt x="166" y="107"/>
                      </a:lnTo>
                      <a:lnTo>
                        <a:pt x="176" y="65"/>
                      </a:lnTo>
                      <a:lnTo>
                        <a:pt x="194" y="27"/>
                      </a:lnTo>
                      <a:close/>
                    </a:path>
                  </a:pathLst>
                </a:custGeom>
                <a:solidFill>
                  <a:srgbClr val="3F00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64"/>
                <p:cNvSpPr>
                  <a:spLocks/>
                </p:cNvSpPr>
                <p:nvPr/>
              </p:nvSpPr>
              <p:spPr bwMode="auto">
                <a:xfrm>
                  <a:off x="3133" y="4115"/>
                  <a:ext cx="95" cy="135"/>
                </a:xfrm>
                <a:custGeom>
                  <a:avLst/>
                  <a:gdLst/>
                  <a:ahLst/>
                  <a:cxnLst>
                    <a:cxn ang="0">
                      <a:pos x="4" y="202"/>
                    </a:cxn>
                    <a:cxn ang="0">
                      <a:pos x="38" y="271"/>
                    </a:cxn>
                    <a:cxn ang="0">
                      <a:pos x="55" y="343"/>
                    </a:cxn>
                    <a:cxn ang="0">
                      <a:pos x="66" y="402"/>
                    </a:cxn>
                    <a:cxn ang="0">
                      <a:pos x="111" y="405"/>
                    </a:cxn>
                    <a:cxn ang="0">
                      <a:pos x="163" y="402"/>
                    </a:cxn>
                    <a:cxn ang="0">
                      <a:pos x="266" y="388"/>
                    </a:cxn>
                    <a:cxn ang="0">
                      <a:pos x="287" y="374"/>
                    </a:cxn>
                    <a:cxn ang="0">
                      <a:pos x="263" y="298"/>
                    </a:cxn>
                    <a:cxn ang="0">
                      <a:pos x="249" y="219"/>
                    </a:cxn>
                    <a:cxn ang="0">
                      <a:pos x="228" y="87"/>
                    </a:cxn>
                    <a:cxn ang="0">
                      <a:pos x="235" y="0"/>
                    </a:cxn>
                    <a:cxn ang="0">
                      <a:pos x="135" y="7"/>
                    </a:cxn>
                    <a:cxn ang="0">
                      <a:pos x="0" y="94"/>
                    </a:cxn>
                    <a:cxn ang="0">
                      <a:pos x="4" y="202"/>
                    </a:cxn>
                  </a:cxnLst>
                  <a:rect l="0" t="0" r="r" b="b"/>
                  <a:pathLst>
                    <a:path w="287" h="405">
                      <a:moveTo>
                        <a:pt x="4" y="202"/>
                      </a:moveTo>
                      <a:lnTo>
                        <a:pt x="38" y="271"/>
                      </a:lnTo>
                      <a:lnTo>
                        <a:pt x="55" y="343"/>
                      </a:lnTo>
                      <a:lnTo>
                        <a:pt x="66" y="402"/>
                      </a:lnTo>
                      <a:lnTo>
                        <a:pt x="111" y="405"/>
                      </a:lnTo>
                      <a:lnTo>
                        <a:pt x="163" y="402"/>
                      </a:lnTo>
                      <a:lnTo>
                        <a:pt x="266" y="388"/>
                      </a:lnTo>
                      <a:lnTo>
                        <a:pt x="287" y="374"/>
                      </a:lnTo>
                      <a:lnTo>
                        <a:pt x="263" y="298"/>
                      </a:lnTo>
                      <a:lnTo>
                        <a:pt x="249" y="219"/>
                      </a:lnTo>
                      <a:lnTo>
                        <a:pt x="228" y="87"/>
                      </a:lnTo>
                      <a:lnTo>
                        <a:pt x="235" y="0"/>
                      </a:lnTo>
                      <a:lnTo>
                        <a:pt x="135" y="7"/>
                      </a:lnTo>
                      <a:lnTo>
                        <a:pt x="0" y="94"/>
                      </a:lnTo>
                      <a:lnTo>
                        <a:pt x="4" y="202"/>
                      </a:lnTo>
                      <a:close/>
                    </a:path>
                  </a:pathLst>
                </a:custGeom>
                <a:solidFill>
                  <a:srgbClr val="081D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65"/>
              <p:cNvGrpSpPr>
                <a:grpSpLocks/>
              </p:cNvGrpSpPr>
              <p:nvPr/>
            </p:nvGrpSpPr>
            <p:grpSpPr bwMode="auto">
              <a:xfrm>
                <a:off x="2932" y="3856"/>
                <a:ext cx="281" cy="453"/>
                <a:chOff x="2932" y="3856"/>
                <a:chExt cx="281" cy="453"/>
              </a:xfrm>
            </p:grpSpPr>
            <p:sp>
              <p:nvSpPr>
                <p:cNvPr id="57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941" y="3989"/>
                  <a:ext cx="88" cy="69"/>
                </a:xfrm>
                <a:prstGeom prst="line">
                  <a:avLst/>
                </a:prstGeom>
                <a:noFill/>
                <a:ln w="9525">
                  <a:solidFill>
                    <a:srgbClr val="3F00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944" y="3874"/>
                  <a:ext cx="23" cy="50"/>
                </a:xfrm>
                <a:prstGeom prst="line">
                  <a:avLst/>
                </a:prstGeom>
                <a:noFill/>
                <a:ln w="9525">
                  <a:solidFill>
                    <a:srgbClr val="3F00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68"/>
                <p:cNvSpPr>
                  <a:spLocks/>
                </p:cNvSpPr>
                <p:nvPr/>
              </p:nvSpPr>
              <p:spPr bwMode="auto">
                <a:xfrm>
                  <a:off x="2932" y="3856"/>
                  <a:ext cx="281" cy="453"/>
                </a:xfrm>
                <a:custGeom>
                  <a:avLst/>
                  <a:gdLst/>
                  <a:ahLst/>
                  <a:cxnLst>
                    <a:cxn ang="0">
                      <a:pos x="10" y="31"/>
                    </a:cxn>
                    <a:cxn ang="0">
                      <a:pos x="699" y="200"/>
                    </a:cxn>
                    <a:cxn ang="0">
                      <a:pos x="0" y="200"/>
                    </a:cxn>
                    <a:cxn ang="0">
                      <a:pos x="0" y="1306"/>
                    </a:cxn>
                    <a:cxn ang="0">
                      <a:pos x="34" y="1347"/>
                    </a:cxn>
                    <a:cxn ang="0">
                      <a:pos x="103" y="1361"/>
                    </a:cxn>
                    <a:cxn ang="0">
                      <a:pos x="841" y="1361"/>
                    </a:cxn>
                    <a:cxn ang="0">
                      <a:pos x="841" y="1312"/>
                    </a:cxn>
                    <a:cxn ang="0">
                      <a:pos x="110" y="1312"/>
                    </a:cxn>
                    <a:cxn ang="0">
                      <a:pos x="55" y="1292"/>
                    </a:cxn>
                    <a:cxn ang="0">
                      <a:pos x="48" y="1243"/>
                    </a:cxn>
                    <a:cxn ang="0">
                      <a:pos x="48" y="428"/>
                    </a:cxn>
                    <a:cxn ang="0">
                      <a:pos x="830" y="428"/>
                    </a:cxn>
                    <a:cxn ang="0">
                      <a:pos x="830" y="207"/>
                    </a:cxn>
                    <a:cxn ang="0">
                      <a:pos x="14" y="0"/>
                    </a:cxn>
                    <a:cxn ang="0">
                      <a:pos x="10" y="31"/>
                    </a:cxn>
                  </a:cxnLst>
                  <a:rect l="0" t="0" r="r" b="b"/>
                  <a:pathLst>
                    <a:path w="841" h="1361">
                      <a:moveTo>
                        <a:pt x="10" y="31"/>
                      </a:moveTo>
                      <a:lnTo>
                        <a:pt x="699" y="200"/>
                      </a:lnTo>
                      <a:lnTo>
                        <a:pt x="0" y="200"/>
                      </a:lnTo>
                      <a:lnTo>
                        <a:pt x="0" y="1306"/>
                      </a:lnTo>
                      <a:lnTo>
                        <a:pt x="34" y="1347"/>
                      </a:lnTo>
                      <a:lnTo>
                        <a:pt x="103" y="1361"/>
                      </a:lnTo>
                      <a:lnTo>
                        <a:pt x="841" y="1361"/>
                      </a:lnTo>
                      <a:lnTo>
                        <a:pt x="841" y="1312"/>
                      </a:lnTo>
                      <a:lnTo>
                        <a:pt x="110" y="1312"/>
                      </a:lnTo>
                      <a:lnTo>
                        <a:pt x="55" y="1292"/>
                      </a:lnTo>
                      <a:lnTo>
                        <a:pt x="48" y="1243"/>
                      </a:lnTo>
                      <a:lnTo>
                        <a:pt x="48" y="428"/>
                      </a:lnTo>
                      <a:lnTo>
                        <a:pt x="830" y="428"/>
                      </a:lnTo>
                      <a:lnTo>
                        <a:pt x="830" y="207"/>
                      </a:lnTo>
                      <a:lnTo>
                        <a:pt x="14" y="0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712000"/>
                </a:solidFill>
                <a:ln w="4763">
                  <a:solidFill>
                    <a:srgbClr val="3F000B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69"/>
              <p:cNvGrpSpPr>
                <a:grpSpLocks/>
              </p:cNvGrpSpPr>
              <p:nvPr/>
            </p:nvGrpSpPr>
            <p:grpSpPr bwMode="auto">
              <a:xfrm>
                <a:off x="3180" y="3889"/>
                <a:ext cx="253" cy="421"/>
                <a:chOff x="3180" y="3889"/>
                <a:chExt cx="253" cy="421"/>
              </a:xfrm>
            </p:grpSpPr>
            <p:sp>
              <p:nvSpPr>
                <p:cNvPr id="44" name="Freeform 70"/>
                <p:cNvSpPr>
                  <a:spLocks/>
                </p:cNvSpPr>
                <p:nvPr/>
              </p:nvSpPr>
              <p:spPr bwMode="auto">
                <a:xfrm>
                  <a:off x="3364" y="3987"/>
                  <a:ext cx="29" cy="137"/>
                </a:xfrm>
                <a:custGeom>
                  <a:avLst/>
                  <a:gdLst/>
                  <a:ahLst/>
                  <a:cxnLst>
                    <a:cxn ang="0">
                      <a:pos x="86" y="35"/>
                    </a:cxn>
                    <a:cxn ang="0">
                      <a:pos x="82" y="115"/>
                    </a:cxn>
                    <a:cxn ang="0">
                      <a:pos x="74" y="201"/>
                    </a:cxn>
                    <a:cxn ang="0">
                      <a:pos x="62" y="285"/>
                    </a:cxn>
                    <a:cxn ang="0">
                      <a:pos x="54" y="329"/>
                    </a:cxn>
                    <a:cxn ang="0">
                      <a:pos x="39" y="412"/>
                    </a:cxn>
                    <a:cxn ang="0">
                      <a:pos x="0" y="355"/>
                    </a:cxn>
                    <a:cxn ang="0">
                      <a:pos x="13" y="303"/>
                    </a:cxn>
                    <a:cxn ang="0">
                      <a:pos x="26" y="220"/>
                    </a:cxn>
                    <a:cxn ang="0">
                      <a:pos x="36" y="152"/>
                    </a:cxn>
                    <a:cxn ang="0">
                      <a:pos x="42" y="77"/>
                    </a:cxn>
                    <a:cxn ang="0">
                      <a:pos x="47" y="0"/>
                    </a:cxn>
                    <a:cxn ang="0">
                      <a:pos x="86" y="35"/>
                    </a:cxn>
                  </a:cxnLst>
                  <a:rect l="0" t="0" r="r" b="b"/>
                  <a:pathLst>
                    <a:path w="86" h="412">
                      <a:moveTo>
                        <a:pt x="86" y="35"/>
                      </a:moveTo>
                      <a:lnTo>
                        <a:pt x="82" y="115"/>
                      </a:lnTo>
                      <a:lnTo>
                        <a:pt x="74" y="201"/>
                      </a:lnTo>
                      <a:lnTo>
                        <a:pt x="62" y="285"/>
                      </a:lnTo>
                      <a:lnTo>
                        <a:pt x="54" y="329"/>
                      </a:lnTo>
                      <a:lnTo>
                        <a:pt x="39" y="412"/>
                      </a:lnTo>
                      <a:lnTo>
                        <a:pt x="0" y="355"/>
                      </a:lnTo>
                      <a:lnTo>
                        <a:pt x="13" y="303"/>
                      </a:lnTo>
                      <a:lnTo>
                        <a:pt x="26" y="220"/>
                      </a:lnTo>
                      <a:lnTo>
                        <a:pt x="36" y="152"/>
                      </a:lnTo>
                      <a:lnTo>
                        <a:pt x="42" y="77"/>
                      </a:lnTo>
                      <a:lnTo>
                        <a:pt x="47" y="0"/>
                      </a:lnTo>
                      <a:lnTo>
                        <a:pt x="86" y="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5" name="Group 71"/>
                <p:cNvGrpSpPr>
                  <a:grpSpLocks/>
                </p:cNvGrpSpPr>
                <p:nvPr/>
              </p:nvGrpSpPr>
              <p:grpSpPr bwMode="auto">
                <a:xfrm>
                  <a:off x="3346" y="3889"/>
                  <a:ext cx="80" cy="123"/>
                  <a:chOff x="3346" y="3889"/>
                  <a:chExt cx="80" cy="123"/>
                </a:xfrm>
              </p:grpSpPr>
              <p:sp>
                <p:nvSpPr>
                  <p:cNvPr id="55" name="Freeform 72"/>
                  <p:cNvSpPr>
                    <a:spLocks/>
                  </p:cNvSpPr>
                  <p:nvPr/>
                </p:nvSpPr>
                <p:spPr bwMode="auto">
                  <a:xfrm>
                    <a:off x="3346" y="3889"/>
                    <a:ext cx="57" cy="121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61" y="33"/>
                      </a:cxn>
                      <a:cxn ang="0">
                        <a:pos x="44" y="41"/>
                      </a:cxn>
                      <a:cxn ang="0">
                        <a:pos x="23" y="64"/>
                      </a:cxn>
                      <a:cxn ang="0">
                        <a:pos x="19" y="79"/>
                      </a:cxn>
                      <a:cxn ang="0">
                        <a:pos x="17" y="110"/>
                      </a:cxn>
                      <a:cxn ang="0">
                        <a:pos x="13" y="162"/>
                      </a:cxn>
                      <a:cxn ang="0">
                        <a:pos x="5" y="240"/>
                      </a:cxn>
                      <a:cxn ang="0">
                        <a:pos x="2" y="266"/>
                      </a:cxn>
                      <a:cxn ang="0">
                        <a:pos x="0" y="290"/>
                      </a:cxn>
                      <a:cxn ang="0">
                        <a:pos x="3" y="307"/>
                      </a:cxn>
                      <a:cxn ang="0">
                        <a:pos x="10" y="322"/>
                      </a:cxn>
                      <a:cxn ang="0">
                        <a:pos x="19" y="328"/>
                      </a:cxn>
                      <a:cxn ang="0">
                        <a:pos x="33" y="333"/>
                      </a:cxn>
                      <a:cxn ang="0">
                        <a:pos x="145" y="36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362">
                        <a:moveTo>
                          <a:pt x="172" y="0"/>
                        </a:moveTo>
                        <a:lnTo>
                          <a:pt x="61" y="33"/>
                        </a:lnTo>
                        <a:lnTo>
                          <a:pt x="44" y="41"/>
                        </a:lnTo>
                        <a:lnTo>
                          <a:pt x="23" y="64"/>
                        </a:lnTo>
                        <a:lnTo>
                          <a:pt x="19" y="79"/>
                        </a:lnTo>
                        <a:lnTo>
                          <a:pt x="17" y="110"/>
                        </a:lnTo>
                        <a:lnTo>
                          <a:pt x="13" y="162"/>
                        </a:lnTo>
                        <a:lnTo>
                          <a:pt x="5" y="240"/>
                        </a:lnTo>
                        <a:lnTo>
                          <a:pt x="2" y="266"/>
                        </a:lnTo>
                        <a:lnTo>
                          <a:pt x="0" y="290"/>
                        </a:lnTo>
                        <a:lnTo>
                          <a:pt x="3" y="307"/>
                        </a:lnTo>
                        <a:lnTo>
                          <a:pt x="10" y="322"/>
                        </a:lnTo>
                        <a:lnTo>
                          <a:pt x="19" y="328"/>
                        </a:lnTo>
                        <a:lnTo>
                          <a:pt x="33" y="333"/>
                        </a:lnTo>
                        <a:lnTo>
                          <a:pt x="145" y="36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solidFill>
                    <a:srgbClr val="767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73"/>
                  <p:cNvSpPr>
                    <a:spLocks/>
                  </p:cNvSpPr>
                  <p:nvPr/>
                </p:nvSpPr>
                <p:spPr bwMode="auto">
                  <a:xfrm>
                    <a:off x="3381" y="3889"/>
                    <a:ext cx="45" cy="123"/>
                  </a:xfrm>
                  <a:custGeom>
                    <a:avLst/>
                    <a:gdLst/>
                    <a:ahLst/>
                    <a:cxnLst>
                      <a:cxn ang="0">
                        <a:pos x="130" y="18"/>
                      </a:cxn>
                      <a:cxn ang="0">
                        <a:pos x="117" y="7"/>
                      </a:cxn>
                      <a:cxn ang="0">
                        <a:pos x="96" y="0"/>
                      </a:cxn>
                      <a:cxn ang="0">
                        <a:pos x="69" y="0"/>
                      </a:cxn>
                      <a:cxn ang="0">
                        <a:pos x="50" y="5"/>
                      </a:cxn>
                      <a:cxn ang="0">
                        <a:pos x="41" y="23"/>
                      </a:cxn>
                      <a:cxn ang="0">
                        <a:pos x="35" y="64"/>
                      </a:cxn>
                      <a:cxn ang="0">
                        <a:pos x="21" y="154"/>
                      </a:cxn>
                      <a:cxn ang="0">
                        <a:pos x="11" y="228"/>
                      </a:cxn>
                      <a:cxn ang="0">
                        <a:pos x="4" y="290"/>
                      </a:cxn>
                      <a:cxn ang="0">
                        <a:pos x="0" y="331"/>
                      </a:cxn>
                      <a:cxn ang="0">
                        <a:pos x="4" y="343"/>
                      </a:cxn>
                      <a:cxn ang="0">
                        <a:pos x="18" y="355"/>
                      </a:cxn>
                      <a:cxn ang="0">
                        <a:pos x="44" y="364"/>
                      </a:cxn>
                      <a:cxn ang="0">
                        <a:pos x="66" y="368"/>
                      </a:cxn>
                      <a:cxn ang="0">
                        <a:pos x="79" y="364"/>
                      </a:cxn>
                      <a:cxn ang="0">
                        <a:pos x="89" y="354"/>
                      </a:cxn>
                      <a:cxn ang="0">
                        <a:pos x="103" y="292"/>
                      </a:cxn>
                      <a:cxn ang="0">
                        <a:pos x="111" y="233"/>
                      </a:cxn>
                      <a:cxn ang="0">
                        <a:pos x="127" y="139"/>
                      </a:cxn>
                      <a:cxn ang="0">
                        <a:pos x="135" y="62"/>
                      </a:cxn>
                      <a:cxn ang="0">
                        <a:pos x="135" y="41"/>
                      </a:cxn>
                      <a:cxn ang="0">
                        <a:pos x="130" y="18"/>
                      </a:cxn>
                    </a:cxnLst>
                    <a:rect l="0" t="0" r="r" b="b"/>
                    <a:pathLst>
                      <a:path w="135" h="368">
                        <a:moveTo>
                          <a:pt x="130" y="18"/>
                        </a:moveTo>
                        <a:lnTo>
                          <a:pt x="117" y="7"/>
                        </a:lnTo>
                        <a:lnTo>
                          <a:pt x="96" y="0"/>
                        </a:lnTo>
                        <a:lnTo>
                          <a:pt x="69" y="0"/>
                        </a:lnTo>
                        <a:lnTo>
                          <a:pt x="50" y="5"/>
                        </a:lnTo>
                        <a:lnTo>
                          <a:pt x="41" y="23"/>
                        </a:lnTo>
                        <a:lnTo>
                          <a:pt x="35" y="64"/>
                        </a:lnTo>
                        <a:lnTo>
                          <a:pt x="21" y="154"/>
                        </a:lnTo>
                        <a:lnTo>
                          <a:pt x="11" y="228"/>
                        </a:lnTo>
                        <a:lnTo>
                          <a:pt x="4" y="290"/>
                        </a:lnTo>
                        <a:lnTo>
                          <a:pt x="0" y="331"/>
                        </a:lnTo>
                        <a:lnTo>
                          <a:pt x="4" y="343"/>
                        </a:lnTo>
                        <a:lnTo>
                          <a:pt x="18" y="355"/>
                        </a:lnTo>
                        <a:lnTo>
                          <a:pt x="44" y="364"/>
                        </a:lnTo>
                        <a:lnTo>
                          <a:pt x="66" y="368"/>
                        </a:lnTo>
                        <a:lnTo>
                          <a:pt x="79" y="364"/>
                        </a:lnTo>
                        <a:lnTo>
                          <a:pt x="89" y="354"/>
                        </a:lnTo>
                        <a:lnTo>
                          <a:pt x="103" y="292"/>
                        </a:lnTo>
                        <a:lnTo>
                          <a:pt x="111" y="233"/>
                        </a:lnTo>
                        <a:lnTo>
                          <a:pt x="127" y="139"/>
                        </a:lnTo>
                        <a:lnTo>
                          <a:pt x="135" y="62"/>
                        </a:lnTo>
                        <a:lnTo>
                          <a:pt x="135" y="41"/>
                        </a:lnTo>
                        <a:lnTo>
                          <a:pt x="130" y="18"/>
                        </a:lnTo>
                        <a:close/>
                      </a:path>
                    </a:pathLst>
                  </a:custGeom>
                  <a:solidFill>
                    <a:srgbClr val="767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6" name="Group 74"/>
                <p:cNvGrpSpPr>
                  <a:grpSpLocks/>
                </p:cNvGrpSpPr>
                <p:nvPr/>
              </p:nvGrpSpPr>
              <p:grpSpPr bwMode="auto">
                <a:xfrm>
                  <a:off x="3201" y="4080"/>
                  <a:ext cx="193" cy="59"/>
                  <a:chOff x="3201" y="4080"/>
                  <a:chExt cx="193" cy="59"/>
                </a:xfrm>
              </p:grpSpPr>
              <p:sp>
                <p:nvSpPr>
                  <p:cNvPr id="5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4106"/>
                    <a:ext cx="193" cy="33"/>
                  </a:xfrm>
                  <a:prstGeom prst="rect">
                    <a:avLst/>
                  </a:prstGeom>
                  <a:solidFill>
                    <a:srgbClr val="8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76"/>
                  <p:cNvSpPr>
                    <a:spLocks/>
                  </p:cNvSpPr>
                  <p:nvPr/>
                </p:nvSpPr>
                <p:spPr bwMode="auto">
                  <a:xfrm>
                    <a:off x="3201" y="4080"/>
                    <a:ext cx="193" cy="26"/>
                  </a:xfrm>
                  <a:custGeom>
                    <a:avLst/>
                    <a:gdLst/>
                    <a:ahLst/>
                    <a:cxnLst>
                      <a:cxn ang="0">
                        <a:pos x="579" y="79"/>
                      </a:cxn>
                      <a:cxn ang="0">
                        <a:pos x="471" y="0"/>
                      </a:cxn>
                      <a:cxn ang="0">
                        <a:pos x="32" y="0"/>
                      </a:cxn>
                      <a:cxn ang="0">
                        <a:pos x="0" y="80"/>
                      </a:cxn>
                      <a:cxn ang="0">
                        <a:pos x="579" y="79"/>
                      </a:cxn>
                    </a:cxnLst>
                    <a:rect l="0" t="0" r="r" b="b"/>
                    <a:pathLst>
                      <a:path w="579" h="80">
                        <a:moveTo>
                          <a:pt x="579" y="79"/>
                        </a:moveTo>
                        <a:lnTo>
                          <a:pt x="471" y="0"/>
                        </a:lnTo>
                        <a:lnTo>
                          <a:pt x="32" y="0"/>
                        </a:lnTo>
                        <a:lnTo>
                          <a:pt x="0" y="80"/>
                        </a:lnTo>
                        <a:lnTo>
                          <a:pt x="579" y="7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7" name="Freeform 77"/>
                <p:cNvSpPr>
                  <a:spLocks/>
                </p:cNvSpPr>
                <p:nvPr/>
              </p:nvSpPr>
              <p:spPr bwMode="auto">
                <a:xfrm>
                  <a:off x="3419" y="3929"/>
                  <a:ext cx="14" cy="2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2" y="7"/>
                    </a:cxn>
                    <a:cxn ang="0">
                      <a:pos x="31" y="80"/>
                    </a:cxn>
                    <a:cxn ang="0">
                      <a:pos x="0" y="7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2" h="80">
                      <a:moveTo>
                        <a:pt x="10" y="0"/>
                      </a:moveTo>
                      <a:lnTo>
                        <a:pt x="42" y="7"/>
                      </a:lnTo>
                      <a:lnTo>
                        <a:pt x="31" y="80"/>
                      </a:lnTo>
                      <a:lnTo>
                        <a:pt x="0" y="7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Rectangle 78"/>
                <p:cNvSpPr>
                  <a:spLocks noChangeArrowheads="1"/>
                </p:cNvSpPr>
                <p:nvPr/>
              </p:nvSpPr>
              <p:spPr bwMode="auto">
                <a:xfrm>
                  <a:off x="3294" y="4129"/>
                  <a:ext cx="18" cy="11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Rectangle 79"/>
                <p:cNvSpPr>
                  <a:spLocks noChangeArrowheads="1"/>
                </p:cNvSpPr>
                <p:nvPr/>
              </p:nvSpPr>
              <p:spPr bwMode="auto">
                <a:xfrm>
                  <a:off x="3283" y="4239"/>
                  <a:ext cx="40" cy="2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0" name="Group 80"/>
                <p:cNvGrpSpPr>
                  <a:grpSpLocks/>
                </p:cNvGrpSpPr>
                <p:nvPr/>
              </p:nvGrpSpPr>
              <p:grpSpPr bwMode="auto">
                <a:xfrm>
                  <a:off x="3180" y="4258"/>
                  <a:ext cx="247" cy="52"/>
                  <a:chOff x="3180" y="4258"/>
                  <a:chExt cx="247" cy="52"/>
                </a:xfrm>
              </p:grpSpPr>
              <p:sp>
                <p:nvSpPr>
                  <p:cNvPr id="51" name="Freeform 81"/>
                  <p:cNvSpPr>
                    <a:spLocks/>
                  </p:cNvSpPr>
                  <p:nvPr/>
                </p:nvSpPr>
                <p:spPr bwMode="auto">
                  <a:xfrm>
                    <a:off x="3303" y="4258"/>
                    <a:ext cx="124" cy="52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98" y="9"/>
                      </a:cxn>
                      <a:cxn ang="0">
                        <a:pos x="136" y="19"/>
                      </a:cxn>
                      <a:cxn ang="0">
                        <a:pos x="173" y="33"/>
                      </a:cxn>
                      <a:cxn ang="0">
                        <a:pos x="201" y="48"/>
                      </a:cxn>
                      <a:cxn ang="0">
                        <a:pos x="223" y="63"/>
                      </a:cxn>
                      <a:cxn ang="0">
                        <a:pos x="238" y="73"/>
                      </a:cxn>
                      <a:cxn ang="0">
                        <a:pos x="253" y="85"/>
                      </a:cxn>
                      <a:cxn ang="0">
                        <a:pos x="269" y="98"/>
                      </a:cxn>
                      <a:cxn ang="0">
                        <a:pos x="286" y="107"/>
                      </a:cxn>
                      <a:cxn ang="0">
                        <a:pos x="305" y="114"/>
                      </a:cxn>
                      <a:cxn ang="0">
                        <a:pos x="324" y="116"/>
                      </a:cxn>
                      <a:cxn ang="0">
                        <a:pos x="341" y="116"/>
                      </a:cxn>
                      <a:cxn ang="0">
                        <a:pos x="370" y="116"/>
                      </a:cxn>
                      <a:cxn ang="0">
                        <a:pos x="370" y="154"/>
                      </a:cxn>
                      <a:cxn ang="0">
                        <a:pos x="154" y="154"/>
                      </a:cxn>
                      <a:cxn ang="0">
                        <a:pos x="147" y="134"/>
                      </a:cxn>
                      <a:cxn ang="0">
                        <a:pos x="140" y="121"/>
                      </a:cxn>
                      <a:cxn ang="0">
                        <a:pos x="136" y="109"/>
                      </a:cxn>
                      <a:cxn ang="0">
                        <a:pos x="127" y="98"/>
                      </a:cxn>
                      <a:cxn ang="0">
                        <a:pos x="116" y="84"/>
                      </a:cxn>
                      <a:cxn ang="0">
                        <a:pos x="102" y="73"/>
                      </a:cxn>
                      <a:cxn ang="0">
                        <a:pos x="91" y="64"/>
                      </a:cxn>
                      <a:cxn ang="0">
                        <a:pos x="72" y="55"/>
                      </a:cxn>
                      <a:cxn ang="0">
                        <a:pos x="56" y="50"/>
                      </a:cxn>
                      <a:cxn ang="0">
                        <a:pos x="33" y="43"/>
                      </a:cxn>
                      <a:cxn ang="0">
                        <a:pos x="15" y="42"/>
                      </a:cxn>
                      <a:cxn ang="0">
                        <a:pos x="0" y="42"/>
                      </a:cxn>
                      <a:cxn ang="0">
                        <a:pos x="0" y="0"/>
                      </a:cxn>
                      <a:cxn ang="0">
                        <a:pos x="19" y="0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370" h="154">
                        <a:moveTo>
                          <a:pt x="54" y="0"/>
                        </a:moveTo>
                        <a:lnTo>
                          <a:pt x="98" y="9"/>
                        </a:lnTo>
                        <a:lnTo>
                          <a:pt x="136" y="19"/>
                        </a:lnTo>
                        <a:lnTo>
                          <a:pt x="173" y="33"/>
                        </a:lnTo>
                        <a:lnTo>
                          <a:pt x="201" y="48"/>
                        </a:lnTo>
                        <a:lnTo>
                          <a:pt x="223" y="63"/>
                        </a:lnTo>
                        <a:lnTo>
                          <a:pt x="238" y="73"/>
                        </a:lnTo>
                        <a:lnTo>
                          <a:pt x="253" y="85"/>
                        </a:lnTo>
                        <a:lnTo>
                          <a:pt x="269" y="98"/>
                        </a:lnTo>
                        <a:lnTo>
                          <a:pt x="286" y="107"/>
                        </a:lnTo>
                        <a:lnTo>
                          <a:pt x="305" y="114"/>
                        </a:lnTo>
                        <a:lnTo>
                          <a:pt x="324" y="116"/>
                        </a:lnTo>
                        <a:lnTo>
                          <a:pt x="341" y="116"/>
                        </a:lnTo>
                        <a:lnTo>
                          <a:pt x="370" y="116"/>
                        </a:lnTo>
                        <a:lnTo>
                          <a:pt x="370" y="154"/>
                        </a:lnTo>
                        <a:lnTo>
                          <a:pt x="154" y="154"/>
                        </a:lnTo>
                        <a:lnTo>
                          <a:pt x="147" y="134"/>
                        </a:lnTo>
                        <a:lnTo>
                          <a:pt x="140" y="121"/>
                        </a:lnTo>
                        <a:lnTo>
                          <a:pt x="136" y="109"/>
                        </a:lnTo>
                        <a:lnTo>
                          <a:pt x="127" y="98"/>
                        </a:lnTo>
                        <a:lnTo>
                          <a:pt x="116" y="84"/>
                        </a:lnTo>
                        <a:lnTo>
                          <a:pt x="102" y="73"/>
                        </a:lnTo>
                        <a:lnTo>
                          <a:pt x="91" y="64"/>
                        </a:lnTo>
                        <a:lnTo>
                          <a:pt x="72" y="55"/>
                        </a:lnTo>
                        <a:lnTo>
                          <a:pt x="56" y="50"/>
                        </a:lnTo>
                        <a:lnTo>
                          <a:pt x="33" y="43"/>
                        </a:lnTo>
                        <a:lnTo>
                          <a:pt x="15" y="42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82"/>
                  <p:cNvSpPr>
                    <a:spLocks/>
                  </p:cNvSpPr>
                  <p:nvPr/>
                </p:nvSpPr>
                <p:spPr bwMode="auto">
                  <a:xfrm>
                    <a:off x="3180" y="4258"/>
                    <a:ext cx="123" cy="52"/>
                  </a:xfrm>
                  <a:custGeom>
                    <a:avLst/>
                    <a:gdLst/>
                    <a:ahLst/>
                    <a:cxnLst>
                      <a:cxn ang="0">
                        <a:pos x="316" y="0"/>
                      </a:cxn>
                      <a:cxn ang="0">
                        <a:pos x="273" y="9"/>
                      </a:cxn>
                      <a:cxn ang="0">
                        <a:pos x="234" y="19"/>
                      </a:cxn>
                      <a:cxn ang="0">
                        <a:pos x="197" y="33"/>
                      </a:cxn>
                      <a:cxn ang="0">
                        <a:pos x="168" y="48"/>
                      </a:cxn>
                      <a:cxn ang="0">
                        <a:pos x="146" y="63"/>
                      </a:cxn>
                      <a:cxn ang="0">
                        <a:pos x="131" y="73"/>
                      </a:cxn>
                      <a:cxn ang="0">
                        <a:pos x="117" y="85"/>
                      </a:cxn>
                      <a:cxn ang="0">
                        <a:pos x="100" y="98"/>
                      </a:cxn>
                      <a:cxn ang="0">
                        <a:pos x="84" y="107"/>
                      </a:cxn>
                      <a:cxn ang="0">
                        <a:pos x="64" y="114"/>
                      </a:cxn>
                      <a:cxn ang="0">
                        <a:pos x="46" y="116"/>
                      </a:cxn>
                      <a:cxn ang="0">
                        <a:pos x="29" y="116"/>
                      </a:cxn>
                      <a:cxn ang="0">
                        <a:pos x="0" y="116"/>
                      </a:cxn>
                      <a:cxn ang="0">
                        <a:pos x="0" y="154"/>
                      </a:cxn>
                      <a:cxn ang="0">
                        <a:pos x="215" y="154"/>
                      </a:cxn>
                      <a:cxn ang="0">
                        <a:pos x="222" y="134"/>
                      </a:cxn>
                      <a:cxn ang="0">
                        <a:pos x="229" y="121"/>
                      </a:cxn>
                      <a:cxn ang="0">
                        <a:pos x="234" y="109"/>
                      </a:cxn>
                      <a:cxn ang="0">
                        <a:pos x="243" y="98"/>
                      </a:cxn>
                      <a:cxn ang="0">
                        <a:pos x="253" y="84"/>
                      </a:cxn>
                      <a:cxn ang="0">
                        <a:pos x="267" y="73"/>
                      </a:cxn>
                      <a:cxn ang="0">
                        <a:pos x="279" y="64"/>
                      </a:cxn>
                      <a:cxn ang="0">
                        <a:pos x="297" y="55"/>
                      </a:cxn>
                      <a:cxn ang="0">
                        <a:pos x="313" y="50"/>
                      </a:cxn>
                      <a:cxn ang="0">
                        <a:pos x="336" y="43"/>
                      </a:cxn>
                      <a:cxn ang="0">
                        <a:pos x="355" y="42"/>
                      </a:cxn>
                      <a:cxn ang="0">
                        <a:pos x="370" y="42"/>
                      </a:cxn>
                      <a:cxn ang="0">
                        <a:pos x="370" y="0"/>
                      </a:cxn>
                      <a:cxn ang="0">
                        <a:pos x="350" y="0"/>
                      </a:cxn>
                      <a:cxn ang="0">
                        <a:pos x="316" y="0"/>
                      </a:cxn>
                    </a:cxnLst>
                    <a:rect l="0" t="0" r="r" b="b"/>
                    <a:pathLst>
                      <a:path w="370" h="154">
                        <a:moveTo>
                          <a:pt x="316" y="0"/>
                        </a:moveTo>
                        <a:lnTo>
                          <a:pt x="273" y="9"/>
                        </a:lnTo>
                        <a:lnTo>
                          <a:pt x="234" y="19"/>
                        </a:lnTo>
                        <a:lnTo>
                          <a:pt x="197" y="33"/>
                        </a:lnTo>
                        <a:lnTo>
                          <a:pt x="168" y="48"/>
                        </a:lnTo>
                        <a:lnTo>
                          <a:pt x="146" y="63"/>
                        </a:lnTo>
                        <a:lnTo>
                          <a:pt x="131" y="73"/>
                        </a:lnTo>
                        <a:lnTo>
                          <a:pt x="117" y="85"/>
                        </a:lnTo>
                        <a:lnTo>
                          <a:pt x="100" y="98"/>
                        </a:lnTo>
                        <a:lnTo>
                          <a:pt x="84" y="107"/>
                        </a:lnTo>
                        <a:lnTo>
                          <a:pt x="64" y="114"/>
                        </a:lnTo>
                        <a:lnTo>
                          <a:pt x="46" y="116"/>
                        </a:lnTo>
                        <a:lnTo>
                          <a:pt x="29" y="116"/>
                        </a:lnTo>
                        <a:lnTo>
                          <a:pt x="0" y="116"/>
                        </a:lnTo>
                        <a:lnTo>
                          <a:pt x="0" y="154"/>
                        </a:lnTo>
                        <a:lnTo>
                          <a:pt x="215" y="154"/>
                        </a:lnTo>
                        <a:lnTo>
                          <a:pt x="222" y="134"/>
                        </a:lnTo>
                        <a:lnTo>
                          <a:pt x="229" y="121"/>
                        </a:lnTo>
                        <a:lnTo>
                          <a:pt x="234" y="109"/>
                        </a:lnTo>
                        <a:lnTo>
                          <a:pt x="243" y="98"/>
                        </a:lnTo>
                        <a:lnTo>
                          <a:pt x="253" y="84"/>
                        </a:lnTo>
                        <a:lnTo>
                          <a:pt x="267" y="73"/>
                        </a:lnTo>
                        <a:lnTo>
                          <a:pt x="279" y="64"/>
                        </a:lnTo>
                        <a:lnTo>
                          <a:pt x="297" y="55"/>
                        </a:lnTo>
                        <a:lnTo>
                          <a:pt x="313" y="50"/>
                        </a:lnTo>
                        <a:lnTo>
                          <a:pt x="336" y="43"/>
                        </a:lnTo>
                        <a:lnTo>
                          <a:pt x="355" y="42"/>
                        </a:lnTo>
                        <a:lnTo>
                          <a:pt x="370" y="42"/>
                        </a:lnTo>
                        <a:lnTo>
                          <a:pt x="370" y="0"/>
                        </a:lnTo>
                        <a:lnTo>
                          <a:pt x="350" y="0"/>
                        </a:lnTo>
                        <a:lnTo>
                          <a:pt x="31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6" name="Group 83"/>
              <p:cNvGrpSpPr>
                <a:grpSpLocks/>
              </p:cNvGrpSpPr>
              <p:nvPr/>
            </p:nvGrpSpPr>
            <p:grpSpPr bwMode="auto">
              <a:xfrm>
                <a:off x="2938" y="3695"/>
                <a:ext cx="447" cy="625"/>
                <a:chOff x="2938" y="3695"/>
                <a:chExt cx="447" cy="625"/>
              </a:xfrm>
            </p:grpSpPr>
            <p:sp>
              <p:nvSpPr>
                <p:cNvPr id="37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100" y="3833"/>
                  <a:ext cx="36" cy="56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85"/>
                <p:cNvSpPr>
                  <a:spLocks/>
                </p:cNvSpPr>
                <p:nvPr/>
              </p:nvSpPr>
              <p:spPr bwMode="auto">
                <a:xfrm>
                  <a:off x="3074" y="3868"/>
                  <a:ext cx="74" cy="40"/>
                </a:xfrm>
                <a:custGeom>
                  <a:avLst/>
                  <a:gdLst/>
                  <a:ahLst/>
                  <a:cxnLst>
                    <a:cxn ang="0">
                      <a:pos x="221" y="76"/>
                    </a:cxn>
                    <a:cxn ang="0">
                      <a:pos x="146" y="14"/>
                    </a:cxn>
                    <a:cxn ang="0">
                      <a:pos x="128" y="7"/>
                    </a:cxn>
                    <a:cxn ang="0">
                      <a:pos x="101" y="6"/>
                    </a:cxn>
                    <a:cxn ang="0">
                      <a:pos x="83" y="0"/>
                    </a:cxn>
                    <a:cxn ang="0">
                      <a:pos x="70" y="3"/>
                    </a:cxn>
                    <a:cxn ang="0">
                      <a:pos x="13" y="45"/>
                    </a:cxn>
                    <a:cxn ang="0">
                      <a:pos x="0" y="57"/>
                    </a:cxn>
                    <a:cxn ang="0">
                      <a:pos x="4" y="72"/>
                    </a:cxn>
                    <a:cxn ang="0">
                      <a:pos x="205" y="120"/>
                    </a:cxn>
                    <a:cxn ang="0">
                      <a:pos x="221" y="76"/>
                    </a:cxn>
                  </a:cxnLst>
                  <a:rect l="0" t="0" r="r" b="b"/>
                  <a:pathLst>
                    <a:path w="221" h="120">
                      <a:moveTo>
                        <a:pt x="221" y="76"/>
                      </a:moveTo>
                      <a:lnTo>
                        <a:pt x="146" y="14"/>
                      </a:lnTo>
                      <a:lnTo>
                        <a:pt x="128" y="7"/>
                      </a:lnTo>
                      <a:lnTo>
                        <a:pt x="101" y="6"/>
                      </a:lnTo>
                      <a:lnTo>
                        <a:pt x="83" y="0"/>
                      </a:lnTo>
                      <a:lnTo>
                        <a:pt x="70" y="3"/>
                      </a:lnTo>
                      <a:lnTo>
                        <a:pt x="13" y="45"/>
                      </a:lnTo>
                      <a:lnTo>
                        <a:pt x="0" y="57"/>
                      </a:lnTo>
                      <a:lnTo>
                        <a:pt x="4" y="72"/>
                      </a:lnTo>
                      <a:lnTo>
                        <a:pt x="205" y="120"/>
                      </a:lnTo>
                      <a:lnTo>
                        <a:pt x="221" y="76"/>
                      </a:lnTo>
                      <a:close/>
                    </a:path>
                  </a:pathLst>
                </a:custGeom>
                <a:solidFill>
                  <a:srgbClr val="FCD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86"/>
                <p:cNvSpPr>
                  <a:spLocks/>
                </p:cNvSpPr>
                <p:nvPr/>
              </p:nvSpPr>
              <p:spPr bwMode="auto">
                <a:xfrm>
                  <a:off x="3148" y="3699"/>
                  <a:ext cx="142" cy="147"/>
                </a:xfrm>
                <a:custGeom>
                  <a:avLst/>
                  <a:gdLst/>
                  <a:ahLst/>
                  <a:cxnLst>
                    <a:cxn ang="0">
                      <a:pos x="425" y="325"/>
                    </a:cxn>
                    <a:cxn ang="0">
                      <a:pos x="398" y="293"/>
                    </a:cxn>
                    <a:cxn ang="0">
                      <a:pos x="386" y="266"/>
                    </a:cxn>
                    <a:cxn ang="0">
                      <a:pos x="383" y="224"/>
                    </a:cxn>
                    <a:cxn ang="0">
                      <a:pos x="379" y="182"/>
                    </a:cxn>
                    <a:cxn ang="0">
                      <a:pos x="376" y="135"/>
                    </a:cxn>
                    <a:cxn ang="0">
                      <a:pos x="372" y="100"/>
                    </a:cxn>
                    <a:cxn ang="0">
                      <a:pos x="352" y="62"/>
                    </a:cxn>
                    <a:cxn ang="0">
                      <a:pos x="317" y="33"/>
                    </a:cxn>
                    <a:cxn ang="0">
                      <a:pos x="263" y="21"/>
                    </a:cxn>
                    <a:cxn ang="0">
                      <a:pos x="204" y="20"/>
                    </a:cxn>
                    <a:cxn ang="0">
                      <a:pos x="227" y="6"/>
                    </a:cxn>
                    <a:cxn ang="0">
                      <a:pos x="187" y="16"/>
                    </a:cxn>
                    <a:cxn ang="0">
                      <a:pos x="152" y="0"/>
                    </a:cxn>
                    <a:cxn ang="0">
                      <a:pos x="168" y="21"/>
                    </a:cxn>
                    <a:cxn ang="0">
                      <a:pos x="139" y="27"/>
                    </a:cxn>
                    <a:cxn ang="0">
                      <a:pos x="107" y="40"/>
                    </a:cxn>
                    <a:cxn ang="0">
                      <a:pos x="68" y="62"/>
                    </a:cxn>
                    <a:cxn ang="0">
                      <a:pos x="38" y="97"/>
                    </a:cxn>
                    <a:cxn ang="0">
                      <a:pos x="23" y="130"/>
                    </a:cxn>
                    <a:cxn ang="0">
                      <a:pos x="9" y="176"/>
                    </a:cxn>
                    <a:cxn ang="0">
                      <a:pos x="0" y="223"/>
                    </a:cxn>
                    <a:cxn ang="0">
                      <a:pos x="3" y="255"/>
                    </a:cxn>
                    <a:cxn ang="0">
                      <a:pos x="7" y="292"/>
                    </a:cxn>
                    <a:cxn ang="0">
                      <a:pos x="20" y="314"/>
                    </a:cxn>
                    <a:cxn ang="0">
                      <a:pos x="37" y="320"/>
                    </a:cxn>
                    <a:cxn ang="0">
                      <a:pos x="61" y="314"/>
                    </a:cxn>
                    <a:cxn ang="0">
                      <a:pos x="75" y="310"/>
                    </a:cxn>
                    <a:cxn ang="0">
                      <a:pos x="87" y="311"/>
                    </a:cxn>
                    <a:cxn ang="0">
                      <a:pos x="101" y="325"/>
                    </a:cxn>
                    <a:cxn ang="0">
                      <a:pos x="103" y="335"/>
                    </a:cxn>
                    <a:cxn ang="0">
                      <a:pos x="101" y="365"/>
                    </a:cxn>
                    <a:cxn ang="0">
                      <a:pos x="97" y="374"/>
                    </a:cxn>
                    <a:cxn ang="0">
                      <a:pos x="101" y="385"/>
                    </a:cxn>
                    <a:cxn ang="0">
                      <a:pos x="107" y="389"/>
                    </a:cxn>
                    <a:cxn ang="0">
                      <a:pos x="120" y="383"/>
                    </a:cxn>
                    <a:cxn ang="0">
                      <a:pos x="125" y="382"/>
                    </a:cxn>
                    <a:cxn ang="0">
                      <a:pos x="137" y="385"/>
                    </a:cxn>
                    <a:cxn ang="0">
                      <a:pos x="141" y="396"/>
                    </a:cxn>
                    <a:cxn ang="0">
                      <a:pos x="145" y="404"/>
                    </a:cxn>
                    <a:cxn ang="0">
                      <a:pos x="152" y="414"/>
                    </a:cxn>
                    <a:cxn ang="0">
                      <a:pos x="162" y="423"/>
                    </a:cxn>
                    <a:cxn ang="0">
                      <a:pos x="178" y="429"/>
                    </a:cxn>
                    <a:cxn ang="0">
                      <a:pos x="197" y="425"/>
                    </a:cxn>
                    <a:cxn ang="0">
                      <a:pos x="215" y="423"/>
                    </a:cxn>
                    <a:cxn ang="0">
                      <a:pos x="225" y="434"/>
                    </a:cxn>
                    <a:cxn ang="0">
                      <a:pos x="228" y="441"/>
                    </a:cxn>
                    <a:cxn ang="0">
                      <a:pos x="425" y="325"/>
                    </a:cxn>
                  </a:cxnLst>
                  <a:rect l="0" t="0" r="r" b="b"/>
                  <a:pathLst>
                    <a:path w="425" h="441">
                      <a:moveTo>
                        <a:pt x="425" y="325"/>
                      </a:moveTo>
                      <a:lnTo>
                        <a:pt x="398" y="293"/>
                      </a:lnTo>
                      <a:lnTo>
                        <a:pt x="386" y="266"/>
                      </a:lnTo>
                      <a:lnTo>
                        <a:pt x="383" y="224"/>
                      </a:lnTo>
                      <a:lnTo>
                        <a:pt x="379" y="182"/>
                      </a:lnTo>
                      <a:lnTo>
                        <a:pt x="376" y="135"/>
                      </a:lnTo>
                      <a:lnTo>
                        <a:pt x="372" y="100"/>
                      </a:lnTo>
                      <a:lnTo>
                        <a:pt x="352" y="62"/>
                      </a:lnTo>
                      <a:lnTo>
                        <a:pt x="317" y="33"/>
                      </a:lnTo>
                      <a:lnTo>
                        <a:pt x="263" y="21"/>
                      </a:lnTo>
                      <a:lnTo>
                        <a:pt x="204" y="20"/>
                      </a:lnTo>
                      <a:lnTo>
                        <a:pt x="227" y="6"/>
                      </a:lnTo>
                      <a:lnTo>
                        <a:pt x="187" y="16"/>
                      </a:lnTo>
                      <a:lnTo>
                        <a:pt x="152" y="0"/>
                      </a:lnTo>
                      <a:lnTo>
                        <a:pt x="168" y="21"/>
                      </a:lnTo>
                      <a:lnTo>
                        <a:pt x="139" y="27"/>
                      </a:lnTo>
                      <a:lnTo>
                        <a:pt x="107" y="40"/>
                      </a:lnTo>
                      <a:lnTo>
                        <a:pt x="68" y="62"/>
                      </a:lnTo>
                      <a:lnTo>
                        <a:pt x="38" y="97"/>
                      </a:lnTo>
                      <a:lnTo>
                        <a:pt x="23" y="130"/>
                      </a:lnTo>
                      <a:lnTo>
                        <a:pt x="9" y="176"/>
                      </a:lnTo>
                      <a:lnTo>
                        <a:pt x="0" y="223"/>
                      </a:lnTo>
                      <a:lnTo>
                        <a:pt x="3" y="255"/>
                      </a:lnTo>
                      <a:lnTo>
                        <a:pt x="7" y="292"/>
                      </a:lnTo>
                      <a:lnTo>
                        <a:pt x="20" y="314"/>
                      </a:lnTo>
                      <a:lnTo>
                        <a:pt x="37" y="320"/>
                      </a:lnTo>
                      <a:lnTo>
                        <a:pt x="61" y="314"/>
                      </a:lnTo>
                      <a:lnTo>
                        <a:pt x="75" y="310"/>
                      </a:lnTo>
                      <a:lnTo>
                        <a:pt x="87" y="311"/>
                      </a:lnTo>
                      <a:lnTo>
                        <a:pt x="101" y="325"/>
                      </a:lnTo>
                      <a:lnTo>
                        <a:pt x="103" y="335"/>
                      </a:lnTo>
                      <a:lnTo>
                        <a:pt x="101" y="365"/>
                      </a:lnTo>
                      <a:lnTo>
                        <a:pt x="97" y="374"/>
                      </a:lnTo>
                      <a:lnTo>
                        <a:pt x="101" y="385"/>
                      </a:lnTo>
                      <a:lnTo>
                        <a:pt x="107" y="389"/>
                      </a:lnTo>
                      <a:lnTo>
                        <a:pt x="120" y="383"/>
                      </a:lnTo>
                      <a:lnTo>
                        <a:pt x="125" y="382"/>
                      </a:lnTo>
                      <a:lnTo>
                        <a:pt x="137" y="385"/>
                      </a:lnTo>
                      <a:lnTo>
                        <a:pt x="141" y="396"/>
                      </a:lnTo>
                      <a:lnTo>
                        <a:pt x="145" y="404"/>
                      </a:lnTo>
                      <a:lnTo>
                        <a:pt x="152" y="414"/>
                      </a:lnTo>
                      <a:lnTo>
                        <a:pt x="162" y="423"/>
                      </a:lnTo>
                      <a:lnTo>
                        <a:pt x="178" y="429"/>
                      </a:lnTo>
                      <a:lnTo>
                        <a:pt x="197" y="425"/>
                      </a:lnTo>
                      <a:lnTo>
                        <a:pt x="215" y="423"/>
                      </a:lnTo>
                      <a:lnTo>
                        <a:pt x="225" y="434"/>
                      </a:lnTo>
                      <a:lnTo>
                        <a:pt x="228" y="441"/>
                      </a:lnTo>
                      <a:lnTo>
                        <a:pt x="425" y="325"/>
                      </a:lnTo>
                      <a:close/>
                    </a:path>
                  </a:pathLst>
                </a:custGeom>
                <a:solidFill>
                  <a:srgbClr val="FCD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87"/>
                <p:cNvSpPr>
                  <a:spLocks/>
                </p:cNvSpPr>
                <p:nvPr/>
              </p:nvSpPr>
              <p:spPr bwMode="auto">
                <a:xfrm>
                  <a:off x="2938" y="4251"/>
                  <a:ext cx="142" cy="69"/>
                </a:xfrm>
                <a:custGeom>
                  <a:avLst/>
                  <a:gdLst/>
                  <a:ahLst/>
                  <a:cxnLst>
                    <a:cxn ang="0">
                      <a:pos x="228" y="0"/>
                    </a:cxn>
                    <a:cxn ang="0">
                      <a:pos x="183" y="48"/>
                    </a:cxn>
                    <a:cxn ang="0">
                      <a:pos x="148" y="69"/>
                    </a:cxn>
                    <a:cxn ang="0">
                      <a:pos x="83" y="65"/>
                    </a:cxn>
                    <a:cxn ang="0">
                      <a:pos x="45" y="69"/>
                    </a:cxn>
                    <a:cxn ang="0">
                      <a:pos x="17" y="79"/>
                    </a:cxn>
                    <a:cxn ang="0">
                      <a:pos x="0" y="103"/>
                    </a:cxn>
                    <a:cxn ang="0">
                      <a:pos x="3" y="117"/>
                    </a:cxn>
                    <a:cxn ang="0">
                      <a:pos x="59" y="141"/>
                    </a:cxn>
                    <a:cxn ang="0">
                      <a:pos x="138" y="172"/>
                    </a:cxn>
                    <a:cxn ang="0">
                      <a:pos x="183" y="186"/>
                    </a:cxn>
                    <a:cxn ang="0">
                      <a:pos x="231" y="176"/>
                    </a:cxn>
                    <a:cxn ang="0">
                      <a:pos x="280" y="162"/>
                    </a:cxn>
                    <a:cxn ang="0">
                      <a:pos x="266" y="190"/>
                    </a:cxn>
                    <a:cxn ang="0">
                      <a:pos x="367" y="208"/>
                    </a:cxn>
                    <a:cxn ang="0">
                      <a:pos x="388" y="166"/>
                    </a:cxn>
                    <a:cxn ang="0">
                      <a:pos x="405" y="117"/>
                    </a:cxn>
                    <a:cxn ang="0">
                      <a:pos x="426" y="69"/>
                    </a:cxn>
                    <a:cxn ang="0">
                      <a:pos x="228" y="0"/>
                    </a:cxn>
                  </a:cxnLst>
                  <a:rect l="0" t="0" r="r" b="b"/>
                  <a:pathLst>
                    <a:path w="426" h="208">
                      <a:moveTo>
                        <a:pt x="228" y="0"/>
                      </a:moveTo>
                      <a:lnTo>
                        <a:pt x="183" y="48"/>
                      </a:lnTo>
                      <a:lnTo>
                        <a:pt x="148" y="69"/>
                      </a:lnTo>
                      <a:lnTo>
                        <a:pt x="83" y="65"/>
                      </a:lnTo>
                      <a:lnTo>
                        <a:pt x="45" y="69"/>
                      </a:lnTo>
                      <a:lnTo>
                        <a:pt x="17" y="79"/>
                      </a:lnTo>
                      <a:lnTo>
                        <a:pt x="0" y="103"/>
                      </a:lnTo>
                      <a:lnTo>
                        <a:pt x="3" y="117"/>
                      </a:lnTo>
                      <a:lnTo>
                        <a:pt x="59" y="141"/>
                      </a:lnTo>
                      <a:lnTo>
                        <a:pt x="138" y="172"/>
                      </a:lnTo>
                      <a:lnTo>
                        <a:pt x="183" y="186"/>
                      </a:lnTo>
                      <a:lnTo>
                        <a:pt x="231" y="176"/>
                      </a:lnTo>
                      <a:lnTo>
                        <a:pt x="280" y="162"/>
                      </a:lnTo>
                      <a:lnTo>
                        <a:pt x="266" y="190"/>
                      </a:lnTo>
                      <a:lnTo>
                        <a:pt x="367" y="208"/>
                      </a:lnTo>
                      <a:lnTo>
                        <a:pt x="388" y="166"/>
                      </a:lnTo>
                      <a:lnTo>
                        <a:pt x="405" y="117"/>
                      </a:lnTo>
                      <a:lnTo>
                        <a:pt x="426" y="69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3F00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88"/>
                <p:cNvSpPr>
                  <a:spLocks/>
                </p:cNvSpPr>
                <p:nvPr/>
              </p:nvSpPr>
              <p:spPr bwMode="auto">
                <a:xfrm>
                  <a:off x="3137" y="3794"/>
                  <a:ext cx="248" cy="224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08" y="38"/>
                    </a:cxn>
                    <a:cxn ang="0">
                      <a:pos x="328" y="72"/>
                    </a:cxn>
                    <a:cxn ang="0">
                      <a:pos x="277" y="117"/>
                    </a:cxn>
                    <a:cxn ang="0">
                      <a:pos x="249" y="141"/>
                    </a:cxn>
                    <a:cxn ang="0">
                      <a:pos x="239" y="165"/>
                    </a:cxn>
                    <a:cxn ang="0">
                      <a:pos x="211" y="191"/>
                    </a:cxn>
                    <a:cxn ang="0">
                      <a:pos x="159" y="208"/>
                    </a:cxn>
                    <a:cxn ang="0">
                      <a:pos x="116" y="218"/>
                    </a:cxn>
                    <a:cxn ang="0">
                      <a:pos x="76" y="232"/>
                    </a:cxn>
                    <a:cxn ang="0">
                      <a:pos x="38" y="263"/>
                    </a:cxn>
                    <a:cxn ang="0">
                      <a:pos x="7" y="304"/>
                    </a:cxn>
                    <a:cxn ang="0">
                      <a:pos x="0" y="332"/>
                    </a:cxn>
                    <a:cxn ang="0">
                      <a:pos x="10" y="363"/>
                    </a:cxn>
                    <a:cxn ang="0">
                      <a:pos x="29" y="382"/>
                    </a:cxn>
                    <a:cxn ang="0">
                      <a:pos x="55" y="394"/>
                    </a:cxn>
                    <a:cxn ang="0">
                      <a:pos x="94" y="400"/>
                    </a:cxn>
                    <a:cxn ang="0">
                      <a:pos x="135" y="401"/>
                    </a:cxn>
                    <a:cxn ang="0">
                      <a:pos x="214" y="380"/>
                    </a:cxn>
                    <a:cxn ang="0">
                      <a:pos x="266" y="367"/>
                    </a:cxn>
                    <a:cxn ang="0">
                      <a:pos x="270" y="405"/>
                    </a:cxn>
                    <a:cxn ang="0">
                      <a:pos x="273" y="431"/>
                    </a:cxn>
                    <a:cxn ang="0">
                      <a:pos x="287" y="460"/>
                    </a:cxn>
                    <a:cxn ang="0">
                      <a:pos x="315" y="491"/>
                    </a:cxn>
                    <a:cxn ang="0">
                      <a:pos x="297" y="529"/>
                    </a:cxn>
                    <a:cxn ang="0">
                      <a:pos x="295" y="545"/>
                    </a:cxn>
                    <a:cxn ang="0">
                      <a:pos x="303" y="568"/>
                    </a:cxn>
                    <a:cxn ang="0">
                      <a:pos x="318" y="590"/>
                    </a:cxn>
                    <a:cxn ang="0">
                      <a:pos x="332" y="622"/>
                    </a:cxn>
                    <a:cxn ang="0">
                      <a:pos x="359" y="637"/>
                    </a:cxn>
                    <a:cxn ang="0">
                      <a:pos x="408" y="648"/>
                    </a:cxn>
                    <a:cxn ang="0">
                      <a:pos x="454" y="657"/>
                    </a:cxn>
                    <a:cxn ang="0">
                      <a:pos x="522" y="665"/>
                    </a:cxn>
                    <a:cxn ang="0">
                      <a:pos x="590" y="670"/>
                    </a:cxn>
                    <a:cxn ang="0">
                      <a:pos x="631" y="669"/>
                    </a:cxn>
                    <a:cxn ang="0">
                      <a:pos x="665" y="663"/>
                    </a:cxn>
                    <a:cxn ang="0">
                      <a:pos x="682" y="657"/>
                    </a:cxn>
                    <a:cxn ang="0">
                      <a:pos x="699" y="643"/>
                    </a:cxn>
                    <a:cxn ang="0">
                      <a:pos x="716" y="621"/>
                    </a:cxn>
                    <a:cxn ang="0">
                      <a:pos x="728" y="591"/>
                    </a:cxn>
                    <a:cxn ang="0">
                      <a:pos x="740" y="547"/>
                    </a:cxn>
                    <a:cxn ang="0">
                      <a:pos x="744" y="501"/>
                    </a:cxn>
                    <a:cxn ang="0">
                      <a:pos x="741" y="445"/>
                    </a:cxn>
                    <a:cxn ang="0">
                      <a:pos x="737" y="394"/>
                    </a:cxn>
                    <a:cxn ang="0">
                      <a:pos x="703" y="284"/>
                    </a:cxn>
                    <a:cxn ang="0">
                      <a:pos x="651" y="173"/>
                    </a:cxn>
                    <a:cxn ang="0">
                      <a:pos x="592" y="94"/>
                    </a:cxn>
                    <a:cxn ang="0">
                      <a:pos x="558" y="65"/>
                    </a:cxn>
                    <a:cxn ang="0">
                      <a:pos x="554" y="38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744" h="670">
                      <a:moveTo>
                        <a:pt x="474" y="0"/>
                      </a:moveTo>
                      <a:lnTo>
                        <a:pt x="408" y="38"/>
                      </a:lnTo>
                      <a:lnTo>
                        <a:pt x="328" y="72"/>
                      </a:lnTo>
                      <a:lnTo>
                        <a:pt x="277" y="117"/>
                      </a:lnTo>
                      <a:lnTo>
                        <a:pt x="249" y="141"/>
                      </a:lnTo>
                      <a:lnTo>
                        <a:pt x="239" y="165"/>
                      </a:lnTo>
                      <a:lnTo>
                        <a:pt x="211" y="191"/>
                      </a:lnTo>
                      <a:lnTo>
                        <a:pt x="159" y="208"/>
                      </a:lnTo>
                      <a:lnTo>
                        <a:pt x="116" y="218"/>
                      </a:lnTo>
                      <a:lnTo>
                        <a:pt x="76" y="232"/>
                      </a:lnTo>
                      <a:lnTo>
                        <a:pt x="38" y="263"/>
                      </a:lnTo>
                      <a:lnTo>
                        <a:pt x="7" y="304"/>
                      </a:lnTo>
                      <a:lnTo>
                        <a:pt x="0" y="332"/>
                      </a:lnTo>
                      <a:lnTo>
                        <a:pt x="10" y="363"/>
                      </a:lnTo>
                      <a:lnTo>
                        <a:pt x="29" y="382"/>
                      </a:lnTo>
                      <a:lnTo>
                        <a:pt x="55" y="394"/>
                      </a:lnTo>
                      <a:lnTo>
                        <a:pt x="94" y="400"/>
                      </a:lnTo>
                      <a:lnTo>
                        <a:pt x="135" y="401"/>
                      </a:lnTo>
                      <a:lnTo>
                        <a:pt x="214" y="380"/>
                      </a:lnTo>
                      <a:lnTo>
                        <a:pt x="266" y="367"/>
                      </a:lnTo>
                      <a:lnTo>
                        <a:pt x="270" y="405"/>
                      </a:lnTo>
                      <a:lnTo>
                        <a:pt x="273" y="431"/>
                      </a:lnTo>
                      <a:lnTo>
                        <a:pt x="287" y="460"/>
                      </a:lnTo>
                      <a:lnTo>
                        <a:pt x="315" y="491"/>
                      </a:lnTo>
                      <a:lnTo>
                        <a:pt x="297" y="529"/>
                      </a:lnTo>
                      <a:lnTo>
                        <a:pt x="295" y="545"/>
                      </a:lnTo>
                      <a:lnTo>
                        <a:pt x="303" y="568"/>
                      </a:lnTo>
                      <a:lnTo>
                        <a:pt x="318" y="590"/>
                      </a:lnTo>
                      <a:lnTo>
                        <a:pt x="332" y="622"/>
                      </a:lnTo>
                      <a:lnTo>
                        <a:pt x="359" y="637"/>
                      </a:lnTo>
                      <a:lnTo>
                        <a:pt x="408" y="648"/>
                      </a:lnTo>
                      <a:lnTo>
                        <a:pt x="454" y="657"/>
                      </a:lnTo>
                      <a:lnTo>
                        <a:pt x="522" y="665"/>
                      </a:lnTo>
                      <a:lnTo>
                        <a:pt x="590" y="670"/>
                      </a:lnTo>
                      <a:lnTo>
                        <a:pt x="631" y="669"/>
                      </a:lnTo>
                      <a:lnTo>
                        <a:pt x="665" y="663"/>
                      </a:lnTo>
                      <a:lnTo>
                        <a:pt x="682" y="657"/>
                      </a:lnTo>
                      <a:lnTo>
                        <a:pt x="699" y="643"/>
                      </a:lnTo>
                      <a:lnTo>
                        <a:pt x="716" y="621"/>
                      </a:lnTo>
                      <a:lnTo>
                        <a:pt x="728" y="591"/>
                      </a:lnTo>
                      <a:lnTo>
                        <a:pt x="740" y="547"/>
                      </a:lnTo>
                      <a:lnTo>
                        <a:pt x="744" y="501"/>
                      </a:lnTo>
                      <a:lnTo>
                        <a:pt x="741" y="445"/>
                      </a:lnTo>
                      <a:lnTo>
                        <a:pt x="737" y="394"/>
                      </a:lnTo>
                      <a:lnTo>
                        <a:pt x="703" y="284"/>
                      </a:lnTo>
                      <a:lnTo>
                        <a:pt x="651" y="173"/>
                      </a:lnTo>
                      <a:lnTo>
                        <a:pt x="592" y="94"/>
                      </a:lnTo>
                      <a:lnTo>
                        <a:pt x="558" y="65"/>
                      </a:lnTo>
                      <a:lnTo>
                        <a:pt x="554" y="38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00B7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89"/>
                <p:cNvSpPr>
                  <a:spLocks/>
                </p:cNvSpPr>
                <p:nvPr/>
              </p:nvSpPr>
              <p:spPr bwMode="auto">
                <a:xfrm>
                  <a:off x="3002" y="4001"/>
                  <a:ext cx="369" cy="288"/>
                </a:xfrm>
                <a:custGeom>
                  <a:avLst/>
                  <a:gdLst/>
                  <a:ahLst/>
                  <a:cxnLst>
                    <a:cxn ang="0">
                      <a:pos x="0" y="757"/>
                    </a:cxn>
                    <a:cxn ang="0">
                      <a:pos x="25" y="798"/>
                    </a:cxn>
                    <a:cxn ang="0">
                      <a:pos x="73" y="829"/>
                    </a:cxn>
                    <a:cxn ang="0">
                      <a:pos x="164" y="850"/>
                    </a:cxn>
                    <a:cxn ang="0">
                      <a:pos x="226" y="864"/>
                    </a:cxn>
                    <a:cxn ang="0">
                      <a:pos x="264" y="864"/>
                    </a:cxn>
                    <a:cxn ang="0">
                      <a:pos x="288" y="833"/>
                    </a:cxn>
                    <a:cxn ang="0">
                      <a:pos x="299" y="809"/>
                    </a:cxn>
                    <a:cxn ang="0">
                      <a:pos x="347" y="712"/>
                    </a:cxn>
                    <a:cxn ang="0">
                      <a:pos x="385" y="646"/>
                    </a:cxn>
                    <a:cxn ang="0">
                      <a:pos x="434" y="574"/>
                    </a:cxn>
                    <a:cxn ang="0">
                      <a:pos x="475" y="455"/>
                    </a:cxn>
                    <a:cxn ang="0">
                      <a:pos x="499" y="417"/>
                    </a:cxn>
                    <a:cxn ang="0">
                      <a:pos x="513" y="386"/>
                    </a:cxn>
                    <a:cxn ang="0">
                      <a:pos x="555" y="390"/>
                    </a:cxn>
                    <a:cxn ang="0">
                      <a:pos x="655" y="376"/>
                    </a:cxn>
                    <a:cxn ang="0">
                      <a:pos x="755" y="362"/>
                    </a:cxn>
                    <a:cxn ang="0">
                      <a:pos x="852" y="362"/>
                    </a:cxn>
                    <a:cxn ang="0">
                      <a:pos x="933" y="345"/>
                    </a:cxn>
                    <a:cxn ang="0">
                      <a:pos x="1002" y="331"/>
                    </a:cxn>
                    <a:cxn ang="0">
                      <a:pos x="1033" y="310"/>
                    </a:cxn>
                    <a:cxn ang="0">
                      <a:pos x="1059" y="291"/>
                    </a:cxn>
                    <a:cxn ang="0">
                      <a:pos x="1079" y="262"/>
                    </a:cxn>
                    <a:cxn ang="0">
                      <a:pos x="1090" y="219"/>
                    </a:cxn>
                    <a:cxn ang="0">
                      <a:pos x="1100" y="158"/>
                    </a:cxn>
                    <a:cxn ang="0">
                      <a:pos x="1107" y="101"/>
                    </a:cxn>
                    <a:cxn ang="0">
                      <a:pos x="1105" y="63"/>
                    </a:cxn>
                    <a:cxn ang="0">
                      <a:pos x="1102" y="28"/>
                    </a:cxn>
                    <a:cxn ang="0">
                      <a:pos x="1084" y="39"/>
                    </a:cxn>
                    <a:cxn ang="0">
                      <a:pos x="1062" y="45"/>
                    </a:cxn>
                    <a:cxn ang="0">
                      <a:pos x="1029" y="49"/>
                    </a:cxn>
                    <a:cxn ang="0">
                      <a:pos x="995" y="46"/>
                    </a:cxn>
                    <a:cxn ang="0">
                      <a:pos x="959" y="46"/>
                    </a:cxn>
                    <a:cxn ang="0">
                      <a:pos x="914" y="41"/>
                    </a:cxn>
                    <a:cxn ang="0">
                      <a:pos x="880" y="35"/>
                    </a:cxn>
                    <a:cxn ang="0">
                      <a:pos x="845" y="32"/>
                    </a:cxn>
                    <a:cxn ang="0">
                      <a:pos x="815" y="26"/>
                    </a:cxn>
                    <a:cxn ang="0">
                      <a:pos x="792" y="22"/>
                    </a:cxn>
                    <a:cxn ang="0">
                      <a:pos x="774" y="17"/>
                    </a:cxn>
                    <a:cxn ang="0">
                      <a:pos x="756" y="9"/>
                    </a:cxn>
                    <a:cxn ang="0">
                      <a:pos x="739" y="0"/>
                    </a:cxn>
                    <a:cxn ang="0">
                      <a:pos x="737" y="24"/>
                    </a:cxn>
                    <a:cxn ang="0">
                      <a:pos x="717" y="45"/>
                    </a:cxn>
                    <a:cxn ang="0">
                      <a:pos x="700" y="69"/>
                    </a:cxn>
                    <a:cxn ang="0">
                      <a:pos x="648" y="86"/>
                    </a:cxn>
                    <a:cxn ang="0">
                      <a:pos x="530" y="100"/>
                    </a:cxn>
                    <a:cxn ang="0">
                      <a:pos x="365" y="145"/>
                    </a:cxn>
                    <a:cxn ang="0">
                      <a:pos x="330" y="152"/>
                    </a:cxn>
                    <a:cxn ang="0">
                      <a:pos x="295" y="200"/>
                    </a:cxn>
                    <a:cxn ang="0">
                      <a:pos x="254" y="283"/>
                    </a:cxn>
                    <a:cxn ang="0">
                      <a:pos x="216" y="376"/>
                    </a:cxn>
                    <a:cxn ang="0">
                      <a:pos x="192" y="459"/>
                    </a:cxn>
                    <a:cxn ang="0">
                      <a:pos x="156" y="522"/>
                    </a:cxn>
                    <a:cxn ang="0">
                      <a:pos x="90" y="643"/>
                    </a:cxn>
                    <a:cxn ang="0">
                      <a:pos x="42" y="708"/>
                    </a:cxn>
                    <a:cxn ang="0">
                      <a:pos x="0" y="757"/>
                    </a:cxn>
                  </a:cxnLst>
                  <a:rect l="0" t="0" r="r" b="b"/>
                  <a:pathLst>
                    <a:path w="1107" h="864">
                      <a:moveTo>
                        <a:pt x="0" y="757"/>
                      </a:moveTo>
                      <a:lnTo>
                        <a:pt x="25" y="798"/>
                      </a:lnTo>
                      <a:lnTo>
                        <a:pt x="73" y="829"/>
                      </a:lnTo>
                      <a:lnTo>
                        <a:pt x="164" y="850"/>
                      </a:lnTo>
                      <a:lnTo>
                        <a:pt x="226" y="864"/>
                      </a:lnTo>
                      <a:lnTo>
                        <a:pt x="264" y="864"/>
                      </a:lnTo>
                      <a:lnTo>
                        <a:pt x="288" y="833"/>
                      </a:lnTo>
                      <a:lnTo>
                        <a:pt x="299" y="809"/>
                      </a:lnTo>
                      <a:lnTo>
                        <a:pt x="347" y="712"/>
                      </a:lnTo>
                      <a:lnTo>
                        <a:pt x="385" y="646"/>
                      </a:lnTo>
                      <a:lnTo>
                        <a:pt x="434" y="574"/>
                      </a:lnTo>
                      <a:lnTo>
                        <a:pt x="475" y="455"/>
                      </a:lnTo>
                      <a:lnTo>
                        <a:pt x="499" y="417"/>
                      </a:lnTo>
                      <a:lnTo>
                        <a:pt x="513" y="386"/>
                      </a:lnTo>
                      <a:lnTo>
                        <a:pt x="555" y="390"/>
                      </a:lnTo>
                      <a:lnTo>
                        <a:pt x="655" y="376"/>
                      </a:lnTo>
                      <a:lnTo>
                        <a:pt x="755" y="362"/>
                      </a:lnTo>
                      <a:lnTo>
                        <a:pt x="852" y="362"/>
                      </a:lnTo>
                      <a:lnTo>
                        <a:pt x="933" y="345"/>
                      </a:lnTo>
                      <a:lnTo>
                        <a:pt x="1002" y="331"/>
                      </a:lnTo>
                      <a:lnTo>
                        <a:pt x="1033" y="310"/>
                      </a:lnTo>
                      <a:lnTo>
                        <a:pt x="1059" y="291"/>
                      </a:lnTo>
                      <a:lnTo>
                        <a:pt x="1079" y="262"/>
                      </a:lnTo>
                      <a:lnTo>
                        <a:pt x="1090" y="219"/>
                      </a:lnTo>
                      <a:lnTo>
                        <a:pt x="1100" y="158"/>
                      </a:lnTo>
                      <a:lnTo>
                        <a:pt x="1107" y="101"/>
                      </a:lnTo>
                      <a:lnTo>
                        <a:pt x="1105" y="63"/>
                      </a:lnTo>
                      <a:lnTo>
                        <a:pt x="1102" y="28"/>
                      </a:lnTo>
                      <a:lnTo>
                        <a:pt x="1084" y="39"/>
                      </a:lnTo>
                      <a:lnTo>
                        <a:pt x="1062" y="45"/>
                      </a:lnTo>
                      <a:lnTo>
                        <a:pt x="1029" y="49"/>
                      </a:lnTo>
                      <a:lnTo>
                        <a:pt x="995" y="46"/>
                      </a:lnTo>
                      <a:lnTo>
                        <a:pt x="959" y="46"/>
                      </a:lnTo>
                      <a:lnTo>
                        <a:pt x="914" y="41"/>
                      </a:lnTo>
                      <a:lnTo>
                        <a:pt x="880" y="35"/>
                      </a:lnTo>
                      <a:lnTo>
                        <a:pt x="845" y="32"/>
                      </a:lnTo>
                      <a:lnTo>
                        <a:pt x="815" y="26"/>
                      </a:lnTo>
                      <a:lnTo>
                        <a:pt x="792" y="22"/>
                      </a:lnTo>
                      <a:lnTo>
                        <a:pt x="774" y="17"/>
                      </a:lnTo>
                      <a:lnTo>
                        <a:pt x="756" y="9"/>
                      </a:lnTo>
                      <a:lnTo>
                        <a:pt x="739" y="0"/>
                      </a:lnTo>
                      <a:lnTo>
                        <a:pt x="737" y="24"/>
                      </a:lnTo>
                      <a:lnTo>
                        <a:pt x="717" y="45"/>
                      </a:lnTo>
                      <a:lnTo>
                        <a:pt x="700" y="69"/>
                      </a:lnTo>
                      <a:lnTo>
                        <a:pt x="648" y="86"/>
                      </a:lnTo>
                      <a:lnTo>
                        <a:pt x="530" y="100"/>
                      </a:lnTo>
                      <a:lnTo>
                        <a:pt x="365" y="145"/>
                      </a:lnTo>
                      <a:lnTo>
                        <a:pt x="330" y="152"/>
                      </a:lnTo>
                      <a:lnTo>
                        <a:pt x="295" y="200"/>
                      </a:lnTo>
                      <a:lnTo>
                        <a:pt x="254" y="283"/>
                      </a:lnTo>
                      <a:lnTo>
                        <a:pt x="216" y="376"/>
                      </a:lnTo>
                      <a:lnTo>
                        <a:pt x="192" y="459"/>
                      </a:lnTo>
                      <a:lnTo>
                        <a:pt x="156" y="522"/>
                      </a:lnTo>
                      <a:lnTo>
                        <a:pt x="90" y="643"/>
                      </a:lnTo>
                      <a:lnTo>
                        <a:pt x="42" y="708"/>
                      </a:lnTo>
                      <a:lnTo>
                        <a:pt x="0" y="757"/>
                      </a:lnTo>
                      <a:close/>
                    </a:path>
                  </a:pathLst>
                </a:custGeom>
                <a:solidFill>
                  <a:srgbClr val="114F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90"/>
                <p:cNvSpPr>
                  <a:spLocks/>
                </p:cNvSpPr>
                <p:nvPr/>
              </p:nvSpPr>
              <p:spPr bwMode="auto">
                <a:xfrm>
                  <a:off x="3147" y="3695"/>
                  <a:ext cx="129" cy="111"/>
                </a:xfrm>
                <a:custGeom>
                  <a:avLst/>
                  <a:gdLst/>
                  <a:ahLst/>
                  <a:cxnLst>
                    <a:cxn ang="0">
                      <a:pos x="80" y="321"/>
                    </a:cxn>
                    <a:cxn ang="0">
                      <a:pos x="108" y="299"/>
                    </a:cxn>
                    <a:cxn ang="0">
                      <a:pos x="145" y="269"/>
                    </a:cxn>
                    <a:cxn ang="0">
                      <a:pos x="176" y="238"/>
                    </a:cxn>
                    <a:cxn ang="0">
                      <a:pos x="197" y="231"/>
                    </a:cxn>
                    <a:cxn ang="0">
                      <a:pos x="212" y="237"/>
                    </a:cxn>
                    <a:cxn ang="0">
                      <a:pos x="223" y="231"/>
                    </a:cxn>
                    <a:cxn ang="0">
                      <a:pos x="236" y="217"/>
                    </a:cxn>
                    <a:cxn ang="0">
                      <a:pos x="222" y="195"/>
                    </a:cxn>
                    <a:cxn ang="0">
                      <a:pos x="235" y="181"/>
                    </a:cxn>
                    <a:cxn ang="0">
                      <a:pos x="255" y="179"/>
                    </a:cxn>
                    <a:cxn ang="0">
                      <a:pos x="276" y="192"/>
                    </a:cxn>
                    <a:cxn ang="0">
                      <a:pos x="284" y="203"/>
                    </a:cxn>
                    <a:cxn ang="0">
                      <a:pos x="297" y="224"/>
                    </a:cxn>
                    <a:cxn ang="0">
                      <a:pos x="325" y="241"/>
                    </a:cxn>
                    <a:cxn ang="0">
                      <a:pos x="343" y="247"/>
                    </a:cxn>
                    <a:cxn ang="0">
                      <a:pos x="360" y="248"/>
                    </a:cxn>
                    <a:cxn ang="0">
                      <a:pos x="387" y="251"/>
                    </a:cxn>
                    <a:cxn ang="0">
                      <a:pos x="387" y="221"/>
                    </a:cxn>
                    <a:cxn ang="0">
                      <a:pos x="389" y="183"/>
                    </a:cxn>
                    <a:cxn ang="0">
                      <a:pos x="389" y="152"/>
                    </a:cxn>
                    <a:cxn ang="0">
                      <a:pos x="381" y="121"/>
                    </a:cxn>
                    <a:cxn ang="0">
                      <a:pos x="374" y="95"/>
                    </a:cxn>
                    <a:cxn ang="0">
                      <a:pos x="359" y="72"/>
                    </a:cxn>
                    <a:cxn ang="0">
                      <a:pos x="349" y="61"/>
                    </a:cxn>
                    <a:cxn ang="0">
                      <a:pos x="329" y="45"/>
                    </a:cxn>
                    <a:cxn ang="0">
                      <a:pos x="305" y="34"/>
                    </a:cxn>
                    <a:cxn ang="0">
                      <a:pos x="266" y="27"/>
                    </a:cxn>
                    <a:cxn ang="0">
                      <a:pos x="231" y="27"/>
                    </a:cxn>
                    <a:cxn ang="0">
                      <a:pos x="211" y="30"/>
                    </a:cxn>
                    <a:cxn ang="0">
                      <a:pos x="231" y="5"/>
                    </a:cxn>
                    <a:cxn ang="0">
                      <a:pos x="191" y="20"/>
                    </a:cxn>
                    <a:cxn ang="0">
                      <a:pos x="146" y="0"/>
                    </a:cxn>
                    <a:cxn ang="0">
                      <a:pos x="166" y="31"/>
                    </a:cxn>
                    <a:cxn ang="0">
                      <a:pos x="134" y="37"/>
                    </a:cxn>
                    <a:cxn ang="0">
                      <a:pos x="103" y="48"/>
                    </a:cxn>
                    <a:cxn ang="0">
                      <a:pos x="70" y="68"/>
                    </a:cxn>
                    <a:cxn ang="0">
                      <a:pos x="45" y="95"/>
                    </a:cxn>
                    <a:cxn ang="0">
                      <a:pos x="27" y="127"/>
                    </a:cxn>
                    <a:cxn ang="0">
                      <a:pos x="10" y="176"/>
                    </a:cxn>
                    <a:cxn ang="0">
                      <a:pos x="1" y="216"/>
                    </a:cxn>
                    <a:cxn ang="0">
                      <a:pos x="0" y="259"/>
                    </a:cxn>
                    <a:cxn ang="0">
                      <a:pos x="10" y="299"/>
                    </a:cxn>
                    <a:cxn ang="0">
                      <a:pos x="18" y="317"/>
                    </a:cxn>
                    <a:cxn ang="0">
                      <a:pos x="39" y="333"/>
                    </a:cxn>
                    <a:cxn ang="0">
                      <a:pos x="56" y="333"/>
                    </a:cxn>
                    <a:cxn ang="0">
                      <a:pos x="80" y="321"/>
                    </a:cxn>
                  </a:cxnLst>
                  <a:rect l="0" t="0" r="r" b="b"/>
                  <a:pathLst>
                    <a:path w="389" h="333">
                      <a:moveTo>
                        <a:pt x="80" y="321"/>
                      </a:moveTo>
                      <a:lnTo>
                        <a:pt x="108" y="299"/>
                      </a:lnTo>
                      <a:lnTo>
                        <a:pt x="145" y="269"/>
                      </a:lnTo>
                      <a:lnTo>
                        <a:pt x="176" y="238"/>
                      </a:lnTo>
                      <a:lnTo>
                        <a:pt x="197" y="231"/>
                      </a:lnTo>
                      <a:lnTo>
                        <a:pt x="212" y="237"/>
                      </a:lnTo>
                      <a:lnTo>
                        <a:pt x="223" y="231"/>
                      </a:lnTo>
                      <a:lnTo>
                        <a:pt x="236" y="217"/>
                      </a:lnTo>
                      <a:lnTo>
                        <a:pt x="222" y="195"/>
                      </a:lnTo>
                      <a:lnTo>
                        <a:pt x="235" y="181"/>
                      </a:lnTo>
                      <a:lnTo>
                        <a:pt x="255" y="179"/>
                      </a:lnTo>
                      <a:lnTo>
                        <a:pt x="276" y="192"/>
                      </a:lnTo>
                      <a:lnTo>
                        <a:pt x="284" y="203"/>
                      </a:lnTo>
                      <a:lnTo>
                        <a:pt x="297" y="224"/>
                      </a:lnTo>
                      <a:lnTo>
                        <a:pt x="325" y="241"/>
                      </a:lnTo>
                      <a:lnTo>
                        <a:pt x="343" y="247"/>
                      </a:lnTo>
                      <a:lnTo>
                        <a:pt x="360" y="248"/>
                      </a:lnTo>
                      <a:lnTo>
                        <a:pt x="387" y="251"/>
                      </a:lnTo>
                      <a:lnTo>
                        <a:pt x="387" y="221"/>
                      </a:lnTo>
                      <a:lnTo>
                        <a:pt x="389" y="183"/>
                      </a:lnTo>
                      <a:lnTo>
                        <a:pt x="389" y="152"/>
                      </a:lnTo>
                      <a:lnTo>
                        <a:pt x="381" y="121"/>
                      </a:lnTo>
                      <a:lnTo>
                        <a:pt x="374" y="95"/>
                      </a:lnTo>
                      <a:lnTo>
                        <a:pt x="359" y="72"/>
                      </a:lnTo>
                      <a:lnTo>
                        <a:pt x="349" y="61"/>
                      </a:lnTo>
                      <a:lnTo>
                        <a:pt x="329" y="45"/>
                      </a:lnTo>
                      <a:lnTo>
                        <a:pt x="305" y="34"/>
                      </a:lnTo>
                      <a:lnTo>
                        <a:pt x="266" y="27"/>
                      </a:lnTo>
                      <a:lnTo>
                        <a:pt x="231" y="27"/>
                      </a:lnTo>
                      <a:lnTo>
                        <a:pt x="211" y="30"/>
                      </a:lnTo>
                      <a:lnTo>
                        <a:pt x="231" y="5"/>
                      </a:lnTo>
                      <a:lnTo>
                        <a:pt x="191" y="20"/>
                      </a:lnTo>
                      <a:lnTo>
                        <a:pt x="146" y="0"/>
                      </a:lnTo>
                      <a:lnTo>
                        <a:pt x="166" y="31"/>
                      </a:lnTo>
                      <a:lnTo>
                        <a:pt x="134" y="37"/>
                      </a:lnTo>
                      <a:lnTo>
                        <a:pt x="103" y="48"/>
                      </a:lnTo>
                      <a:lnTo>
                        <a:pt x="70" y="68"/>
                      </a:lnTo>
                      <a:lnTo>
                        <a:pt x="45" y="95"/>
                      </a:lnTo>
                      <a:lnTo>
                        <a:pt x="27" y="127"/>
                      </a:lnTo>
                      <a:lnTo>
                        <a:pt x="10" y="176"/>
                      </a:lnTo>
                      <a:lnTo>
                        <a:pt x="1" y="216"/>
                      </a:lnTo>
                      <a:lnTo>
                        <a:pt x="0" y="259"/>
                      </a:lnTo>
                      <a:lnTo>
                        <a:pt x="10" y="299"/>
                      </a:lnTo>
                      <a:lnTo>
                        <a:pt x="18" y="317"/>
                      </a:lnTo>
                      <a:lnTo>
                        <a:pt x="39" y="333"/>
                      </a:lnTo>
                      <a:lnTo>
                        <a:pt x="56" y="333"/>
                      </a:lnTo>
                      <a:lnTo>
                        <a:pt x="80" y="321"/>
                      </a:lnTo>
                      <a:close/>
                    </a:path>
                  </a:pathLst>
                </a:custGeom>
                <a:solidFill>
                  <a:srgbClr val="71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3503" y="3747"/>
              <a:ext cx="416" cy="570"/>
              <a:chOff x="3503" y="3747"/>
              <a:chExt cx="416" cy="570"/>
            </a:xfrm>
          </p:grpSpPr>
          <p:sp>
            <p:nvSpPr>
              <p:cNvPr id="8" name="Freeform 92"/>
              <p:cNvSpPr>
                <a:spLocks/>
              </p:cNvSpPr>
              <p:nvPr/>
            </p:nvSpPr>
            <p:spPr bwMode="auto">
              <a:xfrm>
                <a:off x="3541" y="4010"/>
                <a:ext cx="27" cy="12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108"/>
                  </a:cxn>
                  <a:cxn ang="0">
                    <a:pos x="12" y="190"/>
                  </a:cxn>
                  <a:cxn ang="0">
                    <a:pos x="23" y="269"/>
                  </a:cxn>
                  <a:cxn ang="0">
                    <a:pos x="30" y="310"/>
                  </a:cxn>
                  <a:cxn ang="0">
                    <a:pos x="44" y="388"/>
                  </a:cxn>
                  <a:cxn ang="0">
                    <a:pos x="81" y="334"/>
                  </a:cxn>
                  <a:cxn ang="0">
                    <a:pos x="69" y="285"/>
                  </a:cxn>
                  <a:cxn ang="0">
                    <a:pos x="56" y="207"/>
                  </a:cxn>
                  <a:cxn ang="0">
                    <a:pos x="47" y="143"/>
                  </a:cxn>
                  <a:cxn ang="0">
                    <a:pos x="41" y="73"/>
                  </a:cxn>
                  <a:cxn ang="0">
                    <a:pos x="37" y="0"/>
                  </a:cxn>
                  <a:cxn ang="0">
                    <a:pos x="0" y="32"/>
                  </a:cxn>
                </a:cxnLst>
                <a:rect l="0" t="0" r="r" b="b"/>
                <a:pathLst>
                  <a:path w="81" h="388">
                    <a:moveTo>
                      <a:pt x="0" y="32"/>
                    </a:moveTo>
                    <a:lnTo>
                      <a:pt x="4" y="108"/>
                    </a:lnTo>
                    <a:lnTo>
                      <a:pt x="12" y="190"/>
                    </a:lnTo>
                    <a:lnTo>
                      <a:pt x="23" y="269"/>
                    </a:lnTo>
                    <a:lnTo>
                      <a:pt x="30" y="310"/>
                    </a:lnTo>
                    <a:lnTo>
                      <a:pt x="44" y="388"/>
                    </a:lnTo>
                    <a:lnTo>
                      <a:pt x="81" y="334"/>
                    </a:lnTo>
                    <a:lnTo>
                      <a:pt x="69" y="285"/>
                    </a:lnTo>
                    <a:lnTo>
                      <a:pt x="56" y="207"/>
                    </a:lnTo>
                    <a:lnTo>
                      <a:pt x="47" y="143"/>
                    </a:lnTo>
                    <a:lnTo>
                      <a:pt x="41" y="73"/>
                    </a:lnTo>
                    <a:lnTo>
                      <a:pt x="37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Rectangle 93"/>
              <p:cNvSpPr>
                <a:spLocks noChangeArrowheads="1"/>
              </p:cNvSpPr>
              <p:nvPr/>
            </p:nvSpPr>
            <p:spPr bwMode="auto">
              <a:xfrm>
                <a:off x="3539" y="4122"/>
                <a:ext cx="182" cy="31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94"/>
              <p:cNvSpPr>
                <a:spLocks/>
              </p:cNvSpPr>
              <p:nvPr/>
            </p:nvSpPr>
            <p:spPr bwMode="auto">
              <a:xfrm>
                <a:off x="3540" y="4097"/>
                <a:ext cx="182" cy="2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00" y="0"/>
                  </a:cxn>
                  <a:cxn ang="0">
                    <a:pos x="514" y="0"/>
                  </a:cxn>
                  <a:cxn ang="0">
                    <a:pos x="544" y="76"/>
                  </a:cxn>
                  <a:cxn ang="0">
                    <a:pos x="0" y="75"/>
                  </a:cxn>
                </a:cxnLst>
                <a:rect l="0" t="0" r="r" b="b"/>
                <a:pathLst>
                  <a:path w="544" h="76">
                    <a:moveTo>
                      <a:pt x="0" y="75"/>
                    </a:moveTo>
                    <a:lnTo>
                      <a:pt x="100" y="0"/>
                    </a:lnTo>
                    <a:lnTo>
                      <a:pt x="514" y="0"/>
                    </a:lnTo>
                    <a:lnTo>
                      <a:pt x="544" y="7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95"/>
              <p:cNvSpPr>
                <a:spLocks/>
              </p:cNvSpPr>
              <p:nvPr/>
            </p:nvSpPr>
            <p:spPr bwMode="auto">
              <a:xfrm>
                <a:off x="3503" y="3955"/>
                <a:ext cx="13" cy="2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7"/>
                  </a:cxn>
                  <a:cxn ang="0">
                    <a:pos x="10" y="75"/>
                  </a:cxn>
                  <a:cxn ang="0">
                    <a:pos x="39" y="70"/>
                  </a:cxn>
                  <a:cxn ang="0">
                    <a:pos x="29" y="0"/>
                  </a:cxn>
                </a:cxnLst>
                <a:rect l="0" t="0" r="r" b="b"/>
                <a:pathLst>
                  <a:path w="39" h="75">
                    <a:moveTo>
                      <a:pt x="29" y="0"/>
                    </a:moveTo>
                    <a:lnTo>
                      <a:pt x="0" y="7"/>
                    </a:lnTo>
                    <a:lnTo>
                      <a:pt x="10" y="75"/>
                    </a:lnTo>
                    <a:lnTo>
                      <a:pt x="39" y="7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Rectangle 96"/>
              <p:cNvSpPr>
                <a:spLocks noChangeArrowheads="1"/>
              </p:cNvSpPr>
              <p:nvPr/>
            </p:nvSpPr>
            <p:spPr bwMode="auto">
              <a:xfrm>
                <a:off x="3617" y="4144"/>
                <a:ext cx="17" cy="10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Rectangle 97"/>
              <p:cNvSpPr>
                <a:spLocks noChangeArrowheads="1"/>
              </p:cNvSpPr>
              <p:nvPr/>
            </p:nvSpPr>
            <p:spPr bwMode="auto">
              <a:xfrm>
                <a:off x="3607" y="4248"/>
                <a:ext cx="37" cy="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8"/>
              <p:cNvSpPr>
                <a:spLocks/>
              </p:cNvSpPr>
              <p:nvPr/>
            </p:nvSpPr>
            <p:spPr bwMode="auto">
              <a:xfrm>
                <a:off x="3509" y="4266"/>
                <a:ext cx="116" cy="48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256" y="9"/>
                  </a:cxn>
                  <a:cxn ang="0">
                    <a:pos x="221" y="19"/>
                  </a:cxn>
                  <a:cxn ang="0">
                    <a:pos x="186" y="32"/>
                  </a:cxn>
                  <a:cxn ang="0">
                    <a:pos x="159" y="46"/>
                  </a:cxn>
                  <a:cxn ang="0">
                    <a:pos x="138" y="60"/>
                  </a:cxn>
                  <a:cxn ang="0">
                    <a:pos x="124" y="70"/>
                  </a:cxn>
                  <a:cxn ang="0">
                    <a:pos x="110" y="81"/>
                  </a:cxn>
                  <a:cxn ang="0">
                    <a:pos x="95" y="93"/>
                  </a:cxn>
                  <a:cxn ang="0">
                    <a:pos x="79" y="101"/>
                  </a:cxn>
                  <a:cxn ang="0">
                    <a:pos x="61" y="108"/>
                  </a:cxn>
                  <a:cxn ang="0">
                    <a:pos x="44" y="110"/>
                  </a:cxn>
                  <a:cxn ang="0">
                    <a:pos x="27" y="110"/>
                  </a:cxn>
                  <a:cxn ang="0">
                    <a:pos x="0" y="110"/>
                  </a:cxn>
                  <a:cxn ang="0">
                    <a:pos x="0" y="146"/>
                  </a:cxn>
                  <a:cxn ang="0">
                    <a:pos x="203" y="146"/>
                  </a:cxn>
                  <a:cxn ang="0">
                    <a:pos x="210" y="127"/>
                  </a:cxn>
                  <a:cxn ang="0">
                    <a:pos x="216" y="114"/>
                  </a:cxn>
                  <a:cxn ang="0">
                    <a:pos x="221" y="103"/>
                  </a:cxn>
                  <a:cxn ang="0">
                    <a:pos x="229" y="93"/>
                  </a:cxn>
                  <a:cxn ang="0">
                    <a:pos x="239" y="80"/>
                  </a:cxn>
                  <a:cxn ang="0">
                    <a:pos x="252" y="70"/>
                  </a:cxn>
                  <a:cxn ang="0">
                    <a:pos x="263" y="61"/>
                  </a:cxn>
                  <a:cxn ang="0">
                    <a:pos x="280" y="52"/>
                  </a:cxn>
                  <a:cxn ang="0">
                    <a:pos x="297" y="48"/>
                  </a:cxn>
                  <a:cxn ang="0">
                    <a:pos x="318" y="42"/>
                  </a:cxn>
                  <a:cxn ang="0">
                    <a:pos x="336" y="41"/>
                  </a:cxn>
                  <a:cxn ang="0">
                    <a:pos x="349" y="41"/>
                  </a:cxn>
                  <a:cxn ang="0">
                    <a:pos x="349" y="0"/>
                  </a:cxn>
                  <a:cxn ang="0">
                    <a:pos x="331" y="0"/>
                  </a:cxn>
                  <a:cxn ang="0">
                    <a:pos x="299" y="0"/>
                  </a:cxn>
                </a:cxnLst>
                <a:rect l="0" t="0" r="r" b="b"/>
                <a:pathLst>
                  <a:path w="349" h="146">
                    <a:moveTo>
                      <a:pt x="299" y="0"/>
                    </a:moveTo>
                    <a:lnTo>
                      <a:pt x="256" y="9"/>
                    </a:lnTo>
                    <a:lnTo>
                      <a:pt x="221" y="19"/>
                    </a:lnTo>
                    <a:lnTo>
                      <a:pt x="186" y="32"/>
                    </a:lnTo>
                    <a:lnTo>
                      <a:pt x="159" y="46"/>
                    </a:lnTo>
                    <a:lnTo>
                      <a:pt x="138" y="60"/>
                    </a:lnTo>
                    <a:lnTo>
                      <a:pt x="124" y="70"/>
                    </a:lnTo>
                    <a:lnTo>
                      <a:pt x="110" y="81"/>
                    </a:lnTo>
                    <a:lnTo>
                      <a:pt x="95" y="93"/>
                    </a:lnTo>
                    <a:lnTo>
                      <a:pt x="79" y="101"/>
                    </a:lnTo>
                    <a:lnTo>
                      <a:pt x="61" y="108"/>
                    </a:lnTo>
                    <a:lnTo>
                      <a:pt x="44" y="110"/>
                    </a:lnTo>
                    <a:lnTo>
                      <a:pt x="27" y="110"/>
                    </a:lnTo>
                    <a:lnTo>
                      <a:pt x="0" y="110"/>
                    </a:lnTo>
                    <a:lnTo>
                      <a:pt x="0" y="146"/>
                    </a:lnTo>
                    <a:lnTo>
                      <a:pt x="203" y="146"/>
                    </a:lnTo>
                    <a:lnTo>
                      <a:pt x="210" y="127"/>
                    </a:lnTo>
                    <a:lnTo>
                      <a:pt x="216" y="114"/>
                    </a:lnTo>
                    <a:lnTo>
                      <a:pt x="221" y="103"/>
                    </a:lnTo>
                    <a:lnTo>
                      <a:pt x="229" y="93"/>
                    </a:lnTo>
                    <a:lnTo>
                      <a:pt x="239" y="80"/>
                    </a:lnTo>
                    <a:lnTo>
                      <a:pt x="252" y="70"/>
                    </a:lnTo>
                    <a:lnTo>
                      <a:pt x="263" y="61"/>
                    </a:lnTo>
                    <a:lnTo>
                      <a:pt x="280" y="52"/>
                    </a:lnTo>
                    <a:lnTo>
                      <a:pt x="297" y="48"/>
                    </a:lnTo>
                    <a:lnTo>
                      <a:pt x="318" y="42"/>
                    </a:lnTo>
                    <a:lnTo>
                      <a:pt x="336" y="41"/>
                    </a:lnTo>
                    <a:lnTo>
                      <a:pt x="349" y="41"/>
                    </a:lnTo>
                    <a:lnTo>
                      <a:pt x="349" y="0"/>
                    </a:lnTo>
                    <a:lnTo>
                      <a:pt x="331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99"/>
              <p:cNvSpPr>
                <a:spLocks/>
              </p:cNvSpPr>
              <p:nvPr/>
            </p:nvSpPr>
            <p:spPr bwMode="auto">
              <a:xfrm>
                <a:off x="3625" y="4266"/>
                <a:ext cx="116" cy="4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91" y="9"/>
                  </a:cxn>
                  <a:cxn ang="0">
                    <a:pos x="128" y="19"/>
                  </a:cxn>
                  <a:cxn ang="0">
                    <a:pos x="162" y="32"/>
                  </a:cxn>
                  <a:cxn ang="0">
                    <a:pos x="190" y="46"/>
                  </a:cxn>
                  <a:cxn ang="0">
                    <a:pos x="210" y="60"/>
                  </a:cxn>
                  <a:cxn ang="0">
                    <a:pos x="224" y="70"/>
                  </a:cxn>
                  <a:cxn ang="0">
                    <a:pos x="237" y="81"/>
                  </a:cxn>
                  <a:cxn ang="0">
                    <a:pos x="254" y="93"/>
                  </a:cxn>
                  <a:cxn ang="0">
                    <a:pos x="269" y="101"/>
                  </a:cxn>
                  <a:cxn ang="0">
                    <a:pos x="287" y="108"/>
                  </a:cxn>
                  <a:cxn ang="0">
                    <a:pos x="305" y="110"/>
                  </a:cxn>
                  <a:cxn ang="0">
                    <a:pos x="321" y="110"/>
                  </a:cxn>
                  <a:cxn ang="0">
                    <a:pos x="348" y="110"/>
                  </a:cxn>
                  <a:cxn ang="0">
                    <a:pos x="348" y="146"/>
                  </a:cxn>
                  <a:cxn ang="0">
                    <a:pos x="145" y="146"/>
                  </a:cxn>
                  <a:cxn ang="0">
                    <a:pos x="139" y="127"/>
                  </a:cxn>
                  <a:cxn ang="0">
                    <a:pos x="132" y="114"/>
                  </a:cxn>
                  <a:cxn ang="0">
                    <a:pos x="128" y="103"/>
                  </a:cxn>
                  <a:cxn ang="0">
                    <a:pos x="119" y="93"/>
                  </a:cxn>
                  <a:cxn ang="0">
                    <a:pos x="109" y="80"/>
                  </a:cxn>
                  <a:cxn ang="0">
                    <a:pos x="96" y="70"/>
                  </a:cxn>
                  <a:cxn ang="0">
                    <a:pos x="85" y="61"/>
                  </a:cxn>
                  <a:cxn ang="0">
                    <a:pos x="68" y="52"/>
                  </a:cxn>
                  <a:cxn ang="0">
                    <a:pos x="53" y="48"/>
                  </a:cxn>
                  <a:cxn ang="0">
                    <a:pos x="31" y="42"/>
                  </a:cxn>
                  <a:cxn ang="0">
                    <a:pos x="14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51" y="0"/>
                  </a:cxn>
                </a:cxnLst>
                <a:rect l="0" t="0" r="r" b="b"/>
                <a:pathLst>
                  <a:path w="348" h="146">
                    <a:moveTo>
                      <a:pt x="51" y="0"/>
                    </a:moveTo>
                    <a:lnTo>
                      <a:pt x="91" y="9"/>
                    </a:lnTo>
                    <a:lnTo>
                      <a:pt x="128" y="19"/>
                    </a:lnTo>
                    <a:lnTo>
                      <a:pt x="162" y="32"/>
                    </a:lnTo>
                    <a:lnTo>
                      <a:pt x="190" y="46"/>
                    </a:lnTo>
                    <a:lnTo>
                      <a:pt x="210" y="60"/>
                    </a:lnTo>
                    <a:lnTo>
                      <a:pt x="224" y="70"/>
                    </a:lnTo>
                    <a:lnTo>
                      <a:pt x="237" y="81"/>
                    </a:lnTo>
                    <a:lnTo>
                      <a:pt x="254" y="93"/>
                    </a:lnTo>
                    <a:lnTo>
                      <a:pt x="269" y="101"/>
                    </a:lnTo>
                    <a:lnTo>
                      <a:pt x="287" y="108"/>
                    </a:lnTo>
                    <a:lnTo>
                      <a:pt x="305" y="110"/>
                    </a:lnTo>
                    <a:lnTo>
                      <a:pt x="321" y="110"/>
                    </a:lnTo>
                    <a:lnTo>
                      <a:pt x="348" y="110"/>
                    </a:lnTo>
                    <a:lnTo>
                      <a:pt x="348" y="146"/>
                    </a:lnTo>
                    <a:lnTo>
                      <a:pt x="145" y="146"/>
                    </a:lnTo>
                    <a:lnTo>
                      <a:pt x="139" y="127"/>
                    </a:lnTo>
                    <a:lnTo>
                      <a:pt x="132" y="114"/>
                    </a:lnTo>
                    <a:lnTo>
                      <a:pt x="128" y="103"/>
                    </a:lnTo>
                    <a:lnTo>
                      <a:pt x="119" y="93"/>
                    </a:lnTo>
                    <a:lnTo>
                      <a:pt x="109" y="80"/>
                    </a:lnTo>
                    <a:lnTo>
                      <a:pt x="96" y="70"/>
                    </a:lnTo>
                    <a:lnTo>
                      <a:pt x="85" y="61"/>
                    </a:lnTo>
                    <a:lnTo>
                      <a:pt x="68" y="52"/>
                    </a:lnTo>
                    <a:lnTo>
                      <a:pt x="53" y="48"/>
                    </a:lnTo>
                    <a:lnTo>
                      <a:pt x="31" y="42"/>
                    </a:lnTo>
                    <a:lnTo>
                      <a:pt x="14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00"/>
              <p:cNvSpPr>
                <a:spLocks/>
              </p:cNvSpPr>
              <p:nvPr/>
            </p:nvSpPr>
            <p:spPr bwMode="auto">
              <a:xfrm>
                <a:off x="3531" y="3918"/>
                <a:ext cx="5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2"/>
                  </a:cxn>
                  <a:cxn ang="0">
                    <a:pos x="121" y="39"/>
                  </a:cxn>
                  <a:cxn ang="0">
                    <a:pos x="142" y="61"/>
                  </a:cxn>
                  <a:cxn ang="0">
                    <a:pos x="145" y="75"/>
                  </a:cxn>
                  <a:cxn ang="0">
                    <a:pos x="147" y="105"/>
                  </a:cxn>
                  <a:cxn ang="0">
                    <a:pos x="150" y="153"/>
                  </a:cxn>
                  <a:cxn ang="0">
                    <a:pos x="158" y="227"/>
                  </a:cxn>
                  <a:cxn ang="0">
                    <a:pos x="161" y="251"/>
                  </a:cxn>
                  <a:cxn ang="0">
                    <a:pos x="163" y="274"/>
                  </a:cxn>
                  <a:cxn ang="0">
                    <a:pos x="160" y="290"/>
                  </a:cxn>
                  <a:cxn ang="0">
                    <a:pos x="153" y="304"/>
                  </a:cxn>
                  <a:cxn ang="0">
                    <a:pos x="145" y="309"/>
                  </a:cxn>
                  <a:cxn ang="0">
                    <a:pos x="132" y="315"/>
                  </a:cxn>
                  <a:cxn ang="0">
                    <a:pos x="26" y="342"/>
                  </a:cxn>
                  <a:cxn ang="0">
                    <a:pos x="0" y="0"/>
                  </a:cxn>
                </a:cxnLst>
                <a:rect l="0" t="0" r="r" b="b"/>
                <a:pathLst>
                  <a:path w="163" h="342">
                    <a:moveTo>
                      <a:pt x="0" y="0"/>
                    </a:moveTo>
                    <a:lnTo>
                      <a:pt x="106" y="32"/>
                    </a:lnTo>
                    <a:lnTo>
                      <a:pt x="121" y="39"/>
                    </a:lnTo>
                    <a:lnTo>
                      <a:pt x="142" y="61"/>
                    </a:lnTo>
                    <a:lnTo>
                      <a:pt x="145" y="75"/>
                    </a:lnTo>
                    <a:lnTo>
                      <a:pt x="147" y="105"/>
                    </a:lnTo>
                    <a:lnTo>
                      <a:pt x="150" y="153"/>
                    </a:lnTo>
                    <a:lnTo>
                      <a:pt x="158" y="227"/>
                    </a:lnTo>
                    <a:lnTo>
                      <a:pt x="161" y="251"/>
                    </a:lnTo>
                    <a:lnTo>
                      <a:pt x="163" y="274"/>
                    </a:lnTo>
                    <a:lnTo>
                      <a:pt x="160" y="290"/>
                    </a:lnTo>
                    <a:lnTo>
                      <a:pt x="153" y="304"/>
                    </a:lnTo>
                    <a:lnTo>
                      <a:pt x="145" y="309"/>
                    </a:lnTo>
                    <a:lnTo>
                      <a:pt x="132" y="315"/>
                    </a:lnTo>
                    <a:lnTo>
                      <a:pt x="26" y="3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01"/>
              <p:cNvSpPr>
                <a:spLocks/>
              </p:cNvSpPr>
              <p:nvPr/>
            </p:nvSpPr>
            <p:spPr bwMode="auto">
              <a:xfrm>
                <a:off x="3509" y="3918"/>
                <a:ext cx="43" cy="115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8" y="7"/>
                  </a:cxn>
                  <a:cxn ang="0">
                    <a:pos x="37" y="0"/>
                  </a:cxn>
                  <a:cxn ang="0">
                    <a:pos x="63" y="0"/>
                  </a:cxn>
                  <a:cxn ang="0">
                    <a:pos x="81" y="6"/>
                  </a:cxn>
                  <a:cxn ang="0">
                    <a:pos x="89" y="22"/>
                  </a:cxn>
                  <a:cxn ang="0">
                    <a:pos x="95" y="61"/>
                  </a:cxn>
                  <a:cxn ang="0">
                    <a:pos x="108" y="146"/>
                  </a:cxn>
                  <a:cxn ang="0">
                    <a:pos x="118" y="215"/>
                  </a:cxn>
                  <a:cxn ang="0">
                    <a:pos x="124" y="274"/>
                  </a:cxn>
                  <a:cxn ang="0">
                    <a:pos x="128" y="313"/>
                  </a:cxn>
                  <a:cxn ang="0">
                    <a:pos x="124" y="323"/>
                  </a:cxn>
                  <a:cxn ang="0">
                    <a:pos x="111" y="335"/>
                  </a:cxn>
                  <a:cxn ang="0">
                    <a:pos x="86" y="344"/>
                  </a:cxn>
                  <a:cxn ang="0">
                    <a:pos x="65" y="347"/>
                  </a:cxn>
                  <a:cxn ang="0">
                    <a:pos x="53" y="344"/>
                  </a:cxn>
                  <a:cxn ang="0">
                    <a:pos x="44" y="334"/>
                  </a:cxn>
                  <a:cxn ang="0">
                    <a:pos x="31" y="276"/>
                  </a:cxn>
                  <a:cxn ang="0">
                    <a:pos x="23" y="221"/>
                  </a:cxn>
                  <a:cxn ang="0">
                    <a:pos x="8" y="132"/>
                  </a:cxn>
                  <a:cxn ang="0">
                    <a:pos x="0" y="59"/>
                  </a:cxn>
                  <a:cxn ang="0">
                    <a:pos x="0" y="39"/>
                  </a:cxn>
                  <a:cxn ang="0">
                    <a:pos x="6" y="18"/>
                  </a:cxn>
                </a:cxnLst>
                <a:rect l="0" t="0" r="r" b="b"/>
                <a:pathLst>
                  <a:path w="128" h="347">
                    <a:moveTo>
                      <a:pt x="6" y="18"/>
                    </a:moveTo>
                    <a:lnTo>
                      <a:pt x="18" y="7"/>
                    </a:lnTo>
                    <a:lnTo>
                      <a:pt x="37" y="0"/>
                    </a:lnTo>
                    <a:lnTo>
                      <a:pt x="63" y="0"/>
                    </a:lnTo>
                    <a:lnTo>
                      <a:pt x="81" y="6"/>
                    </a:lnTo>
                    <a:lnTo>
                      <a:pt x="89" y="22"/>
                    </a:lnTo>
                    <a:lnTo>
                      <a:pt x="95" y="61"/>
                    </a:lnTo>
                    <a:lnTo>
                      <a:pt x="108" y="146"/>
                    </a:lnTo>
                    <a:lnTo>
                      <a:pt x="118" y="215"/>
                    </a:lnTo>
                    <a:lnTo>
                      <a:pt x="124" y="274"/>
                    </a:lnTo>
                    <a:lnTo>
                      <a:pt x="128" y="313"/>
                    </a:lnTo>
                    <a:lnTo>
                      <a:pt x="124" y="323"/>
                    </a:lnTo>
                    <a:lnTo>
                      <a:pt x="111" y="335"/>
                    </a:lnTo>
                    <a:lnTo>
                      <a:pt x="86" y="344"/>
                    </a:lnTo>
                    <a:lnTo>
                      <a:pt x="65" y="347"/>
                    </a:lnTo>
                    <a:lnTo>
                      <a:pt x="53" y="344"/>
                    </a:lnTo>
                    <a:lnTo>
                      <a:pt x="44" y="334"/>
                    </a:lnTo>
                    <a:lnTo>
                      <a:pt x="31" y="276"/>
                    </a:lnTo>
                    <a:lnTo>
                      <a:pt x="23" y="221"/>
                    </a:lnTo>
                    <a:lnTo>
                      <a:pt x="8" y="132"/>
                    </a:lnTo>
                    <a:lnTo>
                      <a:pt x="0" y="59"/>
                    </a:lnTo>
                    <a:lnTo>
                      <a:pt x="0" y="39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02"/>
              <p:cNvSpPr>
                <a:spLocks/>
              </p:cNvSpPr>
              <p:nvPr/>
            </p:nvSpPr>
            <p:spPr bwMode="auto">
              <a:xfrm>
                <a:off x="3675" y="3800"/>
                <a:ext cx="126" cy="125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254" y="374"/>
                  </a:cxn>
                  <a:cxn ang="0">
                    <a:pos x="376" y="85"/>
                  </a:cxn>
                  <a:cxn ang="0">
                    <a:pos x="123" y="0"/>
                  </a:cxn>
                  <a:cxn ang="0">
                    <a:pos x="0" y="287"/>
                  </a:cxn>
                </a:cxnLst>
                <a:rect l="0" t="0" r="r" b="b"/>
                <a:pathLst>
                  <a:path w="376" h="374">
                    <a:moveTo>
                      <a:pt x="0" y="287"/>
                    </a:moveTo>
                    <a:lnTo>
                      <a:pt x="254" y="374"/>
                    </a:lnTo>
                    <a:lnTo>
                      <a:pt x="376" y="85"/>
                    </a:lnTo>
                    <a:lnTo>
                      <a:pt x="123" y="0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03"/>
              <p:cNvSpPr>
                <a:spLocks/>
              </p:cNvSpPr>
              <p:nvPr/>
            </p:nvSpPr>
            <p:spPr bwMode="auto">
              <a:xfrm>
                <a:off x="3738" y="3784"/>
                <a:ext cx="62" cy="44"/>
              </a:xfrm>
              <a:custGeom>
                <a:avLst/>
                <a:gdLst/>
                <a:ahLst/>
                <a:cxnLst>
                  <a:cxn ang="0">
                    <a:pos x="187" y="132"/>
                  </a:cxn>
                  <a:cxn ang="0">
                    <a:pos x="30" y="0"/>
                  </a:cxn>
                  <a:cxn ang="0">
                    <a:pos x="0" y="70"/>
                  </a:cxn>
                  <a:cxn ang="0">
                    <a:pos x="187" y="132"/>
                  </a:cxn>
                </a:cxnLst>
                <a:rect l="0" t="0" r="r" b="b"/>
                <a:pathLst>
                  <a:path w="187" h="132">
                    <a:moveTo>
                      <a:pt x="187" y="132"/>
                    </a:moveTo>
                    <a:lnTo>
                      <a:pt x="30" y="0"/>
                    </a:lnTo>
                    <a:lnTo>
                      <a:pt x="0" y="70"/>
                    </a:lnTo>
                    <a:lnTo>
                      <a:pt x="187" y="132"/>
                    </a:lnTo>
                    <a:close/>
                  </a:path>
                </a:pathLst>
              </a:custGeom>
              <a:solidFill>
                <a:srgbClr val="3F5F00"/>
              </a:solidFill>
              <a:ln w="4763">
                <a:solidFill>
                  <a:srgbClr val="3F5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04"/>
              <p:cNvSpPr>
                <a:spLocks/>
              </p:cNvSpPr>
              <p:nvPr/>
            </p:nvSpPr>
            <p:spPr bwMode="auto">
              <a:xfrm>
                <a:off x="3649" y="4058"/>
                <a:ext cx="167" cy="255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91" y="37"/>
                  </a:cxn>
                  <a:cxn ang="0">
                    <a:pos x="500" y="88"/>
                  </a:cxn>
                  <a:cxn ang="0">
                    <a:pos x="483" y="145"/>
                  </a:cxn>
                  <a:cxn ang="0">
                    <a:pos x="451" y="210"/>
                  </a:cxn>
                  <a:cxn ang="0">
                    <a:pos x="402" y="288"/>
                  </a:cxn>
                  <a:cxn ang="0">
                    <a:pos x="318" y="367"/>
                  </a:cxn>
                  <a:cxn ang="0">
                    <a:pos x="254" y="414"/>
                  </a:cxn>
                  <a:cxn ang="0">
                    <a:pos x="176" y="465"/>
                  </a:cxn>
                  <a:cxn ang="0">
                    <a:pos x="148" y="490"/>
                  </a:cxn>
                  <a:cxn ang="0">
                    <a:pos x="131" y="513"/>
                  </a:cxn>
                  <a:cxn ang="0">
                    <a:pos x="127" y="534"/>
                  </a:cxn>
                  <a:cxn ang="0">
                    <a:pos x="127" y="564"/>
                  </a:cxn>
                  <a:cxn ang="0">
                    <a:pos x="136" y="605"/>
                  </a:cxn>
                  <a:cxn ang="0">
                    <a:pos x="152" y="635"/>
                  </a:cxn>
                  <a:cxn ang="0">
                    <a:pos x="171" y="679"/>
                  </a:cxn>
                  <a:cxn ang="0">
                    <a:pos x="179" y="707"/>
                  </a:cxn>
                  <a:cxn ang="0">
                    <a:pos x="178" y="726"/>
                  </a:cxn>
                  <a:cxn ang="0">
                    <a:pos x="165" y="758"/>
                  </a:cxn>
                  <a:cxn ang="0">
                    <a:pos x="138" y="767"/>
                  </a:cxn>
                  <a:cxn ang="0">
                    <a:pos x="111" y="761"/>
                  </a:cxn>
                  <a:cxn ang="0">
                    <a:pos x="96" y="743"/>
                  </a:cxn>
                  <a:cxn ang="0">
                    <a:pos x="69" y="691"/>
                  </a:cxn>
                  <a:cxn ang="0">
                    <a:pos x="65" y="629"/>
                  </a:cxn>
                  <a:cxn ang="0">
                    <a:pos x="58" y="606"/>
                  </a:cxn>
                  <a:cxn ang="0">
                    <a:pos x="33" y="607"/>
                  </a:cxn>
                  <a:cxn ang="0">
                    <a:pos x="1" y="540"/>
                  </a:cxn>
                  <a:cxn ang="0">
                    <a:pos x="0" y="521"/>
                  </a:cxn>
                  <a:cxn ang="0">
                    <a:pos x="9" y="503"/>
                  </a:cxn>
                  <a:cxn ang="0">
                    <a:pos x="33" y="479"/>
                  </a:cxn>
                  <a:cxn ang="0">
                    <a:pos x="60" y="462"/>
                  </a:cxn>
                  <a:cxn ang="0">
                    <a:pos x="98" y="435"/>
                  </a:cxn>
                  <a:cxn ang="0">
                    <a:pos x="140" y="387"/>
                  </a:cxn>
                  <a:cxn ang="0">
                    <a:pos x="187" y="346"/>
                  </a:cxn>
                  <a:cxn ang="0">
                    <a:pos x="262" y="250"/>
                  </a:cxn>
                  <a:cxn ang="0">
                    <a:pos x="464" y="0"/>
                  </a:cxn>
                </a:cxnLst>
                <a:rect l="0" t="0" r="r" b="b"/>
                <a:pathLst>
                  <a:path w="500" h="767">
                    <a:moveTo>
                      <a:pt x="464" y="0"/>
                    </a:moveTo>
                    <a:lnTo>
                      <a:pt x="491" y="37"/>
                    </a:lnTo>
                    <a:lnTo>
                      <a:pt x="500" y="88"/>
                    </a:lnTo>
                    <a:lnTo>
                      <a:pt x="483" y="145"/>
                    </a:lnTo>
                    <a:lnTo>
                      <a:pt x="451" y="210"/>
                    </a:lnTo>
                    <a:lnTo>
                      <a:pt x="402" y="288"/>
                    </a:lnTo>
                    <a:lnTo>
                      <a:pt x="318" y="367"/>
                    </a:lnTo>
                    <a:lnTo>
                      <a:pt x="254" y="414"/>
                    </a:lnTo>
                    <a:lnTo>
                      <a:pt x="176" y="465"/>
                    </a:lnTo>
                    <a:lnTo>
                      <a:pt x="148" y="490"/>
                    </a:lnTo>
                    <a:lnTo>
                      <a:pt x="131" y="513"/>
                    </a:lnTo>
                    <a:lnTo>
                      <a:pt x="127" y="534"/>
                    </a:lnTo>
                    <a:lnTo>
                      <a:pt x="127" y="564"/>
                    </a:lnTo>
                    <a:lnTo>
                      <a:pt x="136" y="605"/>
                    </a:lnTo>
                    <a:lnTo>
                      <a:pt x="152" y="635"/>
                    </a:lnTo>
                    <a:lnTo>
                      <a:pt x="171" y="679"/>
                    </a:lnTo>
                    <a:lnTo>
                      <a:pt x="179" y="707"/>
                    </a:lnTo>
                    <a:lnTo>
                      <a:pt x="178" y="726"/>
                    </a:lnTo>
                    <a:lnTo>
                      <a:pt x="165" y="758"/>
                    </a:lnTo>
                    <a:lnTo>
                      <a:pt x="138" y="767"/>
                    </a:lnTo>
                    <a:lnTo>
                      <a:pt x="111" y="761"/>
                    </a:lnTo>
                    <a:lnTo>
                      <a:pt x="96" y="743"/>
                    </a:lnTo>
                    <a:lnTo>
                      <a:pt x="69" y="691"/>
                    </a:lnTo>
                    <a:lnTo>
                      <a:pt x="65" y="629"/>
                    </a:lnTo>
                    <a:lnTo>
                      <a:pt x="58" y="606"/>
                    </a:lnTo>
                    <a:lnTo>
                      <a:pt x="33" y="607"/>
                    </a:lnTo>
                    <a:lnTo>
                      <a:pt x="1" y="540"/>
                    </a:lnTo>
                    <a:lnTo>
                      <a:pt x="0" y="521"/>
                    </a:lnTo>
                    <a:lnTo>
                      <a:pt x="9" y="503"/>
                    </a:lnTo>
                    <a:lnTo>
                      <a:pt x="33" y="479"/>
                    </a:lnTo>
                    <a:lnTo>
                      <a:pt x="60" y="462"/>
                    </a:lnTo>
                    <a:lnTo>
                      <a:pt x="98" y="435"/>
                    </a:lnTo>
                    <a:lnTo>
                      <a:pt x="140" y="387"/>
                    </a:lnTo>
                    <a:lnTo>
                      <a:pt x="187" y="346"/>
                    </a:lnTo>
                    <a:lnTo>
                      <a:pt x="262" y="25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05"/>
              <p:cNvSpPr>
                <a:spLocks/>
              </p:cNvSpPr>
              <p:nvPr/>
            </p:nvSpPr>
            <p:spPr bwMode="auto">
              <a:xfrm>
                <a:off x="3710" y="4081"/>
                <a:ext cx="183" cy="235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78" y="155"/>
                  </a:cxn>
                  <a:cxn ang="0">
                    <a:pos x="262" y="353"/>
                  </a:cxn>
                  <a:cxn ang="0">
                    <a:pos x="298" y="460"/>
                  </a:cxn>
                  <a:cxn ang="0">
                    <a:pos x="336" y="529"/>
                  </a:cxn>
                  <a:cxn ang="0">
                    <a:pos x="369" y="577"/>
                  </a:cxn>
                  <a:cxn ang="0">
                    <a:pos x="390" y="602"/>
                  </a:cxn>
                  <a:cxn ang="0">
                    <a:pos x="433" y="635"/>
                  </a:cxn>
                  <a:cxn ang="0">
                    <a:pos x="463" y="645"/>
                  </a:cxn>
                  <a:cxn ang="0">
                    <a:pos x="508" y="653"/>
                  </a:cxn>
                  <a:cxn ang="0">
                    <a:pos x="541" y="653"/>
                  </a:cxn>
                  <a:cxn ang="0">
                    <a:pos x="548" y="672"/>
                  </a:cxn>
                  <a:cxn ang="0">
                    <a:pos x="542" y="690"/>
                  </a:cxn>
                  <a:cxn ang="0">
                    <a:pos x="513" y="701"/>
                  </a:cxn>
                  <a:cxn ang="0">
                    <a:pos x="463" y="705"/>
                  </a:cxn>
                  <a:cxn ang="0">
                    <a:pos x="406" y="702"/>
                  </a:cxn>
                  <a:cxn ang="0">
                    <a:pos x="379" y="688"/>
                  </a:cxn>
                  <a:cxn ang="0">
                    <a:pos x="351" y="682"/>
                  </a:cxn>
                  <a:cxn ang="0">
                    <a:pos x="344" y="701"/>
                  </a:cxn>
                  <a:cxn ang="0">
                    <a:pos x="283" y="700"/>
                  </a:cxn>
                  <a:cxn ang="0">
                    <a:pos x="283" y="682"/>
                  </a:cxn>
                  <a:cxn ang="0">
                    <a:pos x="293" y="643"/>
                  </a:cxn>
                  <a:cxn ang="0">
                    <a:pos x="293" y="615"/>
                  </a:cxn>
                  <a:cxn ang="0">
                    <a:pos x="281" y="584"/>
                  </a:cxn>
                  <a:cxn ang="0">
                    <a:pos x="271" y="567"/>
                  </a:cxn>
                  <a:cxn ang="0">
                    <a:pos x="238" y="533"/>
                  </a:cxn>
                  <a:cxn ang="0">
                    <a:pos x="217" y="508"/>
                  </a:cxn>
                  <a:cxn ang="0">
                    <a:pos x="181" y="473"/>
                  </a:cxn>
                  <a:cxn ang="0">
                    <a:pos x="120" y="403"/>
                  </a:cxn>
                  <a:cxn ang="0">
                    <a:pos x="83" y="346"/>
                  </a:cxn>
                  <a:cxn ang="0">
                    <a:pos x="51" y="284"/>
                  </a:cxn>
                  <a:cxn ang="0">
                    <a:pos x="27" y="225"/>
                  </a:cxn>
                  <a:cxn ang="0">
                    <a:pos x="14" y="171"/>
                  </a:cxn>
                  <a:cxn ang="0">
                    <a:pos x="5" y="111"/>
                  </a:cxn>
                  <a:cxn ang="0">
                    <a:pos x="0" y="40"/>
                  </a:cxn>
                  <a:cxn ang="0">
                    <a:pos x="112" y="0"/>
                  </a:cxn>
                </a:cxnLst>
                <a:rect l="0" t="0" r="r" b="b"/>
                <a:pathLst>
                  <a:path w="548" h="705">
                    <a:moveTo>
                      <a:pt x="112" y="0"/>
                    </a:moveTo>
                    <a:lnTo>
                      <a:pt x="178" y="155"/>
                    </a:lnTo>
                    <a:lnTo>
                      <a:pt x="262" y="353"/>
                    </a:lnTo>
                    <a:lnTo>
                      <a:pt x="298" y="460"/>
                    </a:lnTo>
                    <a:lnTo>
                      <a:pt x="336" y="529"/>
                    </a:lnTo>
                    <a:lnTo>
                      <a:pt x="369" y="577"/>
                    </a:lnTo>
                    <a:lnTo>
                      <a:pt x="390" y="602"/>
                    </a:lnTo>
                    <a:lnTo>
                      <a:pt x="433" y="635"/>
                    </a:lnTo>
                    <a:lnTo>
                      <a:pt x="463" y="645"/>
                    </a:lnTo>
                    <a:lnTo>
                      <a:pt x="508" y="653"/>
                    </a:lnTo>
                    <a:lnTo>
                      <a:pt x="541" y="653"/>
                    </a:lnTo>
                    <a:lnTo>
                      <a:pt x="548" y="672"/>
                    </a:lnTo>
                    <a:lnTo>
                      <a:pt x="542" y="690"/>
                    </a:lnTo>
                    <a:lnTo>
                      <a:pt x="513" y="701"/>
                    </a:lnTo>
                    <a:lnTo>
                      <a:pt x="463" y="705"/>
                    </a:lnTo>
                    <a:lnTo>
                      <a:pt x="406" y="702"/>
                    </a:lnTo>
                    <a:lnTo>
                      <a:pt x="379" y="688"/>
                    </a:lnTo>
                    <a:lnTo>
                      <a:pt x="351" y="682"/>
                    </a:lnTo>
                    <a:lnTo>
                      <a:pt x="344" y="701"/>
                    </a:lnTo>
                    <a:lnTo>
                      <a:pt x="283" y="700"/>
                    </a:lnTo>
                    <a:lnTo>
                      <a:pt x="283" y="682"/>
                    </a:lnTo>
                    <a:lnTo>
                      <a:pt x="293" y="643"/>
                    </a:lnTo>
                    <a:lnTo>
                      <a:pt x="293" y="615"/>
                    </a:lnTo>
                    <a:lnTo>
                      <a:pt x="281" y="584"/>
                    </a:lnTo>
                    <a:lnTo>
                      <a:pt x="271" y="567"/>
                    </a:lnTo>
                    <a:lnTo>
                      <a:pt x="238" y="533"/>
                    </a:lnTo>
                    <a:lnTo>
                      <a:pt x="217" y="508"/>
                    </a:lnTo>
                    <a:lnTo>
                      <a:pt x="181" y="473"/>
                    </a:lnTo>
                    <a:lnTo>
                      <a:pt x="120" y="403"/>
                    </a:lnTo>
                    <a:lnTo>
                      <a:pt x="83" y="346"/>
                    </a:lnTo>
                    <a:lnTo>
                      <a:pt x="51" y="284"/>
                    </a:lnTo>
                    <a:lnTo>
                      <a:pt x="27" y="225"/>
                    </a:lnTo>
                    <a:lnTo>
                      <a:pt x="14" y="171"/>
                    </a:lnTo>
                    <a:lnTo>
                      <a:pt x="5" y="111"/>
                    </a:lnTo>
                    <a:lnTo>
                      <a:pt x="0" y="4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06"/>
              <p:cNvSpPr>
                <a:spLocks/>
              </p:cNvSpPr>
              <p:nvPr/>
            </p:nvSpPr>
            <p:spPr bwMode="auto">
              <a:xfrm>
                <a:off x="3648" y="4210"/>
                <a:ext cx="62" cy="104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1" y="19"/>
                  </a:cxn>
                  <a:cxn ang="0">
                    <a:pos x="67" y="31"/>
                  </a:cxn>
                  <a:cxn ang="0">
                    <a:pos x="75" y="44"/>
                  </a:cxn>
                  <a:cxn ang="0">
                    <a:pos x="90" y="55"/>
                  </a:cxn>
                  <a:cxn ang="0">
                    <a:pos x="108" y="60"/>
                  </a:cxn>
                  <a:cxn ang="0">
                    <a:pos x="126" y="62"/>
                  </a:cxn>
                  <a:cxn ang="0">
                    <a:pos x="138" y="58"/>
                  </a:cxn>
                  <a:cxn ang="0">
                    <a:pos x="136" y="81"/>
                  </a:cxn>
                  <a:cxn ang="0">
                    <a:pos x="136" y="107"/>
                  </a:cxn>
                  <a:cxn ang="0">
                    <a:pos x="141" y="146"/>
                  </a:cxn>
                  <a:cxn ang="0">
                    <a:pos x="158" y="179"/>
                  </a:cxn>
                  <a:cxn ang="0">
                    <a:pos x="175" y="216"/>
                  </a:cxn>
                  <a:cxn ang="0">
                    <a:pos x="184" y="242"/>
                  </a:cxn>
                  <a:cxn ang="0">
                    <a:pos x="187" y="269"/>
                  </a:cxn>
                  <a:cxn ang="0">
                    <a:pos x="171" y="306"/>
                  </a:cxn>
                  <a:cxn ang="0">
                    <a:pos x="149" y="313"/>
                  </a:cxn>
                  <a:cxn ang="0">
                    <a:pos x="128" y="313"/>
                  </a:cxn>
                  <a:cxn ang="0">
                    <a:pos x="111" y="307"/>
                  </a:cxn>
                  <a:cxn ang="0">
                    <a:pos x="93" y="284"/>
                  </a:cxn>
                  <a:cxn ang="0">
                    <a:pos x="67" y="233"/>
                  </a:cxn>
                  <a:cxn ang="0">
                    <a:pos x="66" y="184"/>
                  </a:cxn>
                  <a:cxn ang="0">
                    <a:pos x="59" y="154"/>
                  </a:cxn>
                  <a:cxn ang="0">
                    <a:pos x="35" y="154"/>
                  </a:cxn>
                  <a:cxn ang="0">
                    <a:pos x="0" y="85"/>
                  </a:cxn>
                  <a:cxn ang="0">
                    <a:pos x="2" y="56"/>
                  </a:cxn>
                  <a:cxn ang="0">
                    <a:pos x="12" y="43"/>
                  </a:cxn>
                  <a:cxn ang="0">
                    <a:pos x="32" y="22"/>
                  </a:cxn>
                  <a:cxn ang="0">
                    <a:pos x="63" y="0"/>
                  </a:cxn>
                </a:cxnLst>
                <a:rect l="0" t="0" r="r" b="b"/>
                <a:pathLst>
                  <a:path w="187" h="313">
                    <a:moveTo>
                      <a:pt x="63" y="0"/>
                    </a:moveTo>
                    <a:lnTo>
                      <a:pt x="61" y="19"/>
                    </a:lnTo>
                    <a:lnTo>
                      <a:pt x="67" y="31"/>
                    </a:lnTo>
                    <a:lnTo>
                      <a:pt x="75" y="44"/>
                    </a:lnTo>
                    <a:lnTo>
                      <a:pt x="90" y="55"/>
                    </a:lnTo>
                    <a:lnTo>
                      <a:pt x="108" y="60"/>
                    </a:lnTo>
                    <a:lnTo>
                      <a:pt x="126" y="62"/>
                    </a:lnTo>
                    <a:lnTo>
                      <a:pt x="138" y="58"/>
                    </a:lnTo>
                    <a:lnTo>
                      <a:pt x="136" y="81"/>
                    </a:lnTo>
                    <a:lnTo>
                      <a:pt x="136" y="107"/>
                    </a:lnTo>
                    <a:lnTo>
                      <a:pt x="141" y="146"/>
                    </a:lnTo>
                    <a:lnTo>
                      <a:pt x="158" y="179"/>
                    </a:lnTo>
                    <a:lnTo>
                      <a:pt x="175" y="216"/>
                    </a:lnTo>
                    <a:lnTo>
                      <a:pt x="184" y="242"/>
                    </a:lnTo>
                    <a:lnTo>
                      <a:pt x="187" y="269"/>
                    </a:lnTo>
                    <a:lnTo>
                      <a:pt x="171" y="306"/>
                    </a:lnTo>
                    <a:lnTo>
                      <a:pt x="149" y="313"/>
                    </a:lnTo>
                    <a:lnTo>
                      <a:pt x="128" y="313"/>
                    </a:lnTo>
                    <a:lnTo>
                      <a:pt x="111" y="307"/>
                    </a:lnTo>
                    <a:lnTo>
                      <a:pt x="93" y="284"/>
                    </a:lnTo>
                    <a:lnTo>
                      <a:pt x="67" y="233"/>
                    </a:lnTo>
                    <a:lnTo>
                      <a:pt x="66" y="184"/>
                    </a:lnTo>
                    <a:lnTo>
                      <a:pt x="59" y="154"/>
                    </a:lnTo>
                    <a:lnTo>
                      <a:pt x="35" y="154"/>
                    </a:lnTo>
                    <a:lnTo>
                      <a:pt x="0" y="85"/>
                    </a:lnTo>
                    <a:lnTo>
                      <a:pt x="2" y="56"/>
                    </a:lnTo>
                    <a:lnTo>
                      <a:pt x="12" y="43"/>
                    </a:lnTo>
                    <a:lnTo>
                      <a:pt x="32" y="2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F1F00"/>
              </a:solidFill>
              <a:ln w="4763">
                <a:solidFill>
                  <a:srgbClr val="3F1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07"/>
              <p:cNvSpPr>
                <a:spLocks/>
              </p:cNvSpPr>
              <p:nvPr/>
            </p:nvSpPr>
            <p:spPr bwMode="auto">
              <a:xfrm>
                <a:off x="3803" y="4281"/>
                <a:ext cx="92" cy="36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25" y="15"/>
                  </a:cxn>
                  <a:cxn ang="0">
                    <a:pos x="46" y="16"/>
                  </a:cxn>
                  <a:cxn ang="0">
                    <a:pos x="60" y="18"/>
                  </a:cxn>
                  <a:cxn ang="0">
                    <a:pos x="81" y="15"/>
                  </a:cxn>
                  <a:cxn ang="0">
                    <a:pos x="99" y="9"/>
                  </a:cxn>
                  <a:cxn ang="0">
                    <a:pos x="115" y="0"/>
                  </a:cxn>
                  <a:cxn ang="0">
                    <a:pos x="135" y="16"/>
                  </a:cxn>
                  <a:cxn ang="0">
                    <a:pos x="159" y="31"/>
                  </a:cxn>
                  <a:cxn ang="0">
                    <a:pos x="182" y="40"/>
                  </a:cxn>
                  <a:cxn ang="0">
                    <a:pos x="207" y="44"/>
                  </a:cxn>
                  <a:cxn ang="0">
                    <a:pos x="239" y="46"/>
                  </a:cxn>
                  <a:cxn ang="0">
                    <a:pos x="269" y="48"/>
                  </a:cxn>
                  <a:cxn ang="0">
                    <a:pos x="275" y="74"/>
                  </a:cxn>
                  <a:cxn ang="0">
                    <a:pos x="271" y="93"/>
                  </a:cxn>
                  <a:cxn ang="0">
                    <a:pos x="246" y="107"/>
                  </a:cxn>
                  <a:cxn ang="0">
                    <a:pos x="177" y="110"/>
                  </a:cxn>
                  <a:cxn ang="0">
                    <a:pos x="124" y="106"/>
                  </a:cxn>
                  <a:cxn ang="0">
                    <a:pos x="98" y="90"/>
                  </a:cxn>
                  <a:cxn ang="0">
                    <a:pos x="77" y="87"/>
                  </a:cxn>
                  <a:cxn ang="0">
                    <a:pos x="78" y="104"/>
                  </a:cxn>
                  <a:cxn ang="0">
                    <a:pos x="1" y="105"/>
                  </a:cxn>
                  <a:cxn ang="0">
                    <a:pos x="0" y="83"/>
                  </a:cxn>
                  <a:cxn ang="0">
                    <a:pos x="2" y="43"/>
                  </a:cxn>
                  <a:cxn ang="0">
                    <a:pos x="10" y="12"/>
                  </a:cxn>
                </a:cxnLst>
                <a:rect l="0" t="0" r="r" b="b"/>
                <a:pathLst>
                  <a:path w="275" h="110">
                    <a:moveTo>
                      <a:pt x="10" y="12"/>
                    </a:moveTo>
                    <a:lnTo>
                      <a:pt x="25" y="15"/>
                    </a:lnTo>
                    <a:lnTo>
                      <a:pt x="46" y="16"/>
                    </a:lnTo>
                    <a:lnTo>
                      <a:pt x="60" y="18"/>
                    </a:lnTo>
                    <a:lnTo>
                      <a:pt x="81" y="15"/>
                    </a:lnTo>
                    <a:lnTo>
                      <a:pt x="99" y="9"/>
                    </a:lnTo>
                    <a:lnTo>
                      <a:pt x="115" y="0"/>
                    </a:lnTo>
                    <a:lnTo>
                      <a:pt x="135" y="16"/>
                    </a:lnTo>
                    <a:lnTo>
                      <a:pt x="159" y="31"/>
                    </a:lnTo>
                    <a:lnTo>
                      <a:pt x="182" y="40"/>
                    </a:lnTo>
                    <a:lnTo>
                      <a:pt x="207" y="44"/>
                    </a:lnTo>
                    <a:lnTo>
                      <a:pt x="239" y="46"/>
                    </a:lnTo>
                    <a:lnTo>
                      <a:pt x="269" y="48"/>
                    </a:lnTo>
                    <a:lnTo>
                      <a:pt x="275" y="74"/>
                    </a:lnTo>
                    <a:lnTo>
                      <a:pt x="271" y="93"/>
                    </a:lnTo>
                    <a:lnTo>
                      <a:pt x="246" y="107"/>
                    </a:lnTo>
                    <a:lnTo>
                      <a:pt x="177" y="110"/>
                    </a:lnTo>
                    <a:lnTo>
                      <a:pt x="124" y="106"/>
                    </a:lnTo>
                    <a:lnTo>
                      <a:pt x="98" y="90"/>
                    </a:lnTo>
                    <a:lnTo>
                      <a:pt x="77" y="87"/>
                    </a:lnTo>
                    <a:lnTo>
                      <a:pt x="78" y="104"/>
                    </a:lnTo>
                    <a:lnTo>
                      <a:pt x="1" y="105"/>
                    </a:lnTo>
                    <a:lnTo>
                      <a:pt x="0" y="83"/>
                    </a:lnTo>
                    <a:lnTo>
                      <a:pt x="2" y="43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F1F00"/>
              </a:solidFill>
              <a:ln w="4763">
                <a:solidFill>
                  <a:srgbClr val="3F1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08" descr="Сферы"/>
              <p:cNvSpPr>
                <a:spLocks/>
              </p:cNvSpPr>
              <p:nvPr/>
            </p:nvSpPr>
            <p:spPr bwMode="auto">
              <a:xfrm>
                <a:off x="3535" y="3848"/>
                <a:ext cx="277" cy="360"/>
              </a:xfrm>
              <a:custGeom>
                <a:avLst/>
                <a:gdLst/>
                <a:ahLst/>
                <a:cxnLst>
                  <a:cxn ang="0">
                    <a:pos x="212" y="34"/>
                  </a:cxn>
                  <a:cxn ang="0">
                    <a:pos x="254" y="71"/>
                  </a:cxn>
                  <a:cxn ang="0">
                    <a:pos x="254" y="91"/>
                  </a:cxn>
                  <a:cxn ang="0">
                    <a:pos x="275" y="116"/>
                  </a:cxn>
                  <a:cxn ang="0">
                    <a:pos x="263" y="167"/>
                  </a:cxn>
                  <a:cxn ang="0">
                    <a:pos x="283" y="214"/>
                  </a:cxn>
                  <a:cxn ang="0">
                    <a:pos x="302" y="247"/>
                  </a:cxn>
                  <a:cxn ang="0">
                    <a:pos x="311" y="300"/>
                  </a:cxn>
                  <a:cxn ang="0">
                    <a:pos x="305" y="346"/>
                  </a:cxn>
                  <a:cxn ang="0">
                    <a:pos x="325" y="388"/>
                  </a:cxn>
                  <a:cxn ang="0">
                    <a:pos x="322" y="430"/>
                  </a:cxn>
                  <a:cxn ang="0">
                    <a:pos x="311" y="493"/>
                  </a:cxn>
                  <a:cxn ang="0">
                    <a:pos x="332" y="544"/>
                  </a:cxn>
                  <a:cxn ang="0">
                    <a:pos x="382" y="555"/>
                  </a:cxn>
                  <a:cxn ang="0">
                    <a:pos x="431" y="576"/>
                  </a:cxn>
                  <a:cxn ang="0">
                    <a:pos x="584" y="592"/>
                  </a:cxn>
                  <a:cxn ang="0">
                    <a:pos x="708" y="593"/>
                  </a:cxn>
                  <a:cxn ang="0">
                    <a:pos x="795" y="613"/>
                  </a:cxn>
                  <a:cxn ang="0">
                    <a:pos x="821" y="690"/>
                  </a:cxn>
                  <a:cxn ang="0">
                    <a:pos x="709" y="817"/>
                  </a:cxn>
                  <a:cxn ang="0">
                    <a:pos x="605" y="911"/>
                  </a:cxn>
                  <a:cxn ang="0">
                    <a:pos x="444" y="1004"/>
                  </a:cxn>
                  <a:cxn ang="0">
                    <a:pos x="275" y="1068"/>
                  </a:cxn>
                  <a:cxn ang="0">
                    <a:pos x="136" y="1081"/>
                  </a:cxn>
                  <a:cxn ang="0">
                    <a:pos x="54" y="1065"/>
                  </a:cxn>
                  <a:cxn ang="0">
                    <a:pos x="97" y="804"/>
                  </a:cxn>
                  <a:cxn ang="0">
                    <a:pos x="86" y="732"/>
                  </a:cxn>
                  <a:cxn ang="0">
                    <a:pos x="89" y="633"/>
                  </a:cxn>
                  <a:cxn ang="0">
                    <a:pos x="128" y="595"/>
                  </a:cxn>
                  <a:cxn ang="0">
                    <a:pos x="96" y="559"/>
                  </a:cxn>
                  <a:cxn ang="0">
                    <a:pos x="43" y="504"/>
                  </a:cxn>
                  <a:cxn ang="0">
                    <a:pos x="5" y="337"/>
                  </a:cxn>
                  <a:cxn ang="0">
                    <a:pos x="4" y="218"/>
                  </a:cxn>
                  <a:cxn ang="0">
                    <a:pos x="32" y="92"/>
                  </a:cxn>
                  <a:cxn ang="0">
                    <a:pos x="77" y="26"/>
                  </a:cxn>
                  <a:cxn ang="0">
                    <a:pos x="157" y="14"/>
                  </a:cxn>
                </a:cxnLst>
                <a:rect l="0" t="0" r="r" b="b"/>
                <a:pathLst>
                  <a:path w="830" h="1081">
                    <a:moveTo>
                      <a:pt x="157" y="14"/>
                    </a:moveTo>
                    <a:lnTo>
                      <a:pt x="212" y="34"/>
                    </a:lnTo>
                    <a:lnTo>
                      <a:pt x="268" y="55"/>
                    </a:lnTo>
                    <a:lnTo>
                      <a:pt x="254" y="71"/>
                    </a:lnTo>
                    <a:lnTo>
                      <a:pt x="250" y="82"/>
                    </a:lnTo>
                    <a:lnTo>
                      <a:pt x="254" y="91"/>
                    </a:lnTo>
                    <a:lnTo>
                      <a:pt x="265" y="102"/>
                    </a:lnTo>
                    <a:lnTo>
                      <a:pt x="275" y="116"/>
                    </a:lnTo>
                    <a:lnTo>
                      <a:pt x="264" y="143"/>
                    </a:lnTo>
                    <a:lnTo>
                      <a:pt x="263" y="167"/>
                    </a:lnTo>
                    <a:lnTo>
                      <a:pt x="272" y="198"/>
                    </a:lnTo>
                    <a:lnTo>
                      <a:pt x="283" y="214"/>
                    </a:lnTo>
                    <a:lnTo>
                      <a:pt x="291" y="230"/>
                    </a:lnTo>
                    <a:lnTo>
                      <a:pt x="302" y="247"/>
                    </a:lnTo>
                    <a:lnTo>
                      <a:pt x="313" y="272"/>
                    </a:lnTo>
                    <a:lnTo>
                      <a:pt x="311" y="300"/>
                    </a:lnTo>
                    <a:lnTo>
                      <a:pt x="302" y="323"/>
                    </a:lnTo>
                    <a:lnTo>
                      <a:pt x="305" y="346"/>
                    </a:lnTo>
                    <a:lnTo>
                      <a:pt x="318" y="368"/>
                    </a:lnTo>
                    <a:lnTo>
                      <a:pt x="325" y="388"/>
                    </a:lnTo>
                    <a:lnTo>
                      <a:pt x="325" y="409"/>
                    </a:lnTo>
                    <a:lnTo>
                      <a:pt x="322" y="430"/>
                    </a:lnTo>
                    <a:lnTo>
                      <a:pt x="311" y="449"/>
                    </a:lnTo>
                    <a:lnTo>
                      <a:pt x="311" y="493"/>
                    </a:lnTo>
                    <a:lnTo>
                      <a:pt x="325" y="524"/>
                    </a:lnTo>
                    <a:lnTo>
                      <a:pt x="332" y="544"/>
                    </a:lnTo>
                    <a:lnTo>
                      <a:pt x="353" y="548"/>
                    </a:lnTo>
                    <a:lnTo>
                      <a:pt x="382" y="555"/>
                    </a:lnTo>
                    <a:lnTo>
                      <a:pt x="411" y="562"/>
                    </a:lnTo>
                    <a:lnTo>
                      <a:pt x="431" y="576"/>
                    </a:lnTo>
                    <a:lnTo>
                      <a:pt x="511" y="589"/>
                    </a:lnTo>
                    <a:lnTo>
                      <a:pt x="584" y="592"/>
                    </a:lnTo>
                    <a:lnTo>
                      <a:pt x="659" y="592"/>
                    </a:lnTo>
                    <a:lnTo>
                      <a:pt x="708" y="593"/>
                    </a:lnTo>
                    <a:lnTo>
                      <a:pt x="750" y="600"/>
                    </a:lnTo>
                    <a:lnTo>
                      <a:pt x="795" y="613"/>
                    </a:lnTo>
                    <a:lnTo>
                      <a:pt x="830" y="641"/>
                    </a:lnTo>
                    <a:lnTo>
                      <a:pt x="821" y="690"/>
                    </a:lnTo>
                    <a:lnTo>
                      <a:pt x="767" y="759"/>
                    </a:lnTo>
                    <a:lnTo>
                      <a:pt x="709" y="817"/>
                    </a:lnTo>
                    <a:lnTo>
                      <a:pt x="666" y="862"/>
                    </a:lnTo>
                    <a:lnTo>
                      <a:pt x="605" y="911"/>
                    </a:lnTo>
                    <a:lnTo>
                      <a:pt x="527" y="957"/>
                    </a:lnTo>
                    <a:lnTo>
                      <a:pt x="444" y="1004"/>
                    </a:lnTo>
                    <a:lnTo>
                      <a:pt x="344" y="1042"/>
                    </a:lnTo>
                    <a:lnTo>
                      <a:pt x="275" y="1068"/>
                    </a:lnTo>
                    <a:lnTo>
                      <a:pt x="213" y="1078"/>
                    </a:lnTo>
                    <a:lnTo>
                      <a:pt x="136" y="1081"/>
                    </a:lnTo>
                    <a:lnTo>
                      <a:pt x="86" y="1081"/>
                    </a:lnTo>
                    <a:lnTo>
                      <a:pt x="54" y="1065"/>
                    </a:lnTo>
                    <a:lnTo>
                      <a:pt x="75" y="936"/>
                    </a:lnTo>
                    <a:lnTo>
                      <a:pt x="97" y="804"/>
                    </a:lnTo>
                    <a:lnTo>
                      <a:pt x="107" y="776"/>
                    </a:lnTo>
                    <a:lnTo>
                      <a:pt x="86" y="732"/>
                    </a:lnTo>
                    <a:lnTo>
                      <a:pt x="80" y="688"/>
                    </a:lnTo>
                    <a:lnTo>
                      <a:pt x="89" y="633"/>
                    </a:lnTo>
                    <a:lnTo>
                      <a:pt x="105" y="606"/>
                    </a:lnTo>
                    <a:lnTo>
                      <a:pt x="128" y="595"/>
                    </a:lnTo>
                    <a:lnTo>
                      <a:pt x="125" y="568"/>
                    </a:lnTo>
                    <a:lnTo>
                      <a:pt x="96" y="559"/>
                    </a:lnTo>
                    <a:lnTo>
                      <a:pt x="64" y="535"/>
                    </a:lnTo>
                    <a:lnTo>
                      <a:pt x="43" y="504"/>
                    </a:lnTo>
                    <a:lnTo>
                      <a:pt x="14" y="402"/>
                    </a:lnTo>
                    <a:lnTo>
                      <a:pt x="5" y="337"/>
                    </a:lnTo>
                    <a:lnTo>
                      <a:pt x="0" y="277"/>
                    </a:lnTo>
                    <a:lnTo>
                      <a:pt x="4" y="218"/>
                    </a:lnTo>
                    <a:lnTo>
                      <a:pt x="11" y="157"/>
                    </a:lnTo>
                    <a:lnTo>
                      <a:pt x="32" y="92"/>
                    </a:lnTo>
                    <a:lnTo>
                      <a:pt x="55" y="52"/>
                    </a:lnTo>
                    <a:lnTo>
                      <a:pt x="77" y="26"/>
                    </a:lnTo>
                    <a:lnTo>
                      <a:pt x="107" y="0"/>
                    </a:lnTo>
                    <a:lnTo>
                      <a:pt x="157" y="14"/>
                    </a:lnTo>
                    <a:close/>
                  </a:path>
                </a:pathLst>
              </a:custGeom>
              <a:pattFill prst="sphere">
                <a:fgClr>
                  <a:srgbClr val="FFFF00"/>
                </a:fgClr>
                <a:bgClr>
                  <a:srgbClr val="009900"/>
                </a:bgClr>
              </a:patt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3828" y="4012"/>
                <a:ext cx="82" cy="65"/>
              </a:xfrm>
              <a:prstGeom prst="line">
                <a:avLst/>
              </a:prstGeom>
              <a:noFill/>
              <a:ln w="9525">
                <a:solidFill>
                  <a:srgbClr val="7F5F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10"/>
              <p:cNvSpPr>
                <a:spLocks/>
              </p:cNvSpPr>
              <p:nvPr/>
            </p:nvSpPr>
            <p:spPr bwMode="auto">
              <a:xfrm>
                <a:off x="3655" y="3886"/>
                <a:ext cx="264" cy="428"/>
              </a:xfrm>
              <a:custGeom>
                <a:avLst/>
                <a:gdLst/>
                <a:ahLst/>
                <a:cxnLst>
                  <a:cxn ang="0">
                    <a:pos x="782" y="30"/>
                  </a:cxn>
                  <a:cxn ang="0">
                    <a:pos x="133" y="190"/>
                  </a:cxn>
                  <a:cxn ang="0">
                    <a:pos x="793" y="190"/>
                  </a:cxn>
                  <a:cxn ang="0">
                    <a:pos x="793" y="1232"/>
                  </a:cxn>
                  <a:cxn ang="0">
                    <a:pos x="759" y="1271"/>
                  </a:cxn>
                  <a:cxn ang="0">
                    <a:pos x="694" y="1284"/>
                  </a:cxn>
                  <a:cxn ang="0">
                    <a:pos x="0" y="1284"/>
                  </a:cxn>
                  <a:cxn ang="0">
                    <a:pos x="0" y="1238"/>
                  </a:cxn>
                  <a:cxn ang="0">
                    <a:pos x="688" y="1238"/>
                  </a:cxn>
                  <a:cxn ang="0">
                    <a:pos x="740" y="1219"/>
                  </a:cxn>
                  <a:cxn ang="0">
                    <a:pos x="746" y="1173"/>
                  </a:cxn>
                  <a:cxn ang="0">
                    <a:pos x="746" y="404"/>
                  </a:cxn>
                  <a:cxn ang="0">
                    <a:pos x="9" y="404"/>
                  </a:cxn>
                  <a:cxn ang="0">
                    <a:pos x="9" y="196"/>
                  </a:cxn>
                  <a:cxn ang="0">
                    <a:pos x="779" y="0"/>
                  </a:cxn>
                  <a:cxn ang="0">
                    <a:pos x="782" y="30"/>
                  </a:cxn>
                </a:cxnLst>
                <a:rect l="0" t="0" r="r" b="b"/>
                <a:pathLst>
                  <a:path w="793" h="1284">
                    <a:moveTo>
                      <a:pt x="782" y="30"/>
                    </a:moveTo>
                    <a:lnTo>
                      <a:pt x="133" y="190"/>
                    </a:lnTo>
                    <a:lnTo>
                      <a:pt x="793" y="190"/>
                    </a:lnTo>
                    <a:lnTo>
                      <a:pt x="793" y="1232"/>
                    </a:lnTo>
                    <a:lnTo>
                      <a:pt x="759" y="1271"/>
                    </a:lnTo>
                    <a:lnTo>
                      <a:pt x="694" y="1284"/>
                    </a:lnTo>
                    <a:lnTo>
                      <a:pt x="0" y="1284"/>
                    </a:lnTo>
                    <a:lnTo>
                      <a:pt x="0" y="1238"/>
                    </a:lnTo>
                    <a:lnTo>
                      <a:pt x="688" y="1238"/>
                    </a:lnTo>
                    <a:lnTo>
                      <a:pt x="740" y="1219"/>
                    </a:lnTo>
                    <a:lnTo>
                      <a:pt x="746" y="1173"/>
                    </a:lnTo>
                    <a:lnTo>
                      <a:pt x="746" y="404"/>
                    </a:lnTo>
                    <a:lnTo>
                      <a:pt x="9" y="404"/>
                    </a:lnTo>
                    <a:lnTo>
                      <a:pt x="9" y="196"/>
                    </a:lnTo>
                    <a:lnTo>
                      <a:pt x="779" y="0"/>
                    </a:lnTo>
                    <a:lnTo>
                      <a:pt x="782" y="30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1"/>
              <p:cNvSpPr>
                <a:spLocks noChangeShapeType="1"/>
              </p:cNvSpPr>
              <p:nvPr/>
            </p:nvSpPr>
            <p:spPr bwMode="auto">
              <a:xfrm>
                <a:off x="3886" y="3907"/>
                <a:ext cx="22" cy="44"/>
              </a:xfrm>
              <a:prstGeom prst="line">
                <a:avLst/>
              </a:prstGeom>
              <a:noFill/>
              <a:ln w="9525">
                <a:solidFill>
                  <a:srgbClr val="7F5F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12"/>
              <p:cNvSpPr>
                <a:spLocks/>
              </p:cNvSpPr>
              <p:nvPr/>
            </p:nvSpPr>
            <p:spPr bwMode="auto">
              <a:xfrm>
                <a:off x="3547" y="3884"/>
                <a:ext cx="211" cy="147"/>
              </a:xfrm>
              <a:custGeom>
                <a:avLst/>
                <a:gdLst/>
                <a:ahLst/>
                <a:cxnLst>
                  <a:cxn ang="0">
                    <a:pos x="530" y="60"/>
                  </a:cxn>
                  <a:cxn ang="0">
                    <a:pos x="491" y="85"/>
                  </a:cxn>
                  <a:cxn ang="0">
                    <a:pos x="506" y="53"/>
                  </a:cxn>
                  <a:cxn ang="0">
                    <a:pos x="483" y="47"/>
                  </a:cxn>
                  <a:cxn ang="0">
                    <a:pos x="454" y="79"/>
                  </a:cxn>
                  <a:cxn ang="0">
                    <a:pos x="441" y="113"/>
                  </a:cxn>
                  <a:cxn ang="0">
                    <a:pos x="429" y="139"/>
                  </a:cxn>
                  <a:cxn ang="0">
                    <a:pos x="389" y="164"/>
                  </a:cxn>
                  <a:cxn ang="0">
                    <a:pos x="317" y="215"/>
                  </a:cxn>
                  <a:cxn ang="0">
                    <a:pos x="242" y="272"/>
                  </a:cxn>
                  <a:cxn ang="0">
                    <a:pos x="193" y="303"/>
                  </a:cxn>
                  <a:cxn ang="0">
                    <a:pos x="190" y="231"/>
                  </a:cxn>
                  <a:cxn ang="0">
                    <a:pos x="179" y="155"/>
                  </a:cxn>
                  <a:cxn ang="0">
                    <a:pos x="154" y="79"/>
                  </a:cxn>
                  <a:cxn ang="0">
                    <a:pos x="133" y="35"/>
                  </a:cxn>
                  <a:cxn ang="0">
                    <a:pos x="111" y="16"/>
                  </a:cxn>
                  <a:cxn ang="0">
                    <a:pos x="84" y="0"/>
                  </a:cxn>
                  <a:cxn ang="0">
                    <a:pos x="56" y="2"/>
                  </a:cxn>
                  <a:cxn ang="0">
                    <a:pos x="27" y="16"/>
                  </a:cxn>
                  <a:cxn ang="0">
                    <a:pos x="6" y="41"/>
                  </a:cxn>
                  <a:cxn ang="0">
                    <a:pos x="0" y="85"/>
                  </a:cxn>
                  <a:cxn ang="0">
                    <a:pos x="15" y="164"/>
                  </a:cxn>
                  <a:cxn ang="0">
                    <a:pos x="34" y="240"/>
                  </a:cxn>
                  <a:cxn ang="0">
                    <a:pos x="77" y="341"/>
                  </a:cxn>
                  <a:cxn ang="0">
                    <a:pos x="99" y="386"/>
                  </a:cxn>
                  <a:cxn ang="0">
                    <a:pos x="117" y="420"/>
                  </a:cxn>
                  <a:cxn ang="0">
                    <a:pos x="139" y="439"/>
                  </a:cxn>
                  <a:cxn ang="0">
                    <a:pos x="152" y="439"/>
                  </a:cxn>
                  <a:cxn ang="0">
                    <a:pos x="187" y="417"/>
                  </a:cxn>
                  <a:cxn ang="0">
                    <a:pos x="259" y="376"/>
                  </a:cxn>
                  <a:cxn ang="0">
                    <a:pos x="332" y="326"/>
                  </a:cxn>
                  <a:cxn ang="0">
                    <a:pos x="394" y="253"/>
                  </a:cxn>
                  <a:cxn ang="0">
                    <a:pos x="447" y="193"/>
                  </a:cxn>
                  <a:cxn ang="0">
                    <a:pos x="472" y="171"/>
                  </a:cxn>
                  <a:cxn ang="0">
                    <a:pos x="524" y="143"/>
                  </a:cxn>
                  <a:cxn ang="0">
                    <a:pos x="559" y="126"/>
                  </a:cxn>
                  <a:cxn ang="0">
                    <a:pos x="594" y="110"/>
                  </a:cxn>
                  <a:cxn ang="0">
                    <a:pos x="609" y="96"/>
                  </a:cxn>
                  <a:cxn ang="0">
                    <a:pos x="624" y="80"/>
                  </a:cxn>
                  <a:cxn ang="0">
                    <a:pos x="630" y="64"/>
                  </a:cxn>
                  <a:cxn ang="0">
                    <a:pos x="632" y="65"/>
                  </a:cxn>
                  <a:cxn ang="0">
                    <a:pos x="633" y="42"/>
                  </a:cxn>
                  <a:cxn ang="0">
                    <a:pos x="613" y="31"/>
                  </a:cxn>
                  <a:cxn ang="0">
                    <a:pos x="596" y="25"/>
                  </a:cxn>
                  <a:cxn ang="0">
                    <a:pos x="585" y="25"/>
                  </a:cxn>
                  <a:cxn ang="0">
                    <a:pos x="571" y="18"/>
                  </a:cxn>
                  <a:cxn ang="0">
                    <a:pos x="561" y="15"/>
                  </a:cxn>
                  <a:cxn ang="0">
                    <a:pos x="548" y="33"/>
                  </a:cxn>
                  <a:cxn ang="0">
                    <a:pos x="530" y="60"/>
                  </a:cxn>
                </a:cxnLst>
                <a:rect l="0" t="0" r="r" b="b"/>
                <a:pathLst>
                  <a:path w="633" h="439">
                    <a:moveTo>
                      <a:pt x="530" y="60"/>
                    </a:moveTo>
                    <a:lnTo>
                      <a:pt x="491" y="85"/>
                    </a:lnTo>
                    <a:lnTo>
                      <a:pt x="506" y="53"/>
                    </a:lnTo>
                    <a:lnTo>
                      <a:pt x="483" y="47"/>
                    </a:lnTo>
                    <a:lnTo>
                      <a:pt x="454" y="79"/>
                    </a:lnTo>
                    <a:lnTo>
                      <a:pt x="441" y="113"/>
                    </a:lnTo>
                    <a:lnTo>
                      <a:pt x="429" y="139"/>
                    </a:lnTo>
                    <a:lnTo>
                      <a:pt x="389" y="164"/>
                    </a:lnTo>
                    <a:lnTo>
                      <a:pt x="317" y="215"/>
                    </a:lnTo>
                    <a:lnTo>
                      <a:pt x="242" y="272"/>
                    </a:lnTo>
                    <a:lnTo>
                      <a:pt x="193" y="303"/>
                    </a:lnTo>
                    <a:lnTo>
                      <a:pt x="190" y="231"/>
                    </a:lnTo>
                    <a:lnTo>
                      <a:pt x="179" y="155"/>
                    </a:lnTo>
                    <a:lnTo>
                      <a:pt x="154" y="79"/>
                    </a:lnTo>
                    <a:lnTo>
                      <a:pt x="133" y="35"/>
                    </a:lnTo>
                    <a:lnTo>
                      <a:pt x="111" y="16"/>
                    </a:lnTo>
                    <a:lnTo>
                      <a:pt x="84" y="0"/>
                    </a:lnTo>
                    <a:lnTo>
                      <a:pt x="56" y="2"/>
                    </a:lnTo>
                    <a:lnTo>
                      <a:pt x="27" y="16"/>
                    </a:lnTo>
                    <a:lnTo>
                      <a:pt x="6" y="41"/>
                    </a:lnTo>
                    <a:lnTo>
                      <a:pt x="0" y="85"/>
                    </a:lnTo>
                    <a:lnTo>
                      <a:pt x="15" y="164"/>
                    </a:lnTo>
                    <a:lnTo>
                      <a:pt x="34" y="240"/>
                    </a:lnTo>
                    <a:lnTo>
                      <a:pt x="77" y="341"/>
                    </a:lnTo>
                    <a:lnTo>
                      <a:pt x="99" y="386"/>
                    </a:lnTo>
                    <a:lnTo>
                      <a:pt x="117" y="420"/>
                    </a:lnTo>
                    <a:lnTo>
                      <a:pt x="139" y="439"/>
                    </a:lnTo>
                    <a:lnTo>
                      <a:pt x="152" y="439"/>
                    </a:lnTo>
                    <a:lnTo>
                      <a:pt x="187" y="417"/>
                    </a:lnTo>
                    <a:lnTo>
                      <a:pt x="259" y="376"/>
                    </a:lnTo>
                    <a:lnTo>
                      <a:pt x="332" y="326"/>
                    </a:lnTo>
                    <a:lnTo>
                      <a:pt x="394" y="253"/>
                    </a:lnTo>
                    <a:lnTo>
                      <a:pt x="447" y="193"/>
                    </a:lnTo>
                    <a:lnTo>
                      <a:pt x="472" y="171"/>
                    </a:lnTo>
                    <a:lnTo>
                      <a:pt x="524" y="143"/>
                    </a:lnTo>
                    <a:lnTo>
                      <a:pt x="559" y="126"/>
                    </a:lnTo>
                    <a:lnTo>
                      <a:pt x="594" y="110"/>
                    </a:lnTo>
                    <a:lnTo>
                      <a:pt x="609" y="96"/>
                    </a:lnTo>
                    <a:lnTo>
                      <a:pt x="624" y="80"/>
                    </a:lnTo>
                    <a:lnTo>
                      <a:pt x="630" y="64"/>
                    </a:lnTo>
                    <a:lnTo>
                      <a:pt x="632" y="65"/>
                    </a:lnTo>
                    <a:lnTo>
                      <a:pt x="633" y="42"/>
                    </a:lnTo>
                    <a:lnTo>
                      <a:pt x="613" y="31"/>
                    </a:lnTo>
                    <a:lnTo>
                      <a:pt x="596" y="25"/>
                    </a:lnTo>
                    <a:lnTo>
                      <a:pt x="585" y="25"/>
                    </a:lnTo>
                    <a:lnTo>
                      <a:pt x="571" y="18"/>
                    </a:lnTo>
                    <a:lnTo>
                      <a:pt x="561" y="15"/>
                    </a:lnTo>
                    <a:lnTo>
                      <a:pt x="548" y="33"/>
                    </a:lnTo>
                    <a:lnTo>
                      <a:pt x="530" y="6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13"/>
              <p:cNvSpPr>
                <a:spLocks/>
              </p:cNvSpPr>
              <p:nvPr/>
            </p:nvSpPr>
            <p:spPr bwMode="auto">
              <a:xfrm>
                <a:off x="3683" y="3933"/>
                <a:ext cx="16" cy="1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4" y="15"/>
                  </a:cxn>
                  <a:cxn ang="0">
                    <a:pos x="34" y="26"/>
                  </a:cxn>
                  <a:cxn ang="0">
                    <a:pos x="46" y="37"/>
                  </a:cxn>
                  <a:cxn ang="0">
                    <a:pos x="48" y="39"/>
                  </a:cxn>
                  <a:cxn ang="0">
                    <a:pos x="38" y="48"/>
                  </a:cxn>
                  <a:cxn ang="0">
                    <a:pos x="18" y="30"/>
                  </a:cxn>
                  <a:cxn ang="0">
                    <a:pos x="6" y="14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48" h="48">
                    <a:moveTo>
                      <a:pt x="11" y="0"/>
                    </a:moveTo>
                    <a:lnTo>
                      <a:pt x="24" y="15"/>
                    </a:lnTo>
                    <a:lnTo>
                      <a:pt x="34" y="26"/>
                    </a:lnTo>
                    <a:lnTo>
                      <a:pt x="46" y="37"/>
                    </a:lnTo>
                    <a:lnTo>
                      <a:pt x="48" y="39"/>
                    </a:lnTo>
                    <a:lnTo>
                      <a:pt x="38" y="48"/>
                    </a:lnTo>
                    <a:lnTo>
                      <a:pt x="18" y="30"/>
                    </a:lnTo>
                    <a:lnTo>
                      <a:pt x="6" y="14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0008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14"/>
              <p:cNvSpPr>
                <a:spLocks/>
              </p:cNvSpPr>
              <p:nvPr/>
            </p:nvSpPr>
            <p:spPr bwMode="auto">
              <a:xfrm>
                <a:off x="3569" y="3779"/>
                <a:ext cx="71" cy="87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201" y="29"/>
                  </a:cxn>
                  <a:cxn ang="0">
                    <a:pos x="200" y="46"/>
                  </a:cxn>
                  <a:cxn ang="0">
                    <a:pos x="198" y="53"/>
                  </a:cxn>
                  <a:cxn ang="0">
                    <a:pos x="195" y="60"/>
                  </a:cxn>
                  <a:cxn ang="0">
                    <a:pos x="194" y="66"/>
                  </a:cxn>
                  <a:cxn ang="0">
                    <a:pos x="196" y="76"/>
                  </a:cxn>
                  <a:cxn ang="0">
                    <a:pos x="201" y="83"/>
                  </a:cxn>
                  <a:cxn ang="0">
                    <a:pos x="208" y="87"/>
                  </a:cxn>
                  <a:cxn ang="0">
                    <a:pos x="214" y="93"/>
                  </a:cxn>
                  <a:cxn ang="0">
                    <a:pos x="214" y="98"/>
                  </a:cxn>
                  <a:cxn ang="0">
                    <a:pos x="213" y="103"/>
                  </a:cxn>
                  <a:cxn ang="0">
                    <a:pos x="208" y="105"/>
                  </a:cxn>
                  <a:cxn ang="0">
                    <a:pos x="198" y="106"/>
                  </a:cxn>
                  <a:cxn ang="0">
                    <a:pos x="198" y="113"/>
                  </a:cxn>
                  <a:cxn ang="0">
                    <a:pos x="201" y="119"/>
                  </a:cxn>
                  <a:cxn ang="0">
                    <a:pos x="204" y="126"/>
                  </a:cxn>
                  <a:cxn ang="0">
                    <a:pos x="205" y="130"/>
                  </a:cxn>
                  <a:cxn ang="0">
                    <a:pos x="198" y="138"/>
                  </a:cxn>
                  <a:cxn ang="0">
                    <a:pos x="202" y="140"/>
                  </a:cxn>
                  <a:cxn ang="0">
                    <a:pos x="205" y="147"/>
                  </a:cxn>
                  <a:cxn ang="0">
                    <a:pos x="199" y="158"/>
                  </a:cxn>
                  <a:cxn ang="0">
                    <a:pos x="202" y="164"/>
                  </a:cxn>
                  <a:cxn ang="0">
                    <a:pos x="202" y="174"/>
                  </a:cxn>
                  <a:cxn ang="0">
                    <a:pos x="198" y="184"/>
                  </a:cxn>
                  <a:cxn ang="0">
                    <a:pos x="191" y="190"/>
                  </a:cxn>
                  <a:cxn ang="0">
                    <a:pos x="177" y="192"/>
                  </a:cxn>
                  <a:cxn ang="0">
                    <a:pos x="165" y="191"/>
                  </a:cxn>
                  <a:cxn ang="0">
                    <a:pos x="152" y="188"/>
                  </a:cxn>
                  <a:cxn ang="0">
                    <a:pos x="145" y="186"/>
                  </a:cxn>
                  <a:cxn ang="0">
                    <a:pos x="138" y="183"/>
                  </a:cxn>
                  <a:cxn ang="0">
                    <a:pos x="135" y="200"/>
                  </a:cxn>
                  <a:cxn ang="0">
                    <a:pos x="136" y="214"/>
                  </a:cxn>
                  <a:cxn ang="0">
                    <a:pos x="136" y="238"/>
                  </a:cxn>
                  <a:cxn ang="0">
                    <a:pos x="135" y="261"/>
                  </a:cxn>
                  <a:cxn ang="0">
                    <a:pos x="108" y="261"/>
                  </a:cxn>
                  <a:cxn ang="0">
                    <a:pos x="82" y="256"/>
                  </a:cxn>
                  <a:cxn ang="0">
                    <a:pos x="53" y="246"/>
                  </a:cxn>
                  <a:cxn ang="0">
                    <a:pos x="35" y="239"/>
                  </a:cxn>
                  <a:cxn ang="0">
                    <a:pos x="13" y="217"/>
                  </a:cxn>
                  <a:cxn ang="0">
                    <a:pos x="0" y="201"/>
                  </a:cxn>
                  <a:cxn ang="0">
                    <a:pos x="1" y="0"/>
                  </a:cxn>
                  <a:cxn ang="0">
                    <a:pos x="196" y="2"/>
                  </a:cxn>
                </a:cxnLst>
                <a:rect l="0" t="0" r="r" b="b"/>
                <a:pathLst>
                  <a:path w="214" h="261">
                    <a:moveTo>
                      <a:pt x="196" y="2"/>
                    </a:moveTo>
                    <a:lnTo>
                      <a:pt x="201" y="29"/>
                    </a:lnTo>
                    <a:lnTo>
                      <a:pt x="200" y="46"/>
                    </a:lnTo>
                    <a:lnTo>
                      <a:pt x="198" y="53"/>
                    </a:lnTo>
                    <a:lnTo>
                      <a:pt x="195" y="60"/>
                    </a:lnTo>
                    <a:lnTo>
                      <a:pt x="194" y="66"/>
                    </a:lnTo>
                    <a:lnTo>
                      <a:pt x="196" y="76"/>
                    </a:lnTo>
                    <a:lnTo>
                      <a:pt x="201" y="83"/>
                    </a:lnTo>
                    <a:lnTo>
                      <a:pt x="208" y="87"/>
                    </a:lnTo>
                    <a:lnTo>
                      <a:pt x="214" y="93"/>
                    </a:lnTo>
                    <a:lnTo>
                      <a:pt x="214" y="98"/>
                    </a:lnTo>
                    <a:lnTo>
                      <a:pt x="213" y="103"/>
                    </a:lnTo>
                    <a:lnTo>
                      <a:pt x="208" y="105"/>
                    </a:lnTo>
                    <a:lnTo>
                      <a:pt x="198" y="106"/>
                    </a:lnTo>
                    <a:lnTo>
                      <a:pt x="198" y="113"/>
                    </a:lnTo>
                    <a:lnTo>
                      <a:pt x="201" y="119"/>
                    </a:lnTo>
                    <a:lnTo>
                      <a:pt x="204" y="126"/>
                    </a:lnTo>
                    <a:lnTo>
                      <a:pt x="205" y="130"/>
                    </a:lnTo>
                    <a:lnTo>
                      <a:pt x="198" y="138"/>
                    </a:lnTo>
                    <a:lnTo>
                      <a:pt x="202" y="140"/>
                    </a:lnTo>
                    <a:lnTo>
                      <a:pt x="205" y="147"/>
                    </a:lnTo>
                    <a:lnTo>
                      <a:pt x="199" y="158"/>
                    </a:lnTo>
                    <a:lnTo>
                      <a:pt x="202" y="164"/>
                    </a:lnTo>
                    <a:lnTo>
                      <a:pt x="202" y="174"/>
                    </a:lnTo>
                    <a:lnTo>
                      <a:pt x="198" y="184"/>
                    </a:lnTo>
                    <a:lnTo>
                      <a:pt x="191" y="190"/>
                    </a:lnTo>
                    <a:lnTo>
                      <a:pt x="177" y="192"/>
                    </a:lnTo>
                    <a:lnTo>
                      <a:pt x="165" y="191"/>
                    </a:lnTo>
                    <a:lnTo>
                      <a:pt x="152" y="188"/>
                    </a:lnTo>
                    <a:lnTo>
                      <a:pt x="145" y="186"/>
                    </a:lnTo>
                    <a:lnTo>
                      <a:pt x="138" y="183"/>
                    </a:lnTo>
                    <a:lnTo>
                      <a:pt x="135" y="200"/>
                    </a:lnTo>
                    <a:lnTo>
                      <a:pt x="136" y="214"/>
                    </a:lnTo>
                    <a:lnTo>
                      <a:pt x="136" y="238"/>
                    </a:lnTo>
                    <a:lnTo>
                      <a:pt x="135" y="261"/>
                    </a:lnTo>
                    <a:lnTo>
                      <a:pt x="108" y="261"/>
                    </a:lnTo>
                    <a:lnTo>
                      <a:pt x="82" y="256"/>
                    </a:lnTo>
                    <a:lnTo>
                      <a:pt x="53" y="246"/>
                    </a:lnTo>
                    <a:lnTo>
                      <a:pt x="35" y="239"/>
                    </a:lnTo>
                    <a:lnTo>
                      <a:pt x="13" y="217"/>
                    </a:lnTo>
                    <a:lnTo>
                      <a:pt x="0" y="201"/>
                    </a:lnTo>
                    <a:lnTo>
                      <a:pt x="1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15"/>
              <p:cNvSpPr>
                <a:spLocks/>
              </p:cNvSpPr>
              <p:nvPr/>
            </p:nvSpPr>
            <p:spPr bwMode="auto">
              <a:xfrm>
                <a:off x="3521" y="3747"/>
                <a:ext cx="122" cy="136"/>
              </a:xfrm>
              <a:custGeom>
                <a:avLst/>
                <a:gdLst/>
                <a:ahLst/>
                <a:cxnLst>
                  <a:cxn ang="0">
                    <a:pos x="365" y="123"/>
                  </a:cxn>
                  <a:cxn ang="0">
                    <a:pos x="342" y="128"/>
                  </a:cxn>
                  <a:cxn ang="0">
                    <a:pos x="327" y="135"/>
                  </a:cxn>
                  <a:cxn ang="0">
                    <a:pos x="322" y="121"/>
                  </a:cxn>
                  <a:cxn ang="0">
                    <a:pos x="302" y="128"/>
                  </a:cxn>
                  <a:cxn ang="0">
                    <a:pos x="291" y="137"/>
                  </a:cxn>
                  <a:cxn ang="0">
                    <a:pos x="278" y="127"/>
                  </a:cxn>
                  <a:cxn ang="0">
                    <a:pos x="265" y="145"/>
                  </a:cxn>
                  <a:cxn ang="0">
                    <a:pos x="253" y="155"/>
                  </a:cxn>
                  <a:cxn ang="0">
                    <a:pos x="227" y="170"/>
                  </a:cxn>
                  <a:cxn ang="0">
                    <a:pos x="214" y="157"/>
                  </a:cxn>
                  <a:cxn ang="0">
                    <a:pos x="211" y="147"/>
                  </a:cxn>
                  <a:cxn ang="0">
                    <a:pos x="204" y="142"/>
                  </a:cxn>
                  <a:cxn ang="0">
                    <a:pos x="194" y="140"/>
                  </a:cxn>
                  <a:cxn ang="0">
                    <a:pos x="186" y="140"/>
                  </a:cxn>
                  <a:cxn ang="0">
                    <a:pos x="175" y="148"/>
                  </a:cxn>
                  <a:cxn ang="0">
                    <a:pos x="169" y="158"/>
                  </a:cxn>
                  <a:cxn ang="0">
                    <a:pos x="169" y="173"/>
                  </a:cxn>
                  <a:cxn ang="0">
                    <a:pos x="174" y="188"/>
                  </a:cxn>
                  <a:cxn ang="0">
                    <a:pos x="180" y="208"/>
                  </a:cxn>
                  <a:cxn ang="0">
                    <a:pos x="187" y="241"/>
                  </a:cxn>
                  <a:cxn ang="0">
                    <a:pos x="188" y="261"/>
                  </a:cxn>
                  <a:cxn ang="0">
                    <a:pos x="189" y="284"/>
                  </a:cxn>
                  <a:cxn ang="0">
                    <a:pos x="187" y="306"/>
                  </a:cxn>
                  <a:cxn ang="0">
                    <a:pos x="182" y="325"/>
                  </a:cxn>
                  <a:cxn ang="0">
                    <a:pos x="164" y="357"/>
                  </a:cxn>
                  <a:cxn ang="0">
                    <a:pos x="140" y="385"/>
                  </a:cxn>
                  <a:cxn ang="0">
                    <a:pos x="114" y="400"/>
                  </a:cxn>
                  <a:cxn ang="0">
                    <a:pos x="98" y="407"/>
                  </a:cxn>
                  <a:cxn ang="0">
                    <a:pos x="77" y="408"/>
                  </a:cxn>
                  <a:cxn ang="0">
                    <a:pos x="60" y="403"/>
                  </a:cxn>
                  <a:cxn ang="0">
                    <a:pos x="47" y="398"/>
                  </a:cxn>
                  <a:cxn ang="0">
                    <a:pos x="35" y="387"/>
                  </a:cxn>
                  <a:cxn ang="0">
                    <a:pos x="25" y="376"/>
                  </a:cxn>
                  <a:cxn ang="0">
                    <a:pos x="38" y="366"/>
                  </a:cxn>
                  <a:cxn ang="0">
                    <a:pos x="47" y="356"/>
                  </a:cxn>
                  <a:cxn ang="0">
                    <a:pos x="50" y="343"/>
                  </a:cxn>
                  <a:cxn ang="0">
                    <a:pos x="27" y="351"/>
                  </a:cxn>
                  <a:cxn ang="0">
                    <a:pos x="13" y="350"/>
                  </a:cxn>
                  <a:cxn ang="0">
                    <a:pos x="1" y="342"/>
                  </a:cxn>
                  <a:cxn ang="0">
                    <a:pos x="0" y="335"/>
                  </a:cxn>
                  <a:cxn ang="0">
                    <a:pos x="21" y="317"/>
                  </a:cxn>
                  <a:cxn ang="0">
                    <a:pos x="34" y="303"/>
                  </a:cxn>
                  <a:cxn ang="0">
                    <a:pos x="43" y="266"/>
                  </a:cxn>
                  <a:cxn ang="0">
                    <a:pos x="47" y="239"/>
                  </a:cxn>
                  <a:cxn ang="0">
                    <a:pos x="45" y="187"/>
                  </a:cxn>
                  <a:cxn ang="0">
                    <a:pos x="47" y="142"/>
                  </a:cxn>
                  <a:cxn ang="0">
                    <a:pos x="49" y="110"/>
                  </a:cxn>
                  <a:cxn ang="0">
                    <a:pos x="53" y="78"/>
                  </a:cxn>
                  <a:cxn ang="0">
                    <a:pos x="71" y="48"/>
                  </a:cxn>
                  <a:cxn ang="0">
                    <a:pos x="92" y="29"/>
                  </a:cxn>
                  <a:cxn ang="0">
                    <a:pos x="117" y="17"/>
                  </a:cxn>
                  <a:cxn ang="0">
                    <a:pos x="145" y="5"/>
                  </a:cxn>
                  <a:cxn ang="0">
                    <a:pos x="182" y="0"/>
                  </a:cxn>
                  <a:cxn ang="0">
                    <a:pos x="208" y="0"/>
                  </a:cxn>
                  <a:cxn ang="0">
                    <a:pos x="230" y="2"/>
                  </a:cxn>
                  <a:cxn ang="0">
                    <a:pos x="265" y="12"/>
                  </a:cxn>
                  <a:cxn ang="0">
                    <a:pos x="300" y="19"/>
                  </a:cxn>
                  <a:cxn ang="0">
                    <a:pos x="323" y="33"/>
                  </a:cxn>
                  <a:cxn ang="0">
                    <a:pos x="339" y="48"/>
                  </a:cxn>
                  <a:cxn ang="0">
                    <a:pos x="355" y="67"/>
                  </a:cxn>
                  <a:cxn ang="0">
                    <a:pos x="360" y="86"/>
                  </a:cxn>
                  <a:cxn ang="0">
                    <a:pos x="365" y="123"/>
                  </a:cxn>
                </a:cxnLst>
                <a:rect l="0" t="0" r="r" b="b"/>
                <a:pathLst>
                  <a:path w="365" h="408">
                    <a:moveTo>
                      <a:pt x="365" y="123"/>
                    </a:moveTo>
                    <a:lnTo>
                      <a:pt x="342" y="128"/>
                    </a:lnTo>
                    <a:lnTo>
                      <a:pt x="327" y="135"/>
                    </a:lnTo>
                    <a:lnTo>
                      <a:pt x="322" y="121"/>
                    </a:lnTo>
                    <a:lnTo>
                      <a:pt x="302" y="128"/>
                    </a:lnTo>
                    <a:lnTo>
                      <a:pt x="291" y="137"/>
                    </a:lnTo>
                    <a:lnTo>
                      <a:pt x="278" y="127"/>
                    </a:lnTo>
                    <a:lnTo>
                      <a:pt x="265" y="145"/>
                    </a:lnTo>
                    <a:lnTo>
                      <a:pt x="253" y="155"/>
                    </a:lnTo>
                    <a:lnTo>
                      <a:pt x="227" y="170"/>
                    </a:lnTo>
                    <a:lnTo>
                      <a:pt x="214" y="157"/>
                    </a:lnTo>
                    <a:lnTo>
                      <a:pt x="211" y="147"/>
                    </a:lnTo>
                    <a:lnTo>
                      <a:pt x="204" y="142"/>
                    </a:lnTo>
                    <a:lnTo>
                      <a:pt x="194" y="140"/>
                    </a:lnTo>
                    <a:lnTo>
                      <a:pt x="186" y="140"/>
                    </a:lnTo>
                    <a:lnTo>
                      <a:pt x="175" y="148"/>
                    </a:lnTo>
                    <a:lnTo>
                      <a:pt x="169" y="158"/>
                    </a:lnTo>
                    <a:lnTo>
                      <a:pt x="169" y="173"/>
                    </a:lnTo>
                    <a:lnTo>
                      <a:pt x="174" y="188"/>
                    </a:lnTo>
                    <a:lnTo>
                      <a:pt x="180" y="208"/>
                    </a:lnTo>
                    <a:lnTo>
                      <a:pt x="187" y="241"/>
                    </a:lnTo>
                    <a:lnTo>
                      <a:pt x="188" y="261"/>
                    </a:lnTo>
                    <a:lnTo>
                      <a:pt x="189" y="284"/>
                    </a:lnTo>
                    <a:lnTo>
                      <a:pt x="187" y="306"/>
                    </a:lnTo>
                    <a:lnTo>
                      <a:pt x="182" y="325"/>
                    </a:lnTo>
                    <a:lnTo>
                      <a:pt x="164" y="357"/>
                    </a:lnTo>
                    <a:lnTo>
                      <a:pt x="140" y="385"/>
                    </a:lnTo>
                    <a:lnTo>
                      <a:pt x="114" y="400"/>
                    </a:lnTo>
                    <a:lnTo>
                      <a:pt x="98" y="407"/>
                    </a:lnTo>
                    <a:lnTo>
                      <a:pt x="77" y="408"/>
                    </a:lnTo>
                    <a:lnTo>
                      <a:pt x="60" y="403"/>
                    </a:lnTo>
                    <a:lnTo>
                      <a:pt x="47" y="398"/>
                    </a:lnTo>
                    <a:lnTo>
                      <a:pt x="35" y="387"/>
                    </a:lnTo>
                    <a:lnTo>
                      <a:pt x="25" y="376"/>
                    </a:lnTo>
                    <a:lnTo>
                      <a:pt x="38" y="366"/>
                    </a:lnTo>
                    <a:lnTo>
                      <a:pt x="47" y="356"/>
                    </a:lnTo>
                    <a:lnTo>
                      <a:pt x="50" y="343"/>
                    </a:lnTo>
                    <a:lnTo>
                      <a:pt x="27" y="351"/>
                    </a:lnTo>
                    <a:lnTo>
                      <a:pt x="13" y="350"/>
                    </a:lnTo>
                    <a:lnTo>
                      <a:pt x="1" y="342"/>
                    </a:lnTo>
                    <a:lnTo>
                      <a:pt x="0" y="335"/>
                    </a:lnTo>
                    <a:lnTo>
                      <a:pt x="21" y="317"/>
                    </a:lnTo>
                    <a:lnTo>
                      <a:pt x="34" y="303"/>
                    </a:lnTo>
                    <a:lnTo>
                      <a:pt x="43" y="266"/>
                    </a:lnTo>
                    <a:lnTo>
                      <a:pt x="47" y="239"/>
                    </a:lnTo>
                    <a:lnTo>
                      <a:pt x="45" y="187"/>
                    </a:lnTo>
                    <a:lnTo>
                      <a:pt x="47" y="142"/>
                    </a:lnTo>
                    <a:lnTo>
                      <a:pt x="49" y="110"/>
                    </a:lnTo>
                    <a:lnTo>
                      <a:pt x="53" y="78"/>
                    </a:lnTo>
                    <a:lnTo>
                      <a:pt x="71" y="48"/>
                    </a:lnTo>
                    <a:lnTo>
                      <a:pt x="92" y="29"/>
                    </a:lnTo>
                    <a:lnTo>
                      <a:pt x="117" y="17"/>
                    </a:lnTo>
                    <a:lnTo>
                      <a:pt x="145" y="5"/>
                    </a:lnTo>
                    <a:lnTo>
                      <a:pt x="182" y="0"/>
                    </a:lnTo>
                    <a:lnTo>
                      <a:pt x="208" y="0"/>
                    </a:lnTo>
                    <a:lnTo>
                      <a:pt x="230" y="2"/>
                    </a:lnTo>
                    <a:lnTo>
                      <a:pt x="265" y="12"/>
                    </a:lnTo>
                    <a:lnTo>
                      <a:pt x="300" y="19"/>
                    </a:lnTo>
                    <a:lnTo>
                      <a:pt x="323" y="33"/>
                    </a:lnTo>
                    <a:lnTo>
                      <a:pt x="339" y="48"/>
                    </a:lnTo>
                    <a:lnTo>
                      <a:pt x="355" y="67"/>
                    </a:lnTo>
                    <a:lnTo>
                      <a:pt x="360" y="86"/>
                    </a:lnTo>
                    <a:lnTo>
                      <a:pt x="365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>
                      <a:gamma/>
                      <a:shade val="45490"/>
                      <a:invGamma/>
                    </a:srgbClr>
                  </a:gs>
                  <a:gs pos="100000">
                    <a:srgbClr val="FF9900"/>
                  </a:gs>
                </a:gsLst>
                <a:lin ang="5400000" scaled="1"/>
              </a:gra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16"/>
              <p:cNvSpPr>
                <a:spLocks/>
              </p:cNvSpPr>
              <p:nvPr/>
            </p:nvSpPr>
            <p:spPr bwMode="auto">
              <a:xfrm>
                <a:off x="3586" y="3748"/>
                <a:ext cx="28" cy="5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36"/>
                  </a:cxn>
                  <a:cxn ang="0">
                    <a:pos x="10" y="143"/>
                  </a:cxn>
                  <a:cxn ang="0">
                    <a:pos x="15" y="148"/>
                  </a:cxn>
                  <a:cxn ang="0">
                    <a:pos x="19" y="155"/>
                  </a:cxn>
                  <a:cxn ang="0">
                    <a:pos x="23" y="159"/>
                  </a:cxn>
                  <a:cxn ang="0">
                    <a:pos x="83" y="13"/>
                  </a:cxn>
                  <a:cxn ang="0">
                    <a:pos x="52" y="3"/>
                  </a:cxn>
                  <a:cxn ang="0">
                    <a:pos x="33" y="0"/>
                  </a:cxn>
                </a:cxnLst>
                <a:rect l="0" t="0" r="r" b="b"/>
                <a:pathLst>
                  <a:path w="83" h="159">
                    <a:moveTo>
                      <a:pt x="33" y="0"/>
                    </a:moveTo>
                    <a:lnTo>
                      <a:pt x="0" y="136"/>
                    </a:lnTo>
                    <a:lnTo>
                      <a:pt x="10" y="143"/>
                    </a:lnTo>
                    <a:lnTo>
                      <a:pt x="15" y="148"/>
                    </a:lnTo>
                    <a:lnTo>
                      <a:pt x="19" y="155"/>
                    </a:lnTo>
                    <a:lnTo>
                      <a:pt x="23" y="159"/>
                    </a:lnTo>
                    <a:lnTo>
                      <a:pt x="83" y="13"/>
                    </a:lnTo>
                    <a:lnTo>
                      <a:pt x="5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12" name="Picture 4" descr="37r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786082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617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Элективный курс по теории вероятностей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Слава</cp:lastModifiedBy>
  <cp:revision>36</cp:revision>
  <dcterms:modified xsi:type="dcterms:W3CDTF">2014-12-14T17:47:37Z</dcterms:modified>
</cp:coreProperties>
</file>