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66" r:id="rId6"/>
    <p:sldId id="268" r:id="rId7"/>
    <p:sldId id="269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9" autoAdjust="0"/>
    <p:restoredTop sz="98539" autoAdjust="0"/>
  </p:normalViewPr>
  <p:slideViewPr>
    <p:cSldViewPr>
      <p:cViewPr varScale="1">
        <p:scale>
          <a:sx n="59" d="100"/>
          <a:sy n="59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13</c:v>
                </c:pt>
                <c:pt idx="2">
                  <c:v>13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0.65234</cdr:x>
      <cdr:y>0.51758</cdr:y>
    </cdr:from>
    <cdr:to>
      <cdr:x>0.80234</cdr:x>
      <cdr:y>0.74258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6694" y="2103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0.55859</cdr:x>
      <cdr:y>0.41211</cdr:y>
    </cdr:from>
    <cdr:to>
      <cdr:x>0.70859</cdr:x>
      <cdr:y>0.63711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05190" y="16748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5400" dirty="0" smtClean="0">
              <a:solidFill>
                <a:schemeClr val="tx1"/>
              </a:solidFill>
            </a:rPr>
            <a:t>45%</a:t>
          </a:r>
          <a:endParaRPr lang="ru-RU" sz="5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0.46094</cdr:x>
      <cdr:y>0.775</cdr:y>
    </cdr:from>
    <cdr:to>
      <cdr:x>0.61094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14810" y="5314950"/>
          <a:ext cx="1371600" cy="154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0.42969</cdr:x>
      <cdr:y>0.60417</cdr:y>
    </cdr:from>
    <cdr:to>
      <cdr:x>0.60938</cdr:x>
      <cdr:y>0.86914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29058" y="4143380"/>
          <a:ext cx="1643074" cy="1817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400" dirty="0" smtClean="0">
              <a:solidFill>
                <a:schemeClr val="tx1"/>
              </a:solidFill>
            </a:rPr>
            <a:t>13%</a:t>
          </a:r>
          <a:endParaRPr lang="ru-RU" sz="4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0.34375</cdr:x>
      <cdr:y>0.51042</cdr:y>
    </cdr:from>
    <cdr:to>
      <cdr:x>0.57031</cdr:x>
      <cdr:y>0.84805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43240" y="3500438"/>
          <a:ext cx="2071702" cy="2315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400" dirty="0" smtClean="0">
              <a:solidFill>
                <a:schemeClr val="tx1"/>
              </a:solidFill>
            </a:rPr>
            <a:t>13%</a:t>
          </a:r>
          <a:endParaRPr lang="ru-RU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0.3125</cdr:x>
      <cdr:y>0.44727</cdr:y>
    </cdr:from>
    <cdr:to>
      <cdr:x>0.4625</cdr:x>
      <cdr:y>0.67227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04992" y="18176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0.21875</cdr:x>
      <cdr:y>0.35417</cdr:y>
    </cdr:from>
    <cdr:to>
      <cdr:x>0.3125</cdr:x>
      <cdr:y>0.42449</cdr:y>
    </cdr:to>
    <cdr:sp macro="" textlink="">
      <cdr:nvSpPr>
        <cdr:cNvPr id="8" name="TextBox 7"/>
        <cdr:cNvSpPr txBox="1"/>
      </cdr:nvSpPr>
      <cdr:spPr>
        <a:xfrm xmlns:a="http://schemas.openxmlformats.org/drawingml/2006/main" flipH="1">
          <a:off x="2000232" y="2428868"/>
          <a:ext cx="857250" cy="48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0.59375</cdr:x>
      <cdr:y>0.3125</cdr:y>
    </cdr:from>
    <cdr:to>
      <cdr:x>0.69375</cdr:x>
      <cdr:y>0.44583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29256" y="21431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0.60156</cdr:x>
      <cdr:y>0.22916</cdr:y>
    </cdr:from>
    <cdr:to>
      <cdr:x>0.70156</cdr:x>
      <cdr:y>0.3625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00694" y="15716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0.60156</cdr:x>
      <cdr:y>0.19791</cdr:y>
    </cdr:from>
    <cdr:to>
      <cdr:x>0.70156</cdr:x>
      <cdr:y>0.33125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00694" y="13572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0.1875</cdr:y>
    </cdr:from>
    <cdr:to>
      <cdr:x>0.70156</cdr:x>
      <cdr:y>0.32083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572000" y="1285860"/>
          <a:ext cx="184309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Effective work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0.21875</cdr:x>
      <cdr:y>0.35417</cdr:y>
    </cdr:from>
    <cdr:to>
      <cdr:x>0.31875</cdr:x>
      <cdr:y>0.4875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000232" y="2428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chemeClr val="tx1"/>
              </a:solidFill>
            </a:rPr>
            <a:t>smoke</a:t>
          </a:r>
          <a:endParaRPr lang="ru-RU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0.22656</cdr:x>
      <cdr:y>0.61458</cdr:y>
    </cdr:from>
    <cdr:to>
      <cdr:x>0.34219</cdr:x>
      <cdr:y>0.83125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071670" y="4214818"/>
          <a:ext cx="1057276" cy="1485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T</a:t>
          </a:r>
          <a:r>
            <a:rPr lang="en-US" sz="3200" b="1" dirty="0" smtClean="0">
              <a:solidFill>
                <a:schemeClr val="tx1"/>
              </a:solidFill>
            </a:rPr>
            <a:t>ea party</a:t>
          </a:r>
          <a:endParaRPr lang="ru-RU" sz="3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0.33594</cdr:x>
      <cdr:y>0.84375</cdr:y>
    </cdr:from>
    <cdr:to>
      <cdr:x>0.58437</cdr:x>
      <cdr:y>0.99792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071802" y="5786454"/>
          <a:ext cx="2271722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conversations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0.32031</cdr:x>
      <cdr:y>0.14583</cdr:y>
    </cdr:from>
    <cdr:to>
      <cdr:x>0.49219</cdr:x>
      <cdr:y>0.23958</cdr:y>
    </cdr:to>
    <cdr:sp macro="" textlink="">
      <cdr:nvSpPr>
        <cdr:cNvPr id="16" name="TextBox 15"/>
        <cdr:cNvSpPr txBox="1"/>
      </cdr:nvSpPr>
      <cdr:spPr>
        <a:xfrm xmlns:a="http://schemas.openxmlformats.org/drawingml/2006/main" rot="10800000" flipV="1">
          <a:off x="2928926" y="1000108"/>
          <a:ext cx="1571636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other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0.60156</cdr:x>
      <cdr:y>0</cdr:y>
    </cdr:from>
    <cdr:to>
      <cdr:x>1</cdr:x>
      <cdr:y>0.19583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500694" y="0"/>
          <a:ext cx="3643306" cy="1343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400" b="1" dirty="0" smtClean="0">
              <a:solidFill>
                <a:schemeClr val="tx1"/>
              </a:solidFill>
            </a:rPr>
            <a:t>STATISTICS</a:t>
          </a:r>
          <a:endParaRPr lang="ru-RU" sz="4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999B-262E-42D4-86D4-0396D3CF7994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6FC5-76B5-4373-8114-94179F7D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6FC5-76B5-4373-8114-94179F7DCB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D3CA64-26B0-45C7-A60B-852F83F7A9D5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00853-6BD5-4316-B202-075FC1865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1000108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TIME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3570" y="0"/>
            <a:ext cx="350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Objectives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should be written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е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30003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86124"/>
            <a:ext cx="30003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67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000636"/>
            <a:ext cx="30718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3248"/>
            <a:ext cx="33575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2500298" y="1285860"/>
            <a:ext cx="4429156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The coordinates of your achievements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0"/>
            <a:ext cx="183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3357562"/>
            <a:ext cx="263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MONEY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214686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FAMILY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5072074"/>
            <a:ext cx="156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HOUSE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RECREATION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86512" y="0"/>
            <a:ext cx="2857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Roll out the </a:t>
            </a:r>
            <a:r>
              <a:rPr lang="en-US" sz="4000" b="1" dirty="0" smtClean="0"/>
              <a:t>lip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357686" y="29289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графии\утренник в детском саду\IMG_0174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3786190"/>
            <a:ext cx="342899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929066"/>
            <a:ext cx="318094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214422"/>
            <a:ext cx="4000528" cy="31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71736" y="0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Determination of the main </a:t>
            </a:r>
            <a:r>
              <a:rPr lang="en-US" sz="3200" b="1" dirty="0" smtClean="0">
                <a:solidFill>
                  <a:schemeClr val="bg1"/>
                </a:solidFill>
              </a:rPr>
              <a:t>goals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7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0"/>
            <a:ext cx="128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HOUSE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24" y="3714752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KIDS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857628"/>
            <a:ext cx="178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</a:t>
            </a:r>
            <a:r>
              <a:rPr lang="en-US" b="1" dirty="0" smtClean="0"/>
              <a:t>DUCATION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71736" y="121442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LEISURE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графии\Вулан\IMG_18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5715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0298" y="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LIMITED </a:t>
            </a:r>
            <a:r>
              <a:rPr lang="en-US" sz="4000" dirty="0" smtClean="0">
                <a:solidFill>
                  <a:schemeClr val="bg1"/>
                </a:solidFill>
              </a:rPr>
              <a:t>TIME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5984" y="0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RIGHT TO A </a:t>
            </a:r>
            <a:r>
              <a:rPr lang="en-US" sz="4800" b="1" dirty="0" smtClean="0"/>
              <a:t>MISTAKE</a:t>
            </a:r>
            <a:endParaRPr lang="ru-RU" sz="4800" b="1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342899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flipH="1">
            <a:off x="928662" y="21429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THANK </a:t>
            </a:r>
            <a:r>
              <a:rPr lang="en-US" sz="4800" b="1" dirty="0" smtClean="0">
                <a:solidFill>
                  <a:srgbClr val="00B0F0"/>
                </a:solidFill>
              </a:rPr>
              <a:t>YOU</a:t>
            </a:r>
            <a:r>
              <a:rPr lang="ru-RU" sz="4800" b="1" dirty="0" smtClean="0">
                <a:solidFill>
                  <a:srgbClr val="00B0F0"/>
                </a:solidFill>
              </a:rPr>
              <a:t>.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is scope for the development of abilities ...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0"/>
            <a:ext cx="521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Manage their time - to </a:t>
            </a:r>
            <a:r>
              <a:rPr lang="en-US" sz="3600" dirty="0" smtClean="0"/>
              <a:t>develop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143404" cy="70120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Time Management - implementation of the organization of time in the life of one person, namely </a:t>
            </a:r>
            <a:r>
              <a:rPr lang="en-US" dirty="0" smtClean="0">
                <a:solidFill>
                  <a:srgbClr val="0070C0"/>
                </a:solidFill>
              </a:rPr>
              <a:t>me.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фотографии\Вулан\IMG_1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0" y="443379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Time Management </a:t>
            </a:r>
            <a:endParaRPr lang="ru-RU" sz="54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=</a:t>
            </a:r>
            <a:endParaRPr lang="ru-RU" sz="54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</a:rPr>
              <a:t>Organization of time - a scientific approach to managing their time, helping to do more of what planned. 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9" y="0"/>
            <a:ext cx="5214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Why do you need time </a:t>
            </a:r>
            <a:r>
              <a:rPr lang="en-US" sz="6000" b="1" dirty="0" smtClean="0"/>
              <a:t>management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4612" y="285749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17%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2428892" cy="19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357430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00570"/>
            <a:ext cx="40719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86446" y="0"/>
            <a:ext cx="3357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WHY TIME </a:t>
            </a:r>
            <a:r>
              <a:rPr lang="en-US" sz="2800" b="1" dirty="0" smtClean="0"/>
              <a:t>MANAGEMENT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964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STATEMENT OF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PURPOSE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589</TotalTime>
  <Words>128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Time Management - implementation of the organization of time in the life of one person, namely me.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2011-11-24T18:24:34Z</dcterms:created>
  <dcterms:modified xsi:type="dcterms:W3CDTF">2011-11-26T05:47:27Z</dcterms:modified>
</cp:coreProperties>
</file>