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58" r:id="rId6"/>
    <p:sldId id="259" r:id="rId7"/>
    <p:sldId id="265" r:id="rId8"/>
    <p:sldId id="266" r:id="rId9"/>
    <p:sldId id="270" r:id="rId10"/>
    <p:sldId id="267" r:id="rId11"/>
    <p:sldId id="268" r:id="rId12"/>
    <p:sldId id="269" r:id="rId13"/>
    <p:sldId id="271" r:id="rId14"/>
    <p:sldId id="274" r:id="rId15"/>
    <p:sldId id="272" r:id="rId16"/>
    <p:sldId id="273" r:id="rId17"/>
    <p:sldId id="275" r:id="rId18"/>
    <p:sldId id="276" r:id="rId19"/>
    <p:sldId id="277" r:id="rId20"/>
    <p:sldId id="278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3200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73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3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3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 </a:t>
            </a:r>
            <a:r>
              <a:rPr lang="ru-RU" sz="73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важные качества педагога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67200" y="4419600"/>
            <a:ext cx="3505200" cy="16002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Наталья Николаевна Хохлова ,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заведующая методическим отделом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                            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«Центр детского  творчества» </a:t>
            </a:r>
          </a:p>
          <a:p>
            <a:pPr algn="l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п.Большеречье 2013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5" name="Picture 1" descr="C:\Documents and Settings\admin\Мои документы\Downloads\вебки\Учите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0"/>
            <a:ext cx="2828955" cy="2562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идеологические умения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социально-значимые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проведения политико-воспитательной работы среди обучающихся,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пропаганды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педагогических знаний;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дидактические умения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общепедагогические умения определения конкретных целей обучения, выбора адекватных форм, методов и средств обучения, конструирования педагогических ситуаций, объяснения учебно-производственного материала, демонстрации технических объектов и приемов работы;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организационно-методические умения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реализации учебно-воспитательного процесса, формирования мотивации учения, организации учебно-профессиональной деятельности учащихся, установления педагогически оправданных взаимоотношений, формирования коллектива, организации самоуправления;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коммуникативно-режиссерские умения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общепедагогические умения, включающие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перцептивные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экспрессивные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суггестивные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ораторские и умения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сфере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педагогической режиссуры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перцепция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(лат.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perception)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восприятие, непосредственное отражение объективной действительности органами чувств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экспрессия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(лат.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xpression)-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выражение, выразительность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суггестивный (лат.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suggestion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внушение, намек. Воздействующий на чьи-то мысли, сознание, поведение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прогностические умения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общепедагогические умения прогнозирования успешности учебно-воспитательного процесса, включающие диагностику личности и коллектива учащихся, анализ педагогических ситуаций, построение альтернативных моделей педагогической деятельности, проектирование развития личности и коллектива, контроль за процессом и результатом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рефлексивные умения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к самопознанию,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самооценка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профессиональной деятельности и профессионального поведения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самоактуализация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организационно-педагогические умения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общепедагогические умения планирования воспитательного процесса,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оптимальных средств педагогического воздействия и взаимодействия,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самовоспитания и самоуправления,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профессиональной направленности личности обучающихся;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общепрофессиональные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чтения и составления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чертежей,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диаграмм,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расчетно-графических работ,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экономических показателей производства;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конструктивные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интегративные умения разработки технологических процессов и конструирования технических устройств, включают разработку учебной и технико-технологической документации, выполнение конструкторских работ, составление технологических карт, направляющих тестов;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технологические умения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анализа производственных ситуаций,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планирования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рациональной организации технологического процесса,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эксплуатации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технологических устройств;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Профессионально </a:t>
            </a:r>
            <a:r>
              <a:rPr lang="ru-RU" b="1" dirty="0" smtClean="0"/>
              <a:t>важные  качества </a:t>
            </a:r>
            <a:r>
              <a:rPr lang="ru-RU" b="1" dirty="0" smtClean="0"/>
              <a:t>педагога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Важным компонентом в структуре личности педагога выступают профессионально важные качества. </a:t>
            </a:r>
            <a:endParaRPr lang="ru-RU" dirty="0" smtClean="0"/>
          </a:p>
          <a:p>
            <a:r>
              <a:rPr lang="ru-RU" dirty="0" smtClean="0"/>
              <a:t>В.Д</a:t>
            </a:r>
            <a:r>
              <a:rPr lang="ru-RU" dirty="0" smtClean="0"/>
              <a:t>. </a:t>
            </a:r>
            <a:r>
              <a:rPr lang="ru-RU" dirty="0" err="1" smtClean="0"/>
              <a:t>Шадриков</a:t>
            </a:r>
            <a:r>
              <a:rPr lang="ru-RU" dirty="0" smtClean="0"/>
              <a:t> под профессионально важными качествами понимает индивидуальные качества субъекта деятельности, влияющие на эффективность деятельности и успешность ее усвоения. К профессионально важным качествам он относит также и способности.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производственно-операционные умения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общетрудовые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смежным профессиям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специальные умения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узкопрофессиональные умения в рамках какой-либо одной отрасли производства.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60350"/>
            <a:ext cx="8569325" cy="2433638"/>
          </a:xfrm>
        </p:spPr>
        <p:txBody>
          <a:bodyPr/>
          <a:lstStyle/>
          <a:p>
            <a:endParaRPr lang="ru-RU" b="1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9600" cy="302418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8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спасибо за внимание!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39750" y="3581400"/>
            <a:ext cx="7920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646670, Омская область, р.п. Большеречье, 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 Лет Октября, д.3,каб 35 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8 904 587 68 88 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Эл.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почта: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crustal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peace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Сайт Центра детского творчества: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cdt.bol.omskedu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От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профессионально важных качеств личности педагога зависит и продуктивность педагогической деятельности</a:t>
            </a:r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Важным профессионально-педагогическим качеством является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логическое мышление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Логическое мышление отражает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логических приемов мышления как совокупности действий, направленных на выполнение операций анализа, синтеза, классификации понятий, нахождение логических отношений.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Доминантными качествами в профессионально-педагогической деятельности (Р.А.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Мижериков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М.Н. Ермоленко) являются активность личности, целеустремленность, уравновешенность, желание работать со школьниками, способность не теряться в экстремальных ситуациях, обаяние, честность, справедливость, современность, педагогический гуманизм, эрудиция, педагогический такт, толерантность, дисциплинированность, педагогический оптимизм. Кроме того, сюда следует включить такие качества, как требовательность, ответственность, коммуникабельность.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профессиограмму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педагога входит и такое качество, как педагогический артистизм, которое выражается в способности воплощать мысли и переживания в образе, поведении, слове, богатстве личностных проявлений педагога. Изучение деятельности артистичных педагогов показало, что им, как правило, свойственны принятие себя как личности, склонность осознавать себя носителями позитивных, социально делаемых характеристик, уверенность в себе и значимости своего дела, высокая степень совпадения личных и профессиональных интересов, желание постоянно совершенствоваться, высокий уровень направленности на деятельность.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аутокомпетентность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адекватное представление о своих социально-профессиональных характеристиках и владение технологиями преодоления профессиональных деструкции;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экстремальная компетентность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способность действовать во внезапно усложнившихся условиях, при авариях, нарушениях технологических процессов.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Профессиональная компетентность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оценивается уровнем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профессионально-педагогических умений.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позиции основных операционных функций педагога профессиональной школы можно выделить следующие группы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профессионально-педагогических умений: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гностические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идеологические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дидактические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коммуникативно-режиссерские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прогностические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рефлексивные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организационно-педагогические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общепрофессиональные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конструктивные умения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технологические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производственно-операционные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производственно-операционные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специальные умения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гностические умения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познавательные умения в области приобретения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общепрофессиональных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производственных и психолого-педагогических знаний, предусматривающих получение новой информации, выделение в ней главного, существенного, обобщение и систематизация собственного педагогического опыта, опыта новаторов и рационализаторов производства;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758</Words>
  <PresentationFormat>Экран (4:3)</PresentationFormat>
  <Paragraphs>72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 Профессионально важные качества педагога </vt:lpstr>
      <vt:lpstr>Профессионально важные  качества педагога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17</cp:revision>
  <dcterms:modified xsi:type="dcterms:W3CDTF">2013-08-28T11:12:31Z</dcterms:modified>
</cp:coreProperties>
</file>