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>
        <p:scale>
          <a:sx n="93" d="100"/>
          <a:sy n="93" d="100"/>
        </p:scale>
        <p:origin x="-7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B96E75-89DF-41B3-A2A4-3E1748B1742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7B389-7C5D-4CAB-A6CB-162787297F75}">
      <dgm:prSet/>
      <dgm:spPr/>
      <dgm:t>
        <a:bodyPr/>
        <a:lstStyle/>
        <a:p>
          <a:pPr rtl="0"/>
          <a:r>
            <a:rPr lang="ru-RU" dirty="0" smtClean="0"/>
            <a:t>Отсутствуют</a:t>
          </a:r>
          <a:endParaRPr lang="ru-RU" dirty="0"/>
        </a:p>
      </dgm:t>
    </dgm:pt>
    <dgm:pt modelId="{B2730EA4-CE9D-4FFE-A1B9-FA05B8FD4C47}" type="parTrans" cxnId="{5785F1AE-7712-438E-91DE-8EA386590E4C}">
      <dgm:prSet/>
      <dgm:spPr/>
      <dgm:t>
        <a:bodyPr/>
        <a:lstStyle/>
        <a:p>
          <a:endParaRPr lang="ru-RU"/>
        </a:p>
      </dgm:t>
    </dgm:pt>
    <dgm:pt modelId="{C82B7FD2-DCC0-4422-935E-340C76D122E9}" type="sibTrans" cxnId="{5785F1AE-7712-438E-91DE-8EA386590E4C}">
      <dgm:prSet/>
      <dgm:spPr/>
      <dgm:t>
        <a:bodyPr/>
        <a:lstStyle/>
        <a:p>
          <a:endParaRPr lang="ru-RU"/>
        </a:p>
      </dgm:t>
    </dgm:pt>
    <dgm:pt modelId="{9B9AADD3-2A16-49DA-9870-006C5CA175D1}">
      <dgm:prSet/>
      <dgm:spPr/>
      <dgm:t>
        <a:bodyPr/>
        <a:lstStyle/>
        <a:p>
          <a:r>
            <a:rPr lang="ru-RU" dirty="0" smtClean="0"/>
            <a:t>1клеточная стенка</a:t>
          </a:r>
          <a:endParaRPr lang="ru-RU" dirty="0"/>
        </a:p>
      </dgm:t>
    </dgm:pt>
    <dgm:pt modelId="{FD15B6FA-EA00-4763-8DA7-0A891CBC6720}" type="parTrans" cxnId="{5784E184-4761-4D5D-BAEE-947610FF7805}">
      <dgm:prSet/>
      <dgm:spPr/>
      <dgm:t>
        <a:bodyPr/>
        <a:lstStyle/>
        <a:p>
          <a:endParaRPr lang="ru-RU"/>
        </a:p>
      </dgm:t>
    </dgm:pt>
    <dgm:pt modelId="{95887851-4A31-43E0-994C-8872C4699B23}" type="sibTrans" cxnId="{5784E184-4761-4D5D-BAEE-947610FF7805}">
      <dgm:prSet/>
      <dgm:spPr/>
      <dgm:t>
        <a:bodyPr/>
        <a:lstStyle/>
        <a:p>
          <a:endParaRPr lang="ru-RU"/>
        </a:p>
      </dgm:t>
    </dgm:pt>
    <dgm:pt modelId="{720852EF-C5CA-4593-8D96-E409A6AEC852}">
      <dgm:prSet/>
      <dgm:spPr/>
      <dgm:t>
        <a:bodyPr/>
        <a:lstStyle/>
        <a:p>
          <a:r>
            <a:rPr lang="ru-RU" dirty="0" smtClean="0"/>
            <a:t>2 пластиды</a:t>
          </a:r>
          <a:endParaRPr lang="ru-RU" dirty="0"/>
        </a:p>
      </dgm:t>
    </dgm:pt>
    <dgm:pt modelId="{52BCA78D-1480-4A89-8BC4-660D9708944D}" type="parTrans" cxnId="{7A5D08EF-59D8-46CA-8AF3-02D90902AE5D}">
      <dgm:prSet/>
      <dgm:spPr/>
      <dgm:t>
        <a:bodyPr/>
        <a:lstStyle/>
        <a:p>
          <a:endParaRPr lang="ru-RU"/>
        </a:p>
      </dgm:t>
    </dgm:pt>
    <dgm:pt modelId="{1692D5A6-A723-4257-92CE-53CD83DE94AC}" type="sibTrans" cxnId="{7A5D08EF-59D8-46CA-8AF3-02D90902AE5D}">
      <dgm:prSet/>
      <dgm:spPr/>
      <dgm:t>
        <a:bodyPr/>
        <a:lstStyle/>
        <a:p>
          <a:endParaRPr lang="ru-RU"/>
        </a:p>
      </dgm:t>
    </dgm:pt>
    <dgm:pt modelId="{161AECEE-C8B2-4960-8027-69D504B60252}">
      <dgm:prSet/>
      <dgm:spPr/>
      <dgm:t>
        <a:bodyPr/>
        <a:lstStyle/>
        <a:p>
          <a:r>
            <a:rPr lang="ru-RU" dirty="0" smtClean="0"/>
            <a:t>3 крупные вакуоли</a:t>
          </a:r>
          <a:endParaRPr lang="ru-RU" dirty="0"/>
        </a:p>
      </dgm:t>
    </dgm:pt>
    <dgm:pt modelId="{4DBA2953-F18F-4A21-AF1E-6F000B1C93A2}" type="parTrans" cxnId="{3A61084A-1B53-465D-AA6A-41B5408D8CC5}">
      <dgm:prSet/>
      <dgm:spPr/>
      <dgm:t>
        <a:bodyPr/>
        <a:lstStyle/>
        <a:p>
          <a:endParaRPr lang="ru-RU"/>
        </a:p>
      </dgm:t>
    </dgm:pt>
    <dgm:pt modelId="{D471A3E7-036A-4096-9A90-CBC976CCC14D}" type="sibTrans" cxnId="{3A61084A-1B53-465D-AA6A-41B5408D8CC5}">
      <dgm:prSet/>
      <dgm:spPr/>
      <dgm:t>
        <a:bodyPr/>
        <a:lstStyle/>
        <a:p>
          <a:endParaRPr lang="ru-RU"/>
        </a:p>
      </dgm:t>
    </dgm:pt>
    <dgm:pt modelId="{413C30BA-8C48-4133-8708-447E44F67E36}" type="pres">
      <dgm:prSet presAssocID="{02B96E75-89DF-41B3-A2A4-3E1748B1742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6B1B0B-DDD7-4DB5-AB71-68AF54F99912}" type="pres">
      <dgm:prSet presAssocID="{FE17B389-7C5D-4CAB-A6CB-162787297F75}" presName="composite" presStyleCnt="0"/>
      <dgm:spPr/>
    </dgm:pt>
    <dgm:pt modelId="{371D972C-C2FB-4E8A-AA92-F328DFF68315}" type="pres">
      <dgm:prSet presAssocID="{FE17B389-7C5D-4CAB-A6CB-162787297F75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FAB0E-60D0-4E28-B79B-97589C87BD93}" type="pres">
      <dgm:prSet presAssocID="{FE17B389-7C5D-4CAB-A6CB-162787297F75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CC4EA8-6BB2-4FCC-BDA2-47A70BE9D650}" type="presOf" srcId="{9B9AADD3-2A16-49DA-9870-006C5CA175D1}" destId="{FD6FAB0E-60D0-4E28-B79B-97589C87BD93}" srcOrd="0" destOrd="0" presId="urn:microsoft.com/office/officeart/2005/8/layout/chevron2"/>
    <dgm:cxn modelId="{0364BA8C-D06D-4D9C-A345-64989DB560F4}" type="presOf" srcId="{161AECEE-C8B2-4960-8027-69D504B60252}" destId="{FD6FAB0E-60D0-4E28-B79B-97589C87BD93}" srcOrd="0" destOrd="2" presId="urn:microsoft.com/office/officeart/2005/8/layout/chevron2"/>
    <dgm:cxn modelId="{7A5D08EF-59D8-46CA-8AF3-02D90902AE5D}" srcId="{FE17B389-7C5D-4CAB-A6CB-162787297F75}" destId="{720852EF-C5CA-4593-8D96-E409A6AEC852}" srcOrd="1" destOrd="0" parTransId="{52BCA78D-1480-4A89-8BC4-660D9708944D}" sibTransId="{1692D5A6-A723-4257-92CE-53CD83DE94AC}"/>
    <dgm:cxn modelId="{5785F1AE-7712-438E-91DE-8EA386590E4C}" srcId="{02B96E75-89DF-41B3-A2A4-3E1748B1742D}" destId="{FE17B389-7C5D-4CAB-A6CB-162787297F75}" srcOrd="0" destOrd="0" parTransId="{B2730EA4-CE9D-4FFE-A1B9-FA05B8FD4C47}" sibTransId="{C82B7FD2-DCC0-4422-935E-340C76D122E9}"/>
    <dgm:cxn modelId="{3A61084A-1B53-465D-AA6A-41B5408D8CC5}" srcId="{FE17B389-7C5D-4CAB-A6CB-162787297F75}" destId="{161AECEE-C8B2-4960-8027-69D504B60252}" srcOrd="2" destOrd="0" parTransId="{4DBA2953-F18F-4A21-AF1E-6F000B1C93A2}" sibTransId="{D471A3E7-036A-4096-9A90-CBC976CCC14D}"/>
    <dgm:cxn modelId="{EC0CDEF9-416C-4058-8289-538D0C22F919}" type="presOf" srcId="{720852EF-C5CA-4593-8D96-E409A6AEC852}" destId="{FD6FAB0E-60D0-4E28-B79B-97589C87BD93}" srcOrd="0" destOrd="1" presId="urn:microsoft.com/office/officeart/2005/8/layout/chevron2"/>
    <dgm:cxn modelId="{D8C96E75-40B6-4C66-AE72-ADFF78EC1B3E}" type="presOf" srcId="{02B96E75-89DF-41B3-A2A4-3E1748B1742D}" destId="{413C30BA-8C48-4133-8708-447E44F67E36}" srcOrd="0" destOrd="0" presId="urn:microsoft.com/office/officeart/2005/8/layout/chevron2"/>
    <dgm:cxn modelId="{5784E184-4761-4D5D-BAEE-947610FF7805}" srcId="{FE17B389-7C5D-4CAB-A6CB-162787297F75}" destId="{9B9AADD3-2A16-49DA-9870-006C5CA175D1}" srcOrd="0" destOrd="0" parTransId="{FD15B6FA-EA00-4763-8DA7-0A891CBC6720}" sibTransId="{95887851-4A31-43E0-994C-8872C4699B23}"/>
    <dgm:cxn modelId="{7C5B6763-8F6C-4368-BC19-66F8868B851E}" type="presOf" srcId="{FE17B389-7C5D-4CAB-A6CB-162787297F75}" destId="{371D972C-C2FB-4E8A-AA92-F328DFF68315}" srcOrd="0" destOrd="0" presId="urn:microsoft.com/office/officeart/2005/8/layout/chevron2"/>
    <dgm:cxn modelId="{EDE57162-31DD-47E7-9716-042E18CBC35E}" type="presParOf" srcId="{413C30BA-8C48-4133-8708-447E44F67E36}" destId="{676B1B0B-DDD7-4DB5-AB71-68AF54F99912}" srcOrd="0" destOrd="0" presId="urn:microsoft.com/office/officeart/2005/8/layout/chevron2"/>
    <dgm:cxn modelId="{F531C947-17F0-4616-BFCF-4211ECCD5EB9}" type="presParOf" srcId="{676B1B0B-DDD7-4DB5-AB71-68AF54F99912}" destId="{371D972C-C2FB-4E8A-AA92-F328DFF68315}" srcOrd="0" destOrd="0" presId="urn:microsoft.com/office/officeart/2005/8/layout/chevron2"/>
    <dgm:cxn modelId="{952A0F25-8ADA-4176-A7A8-DC724FF9551E}" type="presParOf" srcId="{676B1B0B-DDD7-4DB5-AB71-68AF54F99912}" destId="{FD6FAB0E-60D0-4E28-B79B-97589C87BD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AAD6BF-58F1-4623-8AE7-CC5A8072CCD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E473144-3E25-47F9-857A-B4C2F9835C63}">
      <dgm:prSet/>
      <dgm:spPr/>
      <dgm:t>
        <a:bodyPr/>
        <a:lstStyle/>
        <a:p>
          <a:pPr rtl="0"/>
          <a:r>
            <a:rPr lang="ru-RU" b="1" baseline="0" dirty="0" smtClean="0"/>
            <a:t>Системы органов животных</a:t>
          </a:r>
          <a:endParaRPr lang="ru-RU" b="1" baseline="0" dirty="0"/>
        </a:p>
      </dgm:t>
    </dgm:pt>
    <dgm:pt modelId="{AAD35818-2A62-4C99-80D3-05FFEAD8A2B1}" type="parTrans" cxnId="{500E7B23-B7FE-4107-A883-85BB4C249D1B}">
      <dgm:prSet/>
      <dgm:spPr/>
      <dgm:t>
        <a:bodyPr/>
        <a:lstStyle/>
        <a:p>
          <a:endParaRPr lang="ru-RU"/>
        </a:p>
      </dgm:t>
    </dgm:pt>
    <dgm:pt modelId="{451319CF-FC96-455A-8685-A5CA2E07394A}" type="sibTrans" cxnId="{500E7B23-B7FE-4107-A883-85BB4C249D1B}">
      <dgm:prSet/>
      <dgm:spPr/>
      <dgm:t>
        <a:bodyPr/>
        <a:lstStyle/>
        <a:p>
          <a:endParaRPr lang="ru-RU"/>
        </a:p>
      </dgm:t>
    </dgm:pt>
    <dgm:pt modelId="{4D069B7E-B4EC-4254-9A0D-252F0C6C4AFE}" type="pres">
      <dgm:prSet presAssocID="{0EAAD6BF-58F1-4623-8AE7-CC5A8072CCD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161774-AD47-4F79-90B7-F9DE086D4A68}" type="pres">
      <dgm:prSet presAssocID="{0E473144-3E25-47F9-857A-B4C2F9835C63}" presName="composite" presStyleCnt="0"/>
      <dgm:spPr/>
    </dgm:pt>
    <dgm:pt modelId="{E3708AA8-522F-4C9B-AFB0-374F4DBDFEB3}" type="pres">
      <dgm:prSet presAssocID="{0E473144-3E25-47F9-857A-B4C2F9835C63}" presName="imgShp" presStyleLbl="fgImgPlace1" presStyleIdx="0" presStyleCnt="1"/>
      <dgm:spPr/>
    </dgm:pt>
    <dgm:pt modelId="{5C76680D-8F28-4833-A4AB-9694A137F1BC}" type="pres">
      <dgm:prSet presAssocID="{0E473144-3E25-47F9-857A-B4C2F9835C63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017C3B-6D00-448E-BF74-16D2C8A45F30}" type="presOf" srcId="{0EAAD6BF-58F1-4623-8AE7-CC5A8072CCD6}" destId="{4D069B7E-B4EC-4254-9A0D-252F0C6C4AFE}" srcOrd="0" destOrd="0" presId="urn:microsoft.com/office/officeart/2005/8/layout/vList3"/>
    <dgm:cxn modelId="{C5BCD934-1143-400A-8179-2524E308BAAB}" type="presOf" srcId="{0E473144-3E25-47F9-857A-B4C2F9835C63}" destId="{5C76680D-8F28-4833-A4AB-9694A137F1BC}" srcOrd="0" destOrd="0" presId="urn:microsoft.com/office/officeart/2005/8/layout/vList3"/>
    <dgm:cxn modelId="{500E7B23-B7FE-4107-A883-85BB4C249D1B}" srcId="{0EAAD6BF-58F1-4623-8AE7-CC5A8072CCD6}" destId="{0E473144-3E25-47F9-857A-B4C2F9835C63}" srcOrd="0" destOrd="0" parTransId="{AAD35818-2A62-4C99-80D3-05FFEAD8A2B1}" sibTransId="{451319CF-FC96-455A-8685-A5CA2E07394A}"/>
    <dgm:cxn modelId="{E628B69A-7B14-492E-9CA6-93DFD6BA24AE}" type="presParOf" srcId="{4D069B7E-B4EC-4254-9A0D-252F0C6C4AFE}" destId="{6C161774-AD47-4F79-90B7-F9DE086D4A68}" srcOrd="0" destOrd="0" presId="urn:microsoft.com/office/officeart/2005/8/layout/vList3"/>
    <dgm:cxn modelId="{06C827B8-4F3F-43FB-8350-4D94CC961B8E}" type="presParOf" srcId="{6C161774-AD47-4F79-90B7-F9DE086D4A68}" destId="{E3708AA8-522F-4C9B-AFB0-374F4DBDFEB3}" srcOrd="0" destOrd="0" presId="urn:microsoft.com/office/officeart/2005/8/layout/vList3"/>
    <dgm:cxn modelId="{1DB59E1A-0706-495D-BB29-E63F1F86FF78}" type="presParOf" srcId="{6C161774-AD47-4F79-90B7-F9DE086D4A68}" destId="{5C76680D-8F28-4833-A4AB-9694A137F1B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916EF7-DA21-4DD7-8ECF-C70E28C23FD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B198929-DCCF-4041-8D6C-9E00668C96E1}">
      <dgm:prSet phldrT="[Текст]"/>
      <dgm:spPr/>
      <dgm:t>
        <a:bodyPr/>
        <a:lstStyle/>
        <a:p>
          <a:r>
            <a:rPr lang="ru-RU" dirty="0" smtClean="0"/>
            <a:t>пищеварительная</a:t>
          </a:r>
          <a:endParaRPr lang="ru-RU" dirty="0"/>
        </a:p>
      </dgm:t>
    </dgm:pt>
    <dgm:pt modelId="{B93B0DDD-BFDB-430F-A79C-7C207A335FA9}" type="parTrans" cxnId="{A36F99CE-C959-4068-9BF6-AF8C2585F1EB}">
      <dgm:prSet/>
      <dgm:spPr/>
    </dgm:pt>
    <dgm:pt modelId="{351AA5AA-BD77-4B06-B8D0-370D9D4489BA}" type="sibTrans" cxnId="{A36F99CE-C959-4068-9BF6-AF8C2585F1EB}">
      <dgm:prSet/>
      <dgm:spPr/>
    </dgm:pt>
    <dgm:pt modelId="{678D0B85-519C-4A55-86AB-39E53EFD7317}">
      <dgm:prSet phldrT="[Текст]"/>
      <dgm:spPr/>
      <dgm:t>
        <a:bodyPr/>
        <a:lstStyle/>
        <a:p>
          <a:r>
            <a:rPr lang="ru-RU" dirty="0" smtClean="0"/>
            <a:t>дыхательная</a:t>
          </a:r>
          <a:endParaRPr lang="ru-RU" dirty="0"/>
        </a:p>
      </dgm:t>
    </dgm:pt>
    <dgm:pt modelId="{795F6145-954E-40EF-9A7E-2299BEAF19F1}" type="parTrans" cxnId="{09DB8AA6-9F4F-4666-BA37-C7C46D0C91B6}">
      <dgm:prSet/>
      <dgm:spPr/>
    </dgm:pt>
    <dgm:pt modelId="{189362F9-25EA-4BA9-ABDE-DE1263703EFB}" type="sibTrans" cxnId="{09DB8AA6-9F4F-4666-BA37-C7C46D0C91B6}">
      <dgm:prSet/>
      <dgm:spPr/>
    </dgm:pt>
    <dgm:pt modelId="{07F40A16-7AAB-4536-895D-27CC154BA5E4}">
      <dgm:prSet phldrT="[Текст]"/>
      <dgm:spPr/>
      <dgm:t>
        <a:bodyPr/>
        <a:lstStyle/>
        <a:p>
          <a:r>
            <a:rPr lang="ru-RU" dirty="0" smtClean="0"/>
            <a:t>нервная</a:t>
          </a:r>
          <a:endParaRPr lang="ru-RU" dirty="0"/>
        </a:p>
      </dgm:t>
    </dgm:pt>
    <dgm:pt modelId="{9AE93529-D395-4D25-B73B-882F589D1295}" type="parTrans" cxnId="{BD9383FE-2B82-4250-81FB-9CE4C63AFF54}">
      <dgm:prSet/>
      <dgm:spPr/>
    </dgm:pt>
    <dgm:pt modelId="{376F8D86-DCAA-4361-9E2E-6723F2995904}" type="sibTrans" cxnId="{BD9383FE-2B82-4250-81FB-9CE4C63AFF54}">
      <dgm:prSet/>
      <dgm:spPr/>
    </dgm:pt>
    <dgm:pt modelId="{349B4909-48EE-4EEA-8486-8D092C67605F}">
      <dgm:prSet phldrT="[Текст]"/>
      <dgm:spPr/>
      <dgm:t>
        <a:bodyPr/>
        <a:lstStyle/>
        <a:p>
          <a:r>
            <a:rPr lang="ru-RU" dirty="0" smtClean="0"/>
            <a:t>выделительная</a:t>
          </a:r>
          <a:endParaRPr lang="ru-RU" dirty="0"/>
        </a:p>
      </dgm:t>
    </dgm:pt>
    <dgm:pt modelId="{95B48CBB-C1A5-481B-A58D-1F68B0159C2E}" type="parTrans" cxnId="{3E630E22-059A-40AE-9506-376C84724498}">
      <dgm:prSet/>
      <dgm:spPr/>
    </dgm:pt>
    <dgm:pt modelId="{A82D44D6-F920-40C0-BE22-4DF12875ACFE}" type="sibTrans" cxnId="{3E630E22-059A-40AE-9506-376C84724498}">
      <dgm:prSet/>
      <dgm:spPr/>
    </dgm:pt>
    <dgm:pt modelId="{A056E226-CDB3-48FF-BF0E-47605E10E192}">
      <dgm:prSet phldrT="[Текст]"/>
      <dgm:spPr/>
      <dgm:t>
        <a:bodyPr/>
        <a:lstStyle/>
        <a:p>
          <a:r>
            <a:rPr lang="ru-RU" dirty="0" smtClean="0"/>
            <a:t>кровеносная</a:t>
          </a:r>
          <a:endParaRPr lang="ru-RU" dirty="0"/>
        </a:p>
      </dgm:t>
    </dgm:pt>
    <dgm:pt modelId="{EA98E5CB-B02F-457F-B740-38FAEF20AD93}" type="parTrans" cxnId="{9AFDCB33-9745-48F3-BCDE-AFA880043369}">
      <dgm:prSet/>
      <dgm:spPr/>
    </dgm:pt>
    <dgm:pt modelId="{A2F55338-0099-4149-8A12-8F8ACAEC7BC2}" type="sibTrans" cxnId="{9AFDCB33-9745-48F3-BCDE-AFA880043369}">
      <dgm:prSet/>
      <dgm:spPr/>
    </dgm:pt>
    <dgm:pt modelId="{3847A4B2-E23F-4AF7-9274-14BFC978B89C}">
      <dgm:prSet phldrT="[Текст]"/>
      <dgm:spPr/>
      <dgm:t>
        <a:bodyPr/>
        <a:lstStyle/>
        <a:p>
          <a:r>
            <a:rPr lang="ru-RU" dirty="0" err="1" smtClean="0"/>
            <a:t>опорно</a:t>
          </a:r>
          <a:r>
            <a:rPr lang="ru-RU" dirty="0" smtClean="0"/>
            <a:t>- двигательная</a:t>
          </a:r>
          <a:endParaRPr lang="ru-RU" dirty="0"/>
        </a:p>
      </dgm:t>
    </dgm:pt>
    <dgm:pt modelId="{312190BE-43F5-47CE-9D1C-FD2B07B38F53}" type="parTrans" cxnId="{94ADD0D4-261B-4651-BD41-D3EF9DBEE575}">
      <dgm:prSet/>
      <dgm:spPr/>
    </dgm:pt>
    <dgm:pt modelId="{26CD47FB-F2C6-400C-8E5C-481B9DECC324}" type="sibTrans" cxnId="{94ADD0D4-261B-4651-BD41-D3EF9DBEE575}">
      <dgm:prSet/>
      <dgm:spPr/>
    </dgm:pt>
    <dgm:pt modelId="{6916896A-771C-4FD7-BFD7-5A58FA8ADA3B}">
      <dgm:prSet phldrT="[Текст]"/>
      <dgm:spPr/>
      <dgm:t>
        <a:bodyPr/>
        <a:lstStyle/>
        <a:p>
          <a:r>
            <a:rPr lang="ru-RU" dirty="0" smtClean="0"/>
            <a:t>эндокринная</a:t>
          </a:r>
          <a:endParaRPr lang="ru-RU" dirty="0"/>
        </a:p>
      </dgm:t>
    </dgm:pt>
    <dgm:pt modelId="{FD347659-656A-4E36-9BA1-D93F629FF22E}" type="parTrans" cxnId="{29180748-B79C-4768-AF1E-0126869BBE27}">
      <dgm:prSet/>
      <dgm:spPr/>
    </dgm:pt>
    <dgm:pt modelId="{05F70C58-4A0C-43AA-AAD3-9D6E8A176EF5}" type="sibTrans" cxnId="{29180748-B79C-4768-AF1E-0126869BBE27}">
      <dgm:prSet/>
      <dgm:spPr/>
    </dgm:pt>
    <dgm:pt modelId="{FF638708-2FD5-4082-911A-3CB35449FA99}">
      <dgm:prSet phldrT="[Текст]"/>
      <dgm:spPr/>
      <dgm:t>
        <a:bodyPr/>
        <a:lstStyle/>
        <a:p>
          <a:r>
            <a:rPr lang="ru-RU" dirty="0" smtClean="0"/>
            <a:t>половая система</a:t>
          </a:r>
          <a:endParaRPr lang="ru-RU" dirty="0"/>
        </a:p>
      </dgm:t>
    </dgm:pt>
    <dgm:pt modelId="{8196D198-7633-4B47-8527-BDD127542192}" type="parTrans" cxnId="{5FAC6885-34C5-4C57-8AD3-749C42CD09DD}">
      <dgm:prSet/>
      <dgm:spPr/>
    </dgm:pt>
    <dgm:pt modelId="{B5909646-A53C-4878-88F0-AC03867CC540}" type="sibTrans" cxnId="{5FAC6885-34C5-4C57-8AD3-749C42CD09DD}">
      <dgm:prSet/>
      <dgm:spPr/>
    </dgm:pt>
    <dgm:pt modelId="{AF1E4784-BE46-467C-BDB8-ED431633C936}" type="pres">
      <dgm:prSet presAssocID="{91916EF7-DA21-4DD7-8ECF-C70E28C23FDA}" presName="linearFlow" presStyleCnt="0">
        <dgm:presLayoutVars>
          <dgm:dir/>
          <dgm:resizeHandles val="exact"/>
        </dgm:presLayoutVars>
      </dgm:prSet>
      <dgm:spPr/>
    </dgm:pt>
    <dgm:pt modelId="{4A85C3FB-7FE1-4614-AB9D-97C7AE69D312}" type="pres">
      <dgm:prSet presAssocID="{CB198929-DCCF-4041-8D6C-9E00668C96E1}" presName="composite" presStyleCnt="0"/>
      <dgm:spPr/>
    </dgm:pt>
    <dgm:pt modelId="{035603E4-05A3-4A2A-8CAE-573F020DA913}" type="pres">
      <dgm:prSet presAssocID="{CB198929-DCCF-4041-8D6C-9E00668C96E1}" presName="imgShp" presStyleLbl="fgImgPlace1" presStyleIdx="0" presStyleCnt="8"/>
      <dgm:spPr/>
    </dgm:pt>
    <dgm:pt modelId="{68956D19-8897-4409-9F66-0EFC20080A06}" type="pres">
      <dgm:prSet presAssocID="{CB198929-DCCF-4041-8D6C-9E00668C96E1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E6BD1-FD3F-43A3-BF0F-65C5F3C9A901}" type="pres">
      <dgm:prSet presAssocID="{351AA5AA-BD77-4B06-B8D0-370D9D4489BA}" presName="spacing" presStyleCnt="0"/>
      <dgm:spPr/>
    </dgm:pt>
    <dgm:pt modelId="{7B374E10-3B4C-47DE-BC9F-FB11BBADDC42}" type="pres">
      <dgm:prSet presAssocID="{678D0B85-519C-4A55-86AB-39E53EFD7317}" presName="composite" presStyleCnt="0"/>
      <dgm:spPr/>
    </dgm:pt>
    <dgm:pt modelId="{9C40F283-A0EE-4907-A71A-FD06478D31B7}" type="pres">
      <dgm:prSet presAssocID="{678D0B85-519C-4A55-86AB-39E53EFD7317}" presName="imgShp" presStyleLbl="fgImgPlace1" presStyleIdx="1" presStyleCnt="8"/>
      <dgm:spPr/>
    </dgm:pt>
    <dgm:pt modelId="{C40A6D8D-C224-4DC3-A8F9-62D19E77A1EE}" type="pres">
      <dgm:prSet presAssocID="{678D0B85-519C-4A55-86AB-39E53EFD7317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F6062-EC01-4572-A097-837CDC5A0651}" type="pres">
      <dgm:prSet presAssocID="{189362F9-25EA-4BA9-ABDE-DE1263703EFB}" presName="spacing" presStyleCnt="0"/>
      <dgm:spPr/>
    </dgm:pt>
    <dgm:pt modelId="{9746CB21-729C-49A3-8996-6491EE7E337B}" type="pres">
      <dgm:prSet presAssocID="{07F40A16-7AAB-4536-895D-27CC154BA5E4}" presName="composite" presStyleCnt="0"/>
      <dgm:spPr/>
    </dgm:pt>
    <dgm:pt modelId="{42DB83BF-E52B-43C6-B692-EE3303A7A0D7}" type="pres">
      <dgm:prSet presAssocID="{07F40A16-7AAB-4536-895D-27CC154BA5E4}" presName="imgShp" presStyleLbl="fgImgPlace1" presStyleIdx="2" presStyleCnt="8"/>
      <dgm:spPr/>
    </dgm:pt>
    <dgm:pt modelId="{6ACBDCA9-56F6-4481-BBB8-0288B6BCAB8C}" type="pres">
      <dgm:prSet presAssocID="{07F40A16-7AAB-4536-895D-27CC154BA5E4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3602D5-44CE-4D5D-8392-3E876450D1BB}" type="pres">
      <dgm:prSet presAssocID="{376F8D86-DCAA-4361-9E2E-6723F2995904}" presName="spacing" presStyleCnt="0"/>
      <dgm:spPr/>
    </dgm:pt>
    <dgm:pt modelId="{EB6E25C5-FAD4-4424-BFCC-D8EC26E183A3}" type="pres">
      <dgm:prSet presAssocID="{349B4909-48EE-4EEA-8486-8D092C67605F}" presName="composite" presStyleCnt="0"/>
      <dgm:spPr/>
    </dgm:pt>
    <dgm:pt modelId="{C95F831C-19EC-4AC7-83EF-DE2EA9DDE4BC}" type="pres">
      <dgm:prSet presAssocID="{349B4909-48EE-4EEA-8486-8D092C67605F}" presName="imgShp" presStyleLbl="fgImgPlace1" presStyleIdx="3" presStyleCnt="8"/>
      <dgm:spPr/>
    </dgm:pt>
    <dgm:pt modelId="{6BC313A5-31E9-421F-8BD7-D50B8F179EAC}" type="pres">
      <dgm:prSet presAssocID="{349B4909-48EE-4EEA-8486-8D092C67605F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7B8FB-A617-4C1A-8D84-9A0E96CC13F1}" type="pres">
      <dgm:prSet presAssocID="{A82D44D6-F920-40C0-BE22-4DF12875ACFE}" presName="spacing" presStyleCnt="0"/>
      <dgm:spPr/>
    </dgm:pt>
    <dgm:pt modelId="{EA84A1C4-8B75-451C-A1D5-3E571679871D}" type="pres">
      <dgm:prSet presAssocID="{A056E226-CDB3-48FF-BF0E-47605E10E192}" presName="composite" presStyleCnt="0"/>
      <dgm:spPr/>
    </dgm:pt>
    <dgm:pt modelId="{2B853E44-0B74-4703-8048-6E63C8C1E24A}" type="pres">
      <dgm:prSet presAssocID="{A056E226-CDB3-48FF-BF0E-47605E10E192}" presName="imgShp" presStyleLbl="fgImgPlace1" presStyleIdx="4" presStyleCnt="8"/>
      <dgm:spPr/>
    </dgm:pt>
    <dgm:pt modelId="{CC2D1A1C-8A4D-438F-84E1-BBD03E08FA22}" type="pres">
      <dgm:prSet presAssocID="{A056E226-CDB3-48FF-BF0E-47605E10E192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E4B48-2F39-4A30-8AFE-56C1417C252F}" type="pres">
      <dgm:prSet presAssocID="{A2F55338-0099-4149-8A12-8F8ACAEC7BC2}" presName="spacing" presStyleCnt="0"/>
      <dgm:spPr/>
    </dgm:pt>
    <dgm:pt modelId="{0CCFD20E-2F19-4158-95EB-A78558C0FDA6}" type="pres">
      <dgm:prSet presAssocID="{3847A4B2-E23F-4AF7-9274-14BFC978B89C}" presName="composite" presStyleCnt="0"/>
      <dgm:spPr/>
    </dgm:pt>
    <dgm:pt modelId="{3DA62673-95D5-48F0-A732-5A1BBB6760A3}" type="pres">
      <dgm:prSet presAssocID="{3847A4B2-E23F-4AF7-9274-14BFC978B89C}" presName="imgShp" presStyleLbl="fgImgPlace1" presStyleIdx="5" presStyleCnt="8"/>
      <dgm:spPr/>
    </dgm:pt>
    <dgm:pt modelId="{191E606F-244B-40AB-B708-F57E3DC803E0}" type="pres">
      <dgm:prSet presAssocID="{3847A4B2-E23F-4AF7-9274-14BFC978B89C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D9DF8-2CF4-47B5-8850-7973A14C8B1C}" type="pres">
      <dgm:prSet presAssocID="{26CD47FB-F2C6-400C-8E5C-481B9DECC324}" presName="spacing" presStyleCnt="0"/>
      <dgm:spPr/>
    </dgm:pt>
    <dgm:pt modelId="{CE7B3927-5E74-488D-A27C-1E1C9F991487}" type="pres">
      <dgm:prSet presAssocID="{6916896A-771C-4FD7-BFD7-5A58FA8ADA3B}" presName="composite" presStyleCnt="0"/>
      <dgm:spPr/>
    </dgm:pt>
    <dgm:pt modelId="{1EF2363C-8FD0-41E2-998A-E7FAE3C0E8F3}" type="pres">
      <dgm:prSet presAssocID="{6916896A-771C-4FD7-BFD7-5A58FA8ADA3B}" presName="imgShp" presStyleLbl="fgImgPlace1" presStyleIdx="6" presStyleCnt="8"/>
      <dgm:spPr/>
    </dgm:pt>
    <dgm:pt modelId="{BCA21F54-ADCB-4104-85AB-E1546C4C6A95}" type="pres">
      <dgm:prSet presAssocID="{6916896A-771C-4FD7-BFD7-5A58FA8ADA3B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AC2C07-12CD-4D91-8C56-94610B5371B4}" type="pres">
      <dgm:prSet presAssocID="{05F70C58-4A0C-43AA-AAD3-9D6E8A176EF5}" presName="spacing" presStyleCnt="0"/>
      <dgm:spPr/>
    </dgm:pt>
    <dgm:pt modelId="{52440ECD-030E-4A19-B762-C5BD0E1D791C}" type="pres">
      <dgm:prSet presAssocID="{FF638708-2FD5-4082-911A-3CB35449FA99}" presName="composite" presStyleCnt="0"/>
      <dgm:spPr/>
    </dgm:pt>
    <dgm:pt modelId="{410CDA88-EC1E-444D-B477-71ED956BC1DB}" type="pres">
      <dgm:prSet presAssocID="{FF638708-2FD5-4082-911A-3CB35449FA99}" presName="imgShp" presStyleLbl="fgImgPlace1" presStyleIdx="7" presStyleCnt="8"/>
      <dgm:spPr/>
    </dgm:pt>
    <dgm:pt modelId="{158B894A-4753-449E-96A2-CE7729BFAA78}" type="pres">
      <dgm:prSet presAssocID="{FF638708-2FD5-4082-911A-3CB35449FA99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4B656C-2F26-431A-BE64-14492993B9FF}" type="presOf" srcId="{CB198929-DCCF-4041-8D6C-9E00668C96E1}" destId="{68956D19-8897-4409-9F66-0EFC20080A06}" srcOrd="0" destOrd="0" presId="urn:microsoft.com/office/officeart/2005/8/layout/vList3"/>
    <dgm:cxn modelId="{3E630E22-059A-40AE-9506-376C84724498}" srcId="{91916EF7-DA21-4DD7-8ECF-C70E28C23FDA}" destId="{349B4909-48EE-4EEA-8486-8D092C67605F}" srcOrd="3" destOrd="0" parTransId="{95B48CBB-C1A5-481B-A58D-1F68B0159C2E}" sibTransId="{A82D44D6-F920-40C0-BE22-4DF12875ACFE}"/>
    <dgm:cxn modelId="{9AFDCB33-9745-48F3-BCDE-AFA880043369}" srcId="{91916EF7-DA21-4DD7-8ECF-C70E28C23FDA}" destId="{A056E226-CDB3-48FF-BF0E-47605E10E192}" srcOrd="4" destOrd="0" parTransId="{EA98E5CB-B02F-457F-B740-38FAEF20AD93}" sibTransId="{A2F55338-0099-4149-8A12-8F8ACAEC7BC2}"/>
    <dgm:cxn modelId="{781780A9-F748-4A85-ABB9-49DABA4ED635}" type="presOf" srcId="{349B4909-48EE-4EEA-8486-8D092C67605F}" destId="{6BC313A5-31E9-421F-8BD7-D50B8F179EAC}" srcOrd="0" destOrd="0" presId="urn:microsoft.com/office/officeart/2005/8/layout/vList3"/>
    <dgm:cxn modelId="{62DEA8BE-2D58-46D7-8086-F3B72620EEFF}" type="presOf" srcId="{07F40A16-7AAB-4536-895D-27CC154BA5E4}" destId="{6ACBDCA9-56F6-4481-BBB8-0288B6BCAB8C}" srcOrd="0" destOrd="0" presId="urn:microsoft.com/office/officeart/2005/8/layout/vList3"/>
    <dgm:cxn modelId="{BD9383FE-2B82-4250-81FB-9CE4C63AFF54}" srcId="{91916EF7-DA21-4DD7-8ECF-C70E28C23FDA}" destId="{07F40A16-7AAB-4536-895D-27CC154BA5E4}" srcOrd="2" destOrd="0" parTransId="{9AE93529-D395-4D25-B73B-882F589D1295}" sibTransId="{376F8D86-DCAA-4361-9E2E-6723F2995904}"/>
    <dgm:cxn modelId="{CB11356B-9E95-4D31-AA9A-72B3F201FC50}" type="presOf" srcId="{A056E226-CDB3-48FF-BF0E-47605E10E192}" destId="{CC2D1A1C-8A4D-438F-84E1-BBD03E08FA22}" srcOrd="0" destOrd="0" presId="urn:microsoft.com/office/officeart/2005/8/layout/vList3"/>
    <dgm:cxn modelId="{A3726176-6C8E-4BFF-B8D2-4A8E7BEB11C5}" type="presOf" srcId="{91916EF7-DA21-4DD7-8ECF-C70E28C23FDA}" destId="{AF1E4784-BE46-467C-BDB8-ED431633C936}" srcOrd="0" destOrd="0" presId="urn:microsoft.com/office/officeart/2005/8/layout/vList3"/>
    <dgm:cxn modelId="{DC730D77-D7AB-4673-A55A-8F62C22BCD6A}" type="presOf" srcId="{FF638708-2FD5-4082-911A-3CB35449FA99}" destId="{158B894A-4753-449E-96A2-CE7729BFAA78}" srcOrd="0" destOrd="0" presId="urn:microsoft.com/office/officeart/2005/8/layout/vList3"/>
    <dgm:cxn modelId="{A36F99CE-C959-4068-9BF6-AF8C2585F1EB}" srcId="{91916EF7-DA21-4DD7-8ECF-C70E28C23FDA}" destId="{CB198929-DCCF-4041-8D6C-9E00668C96E1}" srcOrd="0" destOrd="0" parTransId="{B93B0DDD-BFDB-430F-A79C-7C207A335FA9}" sibTransId="{351AA5AA-BD77-4B06-B8D0-370D9D4489BA}"/>
    <dgm:cxn modelId="{3047EF2D-445E-478F-A952-4B42FD91405A}" type="presOf" srcId="{678D0B85-519C-4A55-86AB-39E53EFD7317}" destId="{C40A6D8D-C224-4DC3-A8F9-62D19E77A1EE}" srcOrd="0" destOrd="0" presId="urn:microsoft.com/office/officeart/2005/8/layout/vList3"/>
    <dgm:cxn modelId="{29180748-B79C-4768-AF1E-0126869BBE27}" srcId="{91916EF7-DA21-4DD7-8ECF-C70E28C23FDA}" destId="{6916896A-771C-4FD7-BFD7-5A58FA8ADA3B}" srcOrd="6" destOrd="0" parTransId="{FD347659-656A-4E36-9BA1-D93F629FF22E}" sibTransId="{05F70C58-4A0C-43AA-AAD3-9D6E8A176EF5}"/>
    <dgm:cxn modelId="{09DB8AA6-9F4F-4666-BA37-C7C46D0C91B6}" srcId="{91916EF7-DA21-4DD7-8ECF-C70E28C23FDA}" destId="{678D0B85-519C-4A55-86AB-39E53EFD7317}" srcOrd="1" destOrd="0" parTransId="{795F6145-954E-40EF-9A7E-2299BEAF19F1}" sibTransId="{189362F9-25EA-4BA9-ABDE-DE1263703EFB}"/>
    <dgm:cxn modelId="{87C97634-7FD8-4B64-818A-3D224121F3CD}" type="presOf" srcId="{6916896A-771C-4FD7-BFD7-5A58FA8ADA3B}" destId="{BCA21F54-ADCB-4104-85AB-E1546C4C6A95}" srcOrd="0" destOrd="0" presId="urn:microsoft.com/office/officeart/2005/8/layout/vList3"/>
    <dgm:cxn modelId="{921A28FB-58D1-4212-9388-566CCC5B6BD4}" type="presOf" srcId="{3847A4B2-E23F-4AF7-9274-14BFC978B89C}" destId="{191E606F-244B-40AB-B708-F57E3DC803E0}" srcOrd="0" destOrd="0" presId="urn:microsoft.com/office/officeart/2005/8/layout/vList3"/>
    <dgm:cxn modelId="{94ADD0D4-261B-4651-BD41-D3EF9DBEE575}" srcId="{91916EF7-DA21-4DD7-8ECF-C70E28C23FDA}" destId="{3847A4B2-E23F-4AF7-9274-14BFC978B89C}" srcOrd="5" destOrd="0" parTransId="{312190BE-43F5-47CE-9D1C-FD2B07B38F53}" sibTransId="{26CD47FB-F2C6-400C-8E5C-481B9DECC324}"/>
    <dgm:cxn modelId="{5FAC6885-34C5-4C57-8AD3-749C42CD09DD}" srcId="{91916EF7-DA21-4DD7-8ECF-C70E28C23FDA}" destId="{FF638708-2FD5-4082-911A-3CB35449FA99}" srcOrd="7" destOrd="0" parTransId="{8196D198-7633-4B47-8527-BDD127542192}" sibTransId="{B5909646-A53C-4878-88F0-AC03867CC540}"/>
    <dgm:cxn modelId="{C4F7D38A-5A7C-47B8-BEF4-084C33F99492}" type="presParOf" srcId="{AF1E4784-BE46-467C-BDB8-ED431633C936}" destId="{4A85C3FB-7FE1-4614-AB9D-97C7AE69D312}" srcOrd="0" destOrd="0" presId="urn:microsoft.com/office/officeart/2005/8/layout/vList3"/>
    <dgm:cxn modelId="{1162318E-E664-4BA3-AE19-84FF3B9758E0}" type="presParOf" srcId="{4A85C3FB-7FE1-4614-AB9D-97C7AE69D312}" destId="{035603E4-05A3-4A2A-8CAE-573F020DA913}" srcOrd="0" destOrd="0" presId="urn:microsoft.com/office/officeart/2005/8/layout/vList3"/>
    <dgm:cxn modelId="{575B0967-A30A-42E7-8806-CF7B22E3C700}" type="presParOf" srcId="{4A85C3FB-7FE1-4614-AB9D-97C7AE69D312}" destId="{68956D19-8897-4409-9F66-0EFC20080A06}" srcOrd="1" destOrd="0" presId="urn:microsoft.com/office/officeart/2005/8/layout/vList3"/>
    <dgm:cxn modelId="{13461BE1-93FF-4184-B157-DD5B411AE913}" type="presParOf" srcId="{AF1E4784-BE46-467C-BDB8-ED431633C936}" destId="{C84E6BD1-FD3F-43A3-BF0F-65C5F3C9A901}" srcOrd="1" destOrd="0" presId="urn:microsoft.com/office/officeart/2005/8/layout/vList3"/>
    <dgm:cxn modelId="{74BAC88E-3EE9-4211-8CBF-3657261A9225}" type="presParOf" srcId="{AF1E4784-BE46-467C-BDB8-ED431633C936}" destId="{7B374E10-3B4C-47DE-BC9F-FB11BBADDC42}" srcOrd="2" destOrd="0" presId="urn:microsoft.com/office/officeart/2005/8/layout/vList3"/>
    <dgm:cxn modelId="{7858A10C-6E60-4374-91CC-B33AEED75519}" type="presParOf" srcId="{7B374E10-3B4C-47DE-BC9F-FB11BBADDC42}" destId="{9C40F283-A0EE-4907-A71A-FD06478D31B7}" srcOrd="0" destOrd="0" presId="urn:microsoft.com/office/officeart/2005/8/layout/vList3"/>
    <dgm:cxn modelId="{9AF91894-87BB-470B-8F3B-05CEFE0F9C88}" type="presParOf" srcId="{7B374E10-3B4C-47DE-BC9F-FB11BBADDC42}" destId="{C40A6D8D-C224-4DC3-A8F9-62D19E77A1EE}" srcOrd="1" destOrd="0" presId="urn:microsoft.com/office/officeart/2005/8/layout/vList3"/>
    <dgm:cxn modelId="{B4FC09C8-AD3B-49D2-8F54-B4408902407E}" type="presParOf" srcId="{AF1E4784-BE46-467C-BDB8-ED431633C936}" destId="{E31F6062-EC01-4572-A097-837CDC5A0651}" srcOrd="3" destOrd="0" presId="urn:microsoft.com/office/officeart/2005/8/layout/vList3"/>
    <dgm:cxn modelId="{5BAE4456-F48A-493E-B126-7E40A87D9289}" type="presParOf" srcId="{AF1E4784-BE46-467C-BDB8-ED431633C936}" destId="{9746CB21-729C-49A3-8996-6491EE7E337B}" srcOrd="4" destOrd="0" presId="urn:microsoft.com/office/officeart/2005/8/layout/vList3"/>
    <dgm:cxn modelId="{525FA3C0-5B15-4F5E-A5CE-ED840464A8AD}" type="presParOf" srcId="{9746CB21-729C-49A3-8996-6491EE7E337B}" destId="{42DB83BF-E52B-43C6-B692-EE3303A7A0D7}" srcOrd="0" destOrd="0" presId="urn:microsoft.com/office/officeart/2005/8/layout/vList3"/>
    <dgm:cxn modelId="{9A3FCCC6-B370-46F7-9BEB-6A4311E0C0CD}" type="presParOf" srcId="{9746CB21-729C-49A3-8996-6491EE7E337B}" destId="{6ACBDCA9-56F6-4481-BBB8-0288B6BCAB8C}" srcOrd="1" destOrd="0" presId="urn:microsoft.com/office/officeart/2005/8/layout/vList3"/>
    <dgm:cxn modelId="{87AE3BA1-799D-484B-8876-27FA60CDBFBD}" type="presParOf" srcId="{AF1E4784-BE46-467C-BDB8-ED431633C936}" destId="{8B3602D5-44CE-4D5D-8392-3E876450D1BB}" srcOrd="5" destOrd="0" presId="urn:microsoft.com/office/officeart/2005/8/layout/vList3"/>
    <dgm:cxn modelId="{34497285-75EE-4018-BEB5-711BDEB62915}" type="presParOf" srcId="{AF1E4784-BE46-467C-BDB8-ED431633C936}" destId="{EB6E25C5-FAD4-4424-BFCC-D8EC26E183A3}" srcOrd="6" destOrd="0" presId="urn:microsoft.com/office/officeart/2005/8/layout/vList3"/>
    <dgm:cxn modelId="{18A56014-31F2-4B79-B04B-F511EB7DE165}" type="presParOf" srcId="{EB6E25C5-FAD4-4424-BFCC-D8EC26E183A3}" destId="{C95F831C-19EC-4AC7-83EF-DE2EA9DDE4BC}" srcOrd="0" destOrd="0" presId="urn:microsoft.com/office/officeart/2005/8/layout/vList3"/>
    <dgm:cxn modelId="{FC76A270-DF7F-4C25-B832-70E4F7AC3924}" type="presParOf" srcId="{EB6E25C5-FAD4-4424-BFCC-D8EC26E183A3}" destId="{6BC313A5-31E9-421F-8BD7-D50B8F179EAC}" srcOrd="1" destOrd="0" presId="urn:microsoft.com/office/officeart/2005/8/layout/vList3"/>
    <dgm:cxn modelId="{6F7962CB-52C6-4861-9DCA-20E2946A0115}" type="presParOf" srcId="{AF1E4784-BE46-467C-BDB8-ED431633C936}" destId="{5ED7B8FB-A617-4C1A-8D84-9A0E96CC13F1}" srcOrd="7" destOrd="0" presId="urn:microsoft.com/office/officeart/2005/8/layout/vList3"/>
    <dgm:cxn modelId="{8629E827-65BB-4BF1-A2E7-09F0BF486338}" type="presParOf" srcId="{AF1E4784-BE46-467C-BDB8-ED431633C936}" destId="{EA84A1C4-8B75-451C-A1D5-3E571679871D}" srcOrd="8" destOrd="0" presId="urn:microsoft.com/office/officeart/2005/8/layout/vList3"/>
    <dgm:cxn modelId="{8760D250-B543-4E24-8E37-9446E60992C2}" type="presParOf" srcId="{EA84A1C4-8B75-451C-A1D5-3E571679871D}" destId="{2B853E44-0B74-4703-8048-6E63C8C1E24A}" srcOrd="0" destOrd="0" presId="urn:microsoft.com/office/officeart/2005/8/layout/vList3"/>
    <dgm:cxn modelId="{FAA4A7D3-BB7D-4F3E-995F-F3588DC711C9}" type="presParOf" srcId="{EA84A1C4-8B75-451C-A1D5-3E571679871D}" destId="{CC2D1A1C-8A4D-438F-84E1-BBD03E08FA22}" srcOrd="1" destOrd="0" presId="urn:microsoft.com/office/officeart/2005/8/layout/vList3"/>
    <dgm:cxn modelId="{AB645BD2-EC19-443C-AE3B-2DA630BF70A8}" type="presParOf" srcId="{AF1E4784-BE46-467C-BDB8-ED431633C936}" destId="{C9FE4B48-2F39-4A30-8AFE-56C1417C252F}" srcOrd="9" destOrd="0" presId="urn:microsoft.com/office/officeart/2005/8/layout/vList3"/>
    <dgm:cxn modelId="{ADDEA73F-9899-4B1D-AEC6-3F5D54D379E4}" type="presParOf" srcId="{AF1E4784-BE46-467C-BDB8-ED431633C936}" destId="{0CCFD20E-2F19-4158-95EB-A78558C0FDA6}" srcOrd="10" destOrd="0" presId="urn:microsoft.com/office/officeart/2005/8/layout/vList3"/>
    <dgm:cxn modelId="{1725E253-D723-41D7-BCB4-64BC842B5683}" type="presParOf" srcId="{0CCFD20E-2F19-4158-95EB-A78558C0FDA6}" destId="{3DA62673-95D5-48F0-A732-5A1BBB6760A3}" srcOrd="0" destOrd="0" presId="urn:microsoft.com/office/officeart/2005/8/layout/vList3"/>
    <dgm:cxn modelId="{7FF1140C-15A4-4D98-B1DC-4CFF7483EBAB}" type="presParOf" srcId="{0CCFD20E-2F19-4158-95EB-A78558C0FDA6}" destId="{191E606F-244B-40AB-B708-F57E3DC803E0}" srcOrd="1" destOrd="0" presId="urn:microsoft.com/office/officeart/2005/8/layout/vList3"/>
    <dgm:cxn modelId="{B907760B-BFF4-4B3C-A25D-504CC172A8E8}" type="presParOf" srcId="{AF1E4784-BE46-467C-BDB8-ED431633C936}" destId="{1F4D9DF8-2CF4-47B5-8850-7973A14C8B1C}" srcOrd="11" destOrd="0" presId="urn:microsoft.com/office/officeart/2005/8/layout/vList3"/>
    <dgm:cxn modelId="{22F0287C-AAA7-4601-919E-34FE8721B019}" type="presParOf" srcId="{AF1E4784-BE46-467C-BDB8-ED431633C936}" destId="{CE7B3927-5E74-488D-A27C-1E1C9F991487}" srcOrd="12" destOrd="0" presId="urn:microsoft.com/office/officeart/2005/8/layout/vList3"/>
    <dgm:cxn modelId="{CFC0A763-3662-4FD8-B5E7-AD3CE36ECA5F}" type="presParOf" srcId="{CE7B3927-5E74-488D-A27C-1E1C9F991487}" destId="{1EF2363C-8FD0-41E2-998A-E7FAE3C0E8F3}" srcOrd="0" destOrd="0" presId="urn:microsoft.com/office/officeart/2005/8/layout/vList3"/>
    <dgm:cxn modelId="{53A5E7E3-167A-4045-8FD8-E6EC61EA268E}" type="presParOf" srcId="{CE7B3927-5E74-488D-A27C-1E1C9F991487}" destId="{BCA21F54-ADCB-4104-85AB-E1546C4C6A95}" srcOrd="1" destOrd="0" presId="urn:microsoft.com/office/officeart/2005/8/layout/vList3"/>
    <dgm:cxn modelId="{2AFB35E5-22DC-45BD-A1AD-67AC2B2FE724}" type="presParOf" srcId="{AF1E4784-BE46-467C-BDB8-ED431633C936}" destId="{54AC2C07-12CD-4D91-8C56-94610B5371B4}" srcOrd="13" destOrd="0" presId="urn:microsoft.com/office/officeart/2005/8/layout/vList3"/>
    <dgm:cxn modelId="{8FAA418B-75EE-4208-8860-D914E43719BB}" type="presParOf" srcId="{AF1E4784-BE46-467C-BDB8-ED431633C936}" destId="{52440ECD-030E-4A19-B762-C5BD0E1D791C}" srcOrd="14" destOrd="0" presId="urn:microsoft.com/office/officeart/2005/8/layout/vList3"/>
    <dgm:cxn modelId="{DE7A47A5-78BF-49FC-AA57-88FDF1BF0264}" type="presParOf" srcId="{52440ECD-030E-4A19-B762-C5BD0E1D791C}" destId="{410CDA88-EC1E-444D-B477-71ED956BC1DB}" srcOrd="0" destOrd="0" presId="urn:microsoft.com/office/officeart/2005/8/layout/vList3"/>
    <dgm:cxn modelId="{178DB5BD-6C9E-424D-ABE0-8709C00F8F25}" type="presParOf" srcId="{52440ECD-030E-4A19-B762-C5BD0E1D791C}" destId="{158B894A-4753-449E-96A2-CE7729BFAA7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1D972C-C2FB-4E8A-AA92-F328DFF68315}">
      <dsp:nvSpPr>
        <dsp:cNvPr id="0" name=""/>
        <dsp:cNvSpPr/>
      </dsp:nvSpPr>
      <dsp:spPr>
        <a:xfrm rot="5400000">
          <a:off x="-708660" y="708660"/>
          <a:ext cx="4709160" cy="3291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Отсутствуют</a:t>
          </a:r>
          <a:endParaRPr lang="ru-RU" sz="4500" kern="1200" dirty="0"/>
        </a:p>
      </dsp:txBody>
      <dsp:txXfrm rot="5400000">
        <a:off x="-708660" y="708660"/>
        <a:ext cx="4709160" cy="3291840"/>
      </dsp:txXfrm>
    </dsp:sp>
    <dsp:sp modelId="{FD6FAB0E-60D0-4E28-B79B-97589C87BD93}">
      <dsp:nvSpPr>
        <dsp:cNvPr id="0" name=""/>
        <dsp:cNvSpPr/>
      </dsp:nvSpPr>
      <dsp:spPr>
        <a:xfrm rot="5400000">
          <a:off x="4229100" y="-937259"/>
          <a:ext cx="3063240" cy="49377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200" kern="1200" dirty="0" smtClean="0"/>
            <a:t>1клеточная стенка</a:t>
          </a:r>
          <a:endParaRPr lang="ru-RU" sz="4200" kern="1200" dirty="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200" kern="1200" dirty="0" smtClean="0"/>
            <a:t>2 пластиды</a:t>
          </a:r>
          <a:endParaRPr lang="ru-RU" sz="4200" kern="1200" dirty="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200" kern="1200" dirty="0" smtClean="0"/>
            <a:t>3 крупные вакуоли</a:t>
          </a:r>
          <a:endParaRPr lang="ru-RU" sz="4200" kern="1200" dirty="0"/>
        </a:p>
      </dsp:txBody>
      <dsp:txXfrm rot="5400000">
        <a:off x="4229100" y="-937259"/>
        <a:ext cx="3063240" cy="49377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76680D-8F28-4833-A4AB-9694A137F1BC}">
      <dsp:nvSpPr>
        <dsp:cNvPr id="0" name=""/>
        <dsp:cNvSpPr/>
      </dsp:nvSpPr>
      <dsp:spPr>
        <a:xfrm rot="10800000">
          <a:off x="1664207" y="0"/>
          <a:ext cx="5472684" cy="11430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31" tIns="125730" rIns="234696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baseline="0" dirty="0" smtClean="0"/>
            <a:t>Системы органов животных</a:t>
          </a:r>
          <a:endParaRPr lang="ru-RU" sz="3300" b="1" kern="1200" baseline="0" dirty="0"/>
        </a:p>
      </dsp:txBody>
      <dsp:txXfrm rot="10800000">
        <a:off x="1664207" y="0"/>
        <a:ext cx="5472684" cy="1143000"/>
      </dsp:txXfrm>
    </dsp:sp>
    <dsp:sp modelId="{E3708AA8-522F-4C9B-AFB0-374F4DBDFEB3}">
      <dsp:nvSpPr>
        <dsp:cNvPr id="0" name=""/>
        <dsp:cNvSpPr/>
      </dsp:nvSpPr>
      <dsp:spPr>
        <a:xfrm>
          <a:off x="1092707" y="0"/>
          <a:ext cx="1143000" cy="11430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956D19-8897-4409-9F66-0EFC20080A06}">
      <dsp:nvSpPr>
        <dsp:cNvPr id="0" name=""/>
        <dsp:cNvSpPr/>
      </dsp:nvSpPr>
      <dsp:spPr>
        <a:xfrm rot="10800000">
          <a:off x="1495068" y="1489"/>
          <a:ext cx="5472684" cy="4664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88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пищеварительная</a:t>
          </a:r>
          <a:endParaRPr lang="ru-RU" sz="2200" kern="1200" dirty="0"/>
        </a:p>
      </dsp:txBody>
      <dsp:txXfrm rot="10800000">
        <a:off x="1495068" y="1489"/>
        <a:ext cx="5472684" cy="466441"/>
      </dsp:txXfrm>
    </dsp:sp>
    <dsp:sp modelId="{035603E4-05A3-4A2A-8CAE-573F020DA913}">
      <dsp:nvSpPr>
        <dsp:cNvPr id="0" name=""/>
        <dsp:cNvSpPr/>
      </dsp:nvSpPr>
      <dsp:spPr>
        <a:xfrm>
          <a:off x="1261847" y="1489"/>
          <a:ext cx="466441" cy="4664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0A6D8D-C224-4DC3-A8F9-62D19E77A1EE}">
      <dsp:nvSpPr>
        <dsp:cNvPr id="0" name=""/>
        <dsp:cNvSpPr/>
      </dsp:nvSpPr>
      <dsp:spPr>
        <a:xfrm rot="10800000">
          <a:off x="1495068" y="607166"/>
          <a:ext cx="5472684" cy="4664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88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дыхательная</a:t>
          </a:r>
          <a:endParaRPr lang="ru-RU" sz="2200" kern="1200" dirty="0"/>
        </a:p>
      </dsp:txBody>
      <dsp:txXfrm rot="10800000">
        <a:off x="1495068" y="607166"/>
        <a:ext cx="5472684" cy="466441"/>
      </dsp:txXfrm>
    </dsp:sp>
    <dsp:sp modelId="{9C40F283-A0EE-4907-A71A-FD06478D31B7}">
      <dsp:nvSpPr>
        <dsp:cNvPr id="0" name=""/>
        <dsp:cNvSpPr/>
      </dsp:nvSpPr>
      <dsp:spPr>
        <a:xfrm>
          <a:off x="1261847" y="607166"/>
          <a:ext cx="466441" cy="4664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BDCA9-56F6-4481-BBB8-0288B6BCAB8C}">
      <dsp:nvSpPr>
        <dsp:cNvPr id="0" name=""/>
        <dsp:cNvSpPr/>
      </dsp:nvSpPr>
      <dsp:spPr>
        <a:xfrm rot="10800000">
          <a:off x="1495068" y="1212843"/>
          <a:ext cx="5472684" cy="4664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88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нервная</a:t>
          </a:r>
          <a:endParaRPr lang="ru-RU" sz="2200" kern="1200" dirty="0"/>
        </a:p>
      </dsp:txBody>
      <dsp:txXfrm rot="10800000">
        <a:off x="1495068" y="1212843"/>
        <a:ext cx="5472684" cy="466441"/>
      </dsp:txXfrm>
    </dsp:sp>
    <dsp:sp modelId="{42DB83BF-E52B-43C6-B692-EE3303A7A0D7}">
      <dsp:nvSpPr>
        <dsp:cNvPr id="0" name=""/>
        <dsp:cNvSpPr/>
      </dsp:nvSpPr>
      <dsp:spPr>
        <a:xfrm>
          <a:off x="1261847" y="1212843"/>
          <a:ext cx="466441" cy="4664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313A5-31E9-421F-8BD7-D50B8F179EAC}">
      <dsp:nvSpPr>
        <dsp:cNvPr id="0" name=""/>
        <dsp:cNvSpPr/>
      </dsp:nvSpPr>
      <dsp:spPr>
        <a:xfrm rot="10800000">
          <a:off x="1495068" y="1818520"/>
          <a:ext cx="5472684" cy="4664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88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выделительная</a:t>
          </a:r>
          <a:endParaRPr lang="ru-RU" sz="2200" kern="1200" dirty="0"/>
        </a:p>
      </dsp:txBody>
      <dsp:txXfrm rot="10800000">
        <a:off x="1495068" y="1818520"/>
        <a:ext cx="5472684" cy="466441"/>
      </dsp:txXfrm>
    </dsp:sp>
    <dsp:sp modelId="{C95F831C-19EC-4AC7-83EF-DE2EA9DDE4BC}">
      <dsp:nvSpPr>
        <dsp:cNvPr id="0" name=""/>
        <dsp:cNvSpPr/>
      </dsp:nvSpPr>
      <dsp:spPr>
        <a:xfrm>
          <a:off x="1261847" y="1818520"/>
          <a:ext cx="466441" cy="4664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D1A1C-8A4D-438F-84E1-BBD03E08FA22}">
      <dsp:nvSpPr>
        <dsp:cNvPr id="0" name=""/>
        <dsp:cNvSpPr/>
      </dsp:nvSpPr>
      <dsp:spPr>
        <a:xfrm rot="10800000">
          <a:off x="1495068" y="2424198"/>
          <a:ext cx="5472684" cy="4664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88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кровеносная</a:t>
          </a:r>
          <a:endParaRPr lang="ru-RU" sz="2200" kern="1200" dirty="0"/>
        </a:p>
      </dsp:txBody>
      <dsp:txXfrm rot="10800000">
        <a:off x="1495068" y="2424198"/>
        <a:ext cx="5472684" cy="466441"/>
      </dsp:txXfrm>
    </dsp:sp>
    <dsp:sp modelId="{2B853E44-0B74-4703-8048-6E63C8C1E24A}">
      <dsp:nvSpPr>
        <dsp:cNvPr id="0" name=""/>
        <dsp:cNvSpPr/>
      </dsp:nvSpPr>
      <dsp:spPr>
        <a:xfrm>
          <a:off x="1261847" y="2424198"/>
          <a:ext cx="466441" cy="4664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E606F-244B-40AB-B708-F57E3DC803E0}">
      <dsp:nvSpPr>
        <dsp:cNvPr id="0" name=""/>
        <dsp:cNvSpPr/>
      </dsp:nvSpPr>
      <dsp:spPr>
        <a:xfrm rot="10800000">
          <a:off x="1495068" y="3029875"/>
          <a:ext cx="5472684" cy="4664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88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опорно</a:t>
          </a:r>
          <a:r>
            <a:rPr lang="ru-RU" sz="2200" kern="1200" dirty="0" smtClean="0"/>
            <a:t>- двигательная</a:t>
          </a:r>
          <a:endParaRPr lang="ru-RU" sz="2200" kern="1200" dirty="0"/>
        </a:p>
      </dsp:txBody>
      <dsp:txXfrm rot="10800000">
        <a:off x="1495068" y="3029875"/>
        <a:ext cx="5472684" cy="466441"/>
      </dsp:txXfrm>
    </dsp:sp>
    <dsp:sp modelId="{3DA62673-95D5-48F0-A732-5A1BBB6760A3}">
      <dsp:nvSpPr>
        <dsp:cNvPr id="0" name=""/>
        <dsp:cNvSpPr/>
      </dsp:nvSpPr>
      <dsp:spPr>
        <a:xfrm>
          <a:off x="1261847" y="3029875"/>
          <a:ext cx="466441" cy="4664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21F54-ADCB-4104-85AB-E1546C4C6A95}">
      <dsp:nvSpPr>
        <dsp:cNvPr id="0" name=""/>
        <dsp:cNvSpPr/>
      </dsp:nvSpPr>
      <dsp:spPr>
        <a:xfrm rot="10800000">
          <a:off x="1495068" y="3635552"/>
          <a:ext cx="5472684" cy="4664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88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эндокринная</a:t>
          </a:r>
          <a:endParaRPr lang="ru-RU" sz="2200" kern="1200" dirty="0"/>
        </a:p>
      </dsp:txBody>
      <dsp:txXfrm rot="10800000">
        <a:off x="1495068" y="3635552"/>
        <a:ext cx="5472684" cy="466441"/>
      </dsp:txXfrm>
    </dsp:sp>
    <dsp:sp modelId="{1EF2363C-8FD0-41E2-998A-E7FAE3C0E8F3}">
      <dsp:nvSpPr>
        <dsp:cNvPr id="0" name=""/>
        <dsp:cNvSpPr/>
      </dsp:nvSpPr>
      <dsp:spPr>
        <a:xfrm>
          <a:off x="1261847" y="3635552"/>
          <a:ext cx="466441" cy="4664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B894A-4753-449E-96A2-CE7729BFAA78}">
      <dsp:nvSpPr>
        <dsp:cNvPr id="0" name=""/>
        <dsp:cNvSpPr/>
      </dsp:nvSpPr>
      <dsp:spPr>
        <a:xfrm rot="10800000">
          <a:off x="1495068" y="4241229"/>
          <a:ext cx="5472684" cy="4664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88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половая система</a:t>
          </a:r>
          <a:endParaRPr lang="ru-RU" sz="2200" kern="1200" dirty="0"/>
        </a:p>
      </dsp:txBody>
      <dsp:txXfrm rot="10800000">
        <a:off x="1495068" y="4241229"/>
        <a:ext cx="5472684" cy="466441"/>
      </dsp:txXfrm>
    </dsp:sp>
    <dsp:sp modelId="{410CDA88-EC1E-444D-B477-71ED956BC1DB}">
      <dsp:nvSpPr>
        <dsp:cNvPr id="0" name=""/>
        <dsp:cNvSpPr/>
      </dsp:nvSpPr>
      <dsp:spPr>
        <a:xfrm>
          <a:off x="1261847" y="4241229"/>
          <a:ext cx="466441" cy="4664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9BE24-8FD8-40D3-B172-FBB120B438B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D4A3B-2D59-4C24-9C05-1D32D6848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Синий кит .Длина -33 м , весит до 190 тонн.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D4A3B-2D59-4C24-9C05-1D32D6848F7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1,2 –двусторонняя симметрия ;3- лучевая симметрия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D4A3B-2D59-4C24-9C05-1D32D6848F7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02C6-7625-4888-84BE-E2C7D0C9730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1522-8619-432B-A806-BCF79E63D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02C6-7625-4888-84BE-E2C7D0C9730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1522-8619-432B-A806-BCF79E63D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02C6-7625-4888-84BE-E2C7D0C9730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1522-8619-432B-A806-BCF79E63D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02C6-7625-4888-84BE-E2C7D0C9730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1522-8619-432B-A806-BCF79E63D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02C6-7625-4888-84BE-E2C7D0C9730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5F1522-8619-432B-A806-BCF79E63D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02C6-7625-4888-84BE-E2C7D0C9730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1522-8619-432B-A806-BCF79E63D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02C6-7625-4888-84BE-E2C7D0C9730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1522-8619-432B-A806-BCF79E63D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02C6-7625-4888-84BE-E2C7D0C9730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1522-8619-432B-A806-BCF79E63D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02C6-7625-4888-84BE-E2C7D0C9730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1522-8619-432B-A806-BCF79E63D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02C6-7625-4888-84BE-E2C7D0C9730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1522-8619-432B-A806-BCF79E63D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02C6-7625-4888-84BE-E2C7D0C9730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1522-8619-432B-A806-BCF79E63D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B502C6-7625-4888-84BE-E2C7D0C9730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5F1522-8619-432B-A806-BCF79E63D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признаки животных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Специфические черты  животных</a:t>
            </a:r>
            <a:endParaRPr lang="ru-RU" dirty="0"/>
          </a:p>
        </p:txBody>
      </p:sp>
      <p:pic>
        <p:nvPicPr>
          <p:cNvPr id="1026" name="Picture 2" descr="C:\Users\ученик_16\Desktop\0003-003-Osnovnye-priznaki-zhivotnykh-organizm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44208" y="6597352"/>
            <a:ext cx="2304256" cy="175432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mtClean="0"/>
              <a:t>Работа </a:t>
            </a:r>
            <a:r>
              <a:rPr lang="ru-RU" dirty="0" smtClean="0"/>
              <a:t>Ахметвалиевой Наили </a:t>
            </a:r>
            <a:r>
              <a:rPr lang="ru-RU" dirty="0" err="1" smtClean="0"/>
              <a:t>Мисбаховны,учитель</a:t>
            </a:r>
            <a:r>
              <a:rPr lang="ru-RU" dirty="0" smtClean="0"/>
              <a:t> биологии ГБОУ ООШ п.Приморский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Самое крупное животное</a:t>
            </a:r>
            <a:endParaRPr lang="ru-RU" dirty="0"/>
          </a:p>
        </p:txBody>
      </p:sp>
      <p:pic>
        <p:nvPicPr>
          <p:cNvPr id="24578" name="Picture 2" descr="C:\Users\ученик_16\Desktop\синий кит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" y="2716212"/>
            <a:ext cx="7543800" cy="247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Симметрия тела.</a:t>
            </a:r>
            <a:endParaRPr lang="ru-RU" dirty="0"/>
          </a:p>
        </p:txBody>
      </p:sp>
      <p:pic>
        <p:nvPicPr>
          <p:cNvPr id="25602" name="Picture 2" descr="C:\Users\ученик_16\Desktop\img2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204864"/>
            <a:ext cx="8229600" cy="3536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СПАСИБО ЗА ВНИМАНИЕ</a:t>
            </a:r>
          </a:p>
          <a:p>
            <a:r>
              <a:rPr lang="ru-RU" dirty="0" smtClean="0"/>
              <a:t>      СПАСИБО ЗА ВНИМАНИЕ</a:t>
            </a:r>
          </a:p>
          <a:p>
            <a:r>
              <a:rPr lang="ru-RU" dirty="0" smtClean="0"/>
              <a:t>             СПАСИБО ЗА ВНИМАНИЕ</a:t>
            </a:r>
          </a:p>
          <a:p>
            <a:r>
              <a:rPr lang="ru-RU" dirty="0" smtClean="0"/>
              <a:t>                       СПАСИБО ЗА ВНИМАНИЕ!!!!</a:t>
            </a: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6444208" y="980728"/>
            <a:ext cx="72008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Гетеротрофные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sz="4000" dirty="0" smtClean="0"/>
              <a:t>1.Все животные имеют гетеротрофный тип </a:t>
            </a:r>
            <a:r>
              <a:rPr lang="ru-RU" sz="4000" dirty="0" err="1" smtClean="0"/>
              <a:t>питания,т.е</a:t>
            </a:r>
            <a:r>
              <a:rPr lang="ru-RU" sz="4000" dirty="0" smtClean="0"/>
              <a:t>. питаются готовыми органическими веществами.</a:t>
            </a:r>
          </a:p>
          <a:p>
            <a:r>
              <a:rPr lang="ru-RU" sz="4000" dirty="0" smtClean="0"/>
              <a:t>Существует два типа гетеротрофного питания.</a:t>
            </a:r>
          </a:p>
          <a:p>
            <a:r>
              <a:rPr lang="ru-RU" sz="4000" dirty="0" smtClean="0"/>
              <a:t>1.</a:t>
            </a:r>
            <a:r>
              <a:rPr lang="ru-RU" sz="4000" b="1" dirty="0" smtClean="0"/>
              <a:t>Голозойный</a:t>
            </a:r>
            <a:r>
              <a:rPr lang="ru-RU" sz="4000" dirty="0" smtClean="0"/>
              <a:t>, когда благодаря сложному комплексу пищеварительных ферментов организм может употреблять в пищу сложные, чаще всего твёрдые, органические соединения.</a:t>
            </a:r>
          </a:p>
          <a:p>
            <a:r>
              <a:rPr lang="ru-RU" sz="4000" dirty="0" smtClean="0"/>
              <a:t>2.</a:t>
            </a:r>
            <a:r>
              <a:rPr lang="ru-RU" sz="4000" b="1" dirty="0" smtClean="0"/>
              <a:t>Сапротрофный</a:t>
            </a:r>
            <a:r>
              <a:rPr lang="ru-RU" sz="4000" dirty="0" smtClean="0"/>
              <a:t>, когда организм питается растворами простых органических веществ. Иногда они выделяют ферменты непосредственно на субстрат, а затем всасывают образовавшиеся питательные вещества. Уничтожая мёртвые растения и животные, </a:t>
            </a:r>
            <a:r>
              <a:rPr lang="ru-RU" sz="4000" dirty="0" err="1" smtClean="0"/>
              <a:t>сапротрофы</a:t>
            </a:r>
            <a:r>
              <a:rPr lang="ru-RU" sz="4000" dirty="0" smtClean="0"/>
              <a:t> играют важную роль в круговороте веществ.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/>
              <a:t>Консументы</a:t>
            </a:r>
            <a:endParaRPr lang="ru-RU" dirty="0"/>
          </a:p>
        </p:txBody>
      </p:sp>
      <p:pic>
        <p:nvPicPr>
          <p:cNvPr id="19458" name="Picture 2" descr="C:\Users\ученик_16\Desktop\0010-010-Konsumenty-potrebitel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2983" y="1600200"/>
            <a:ext cx="6278033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5-конечная звезда 3"/>
          <p:cNvSpPr/>
          <p:nvPr/>
        </p:nvSpPr>
        <p:spPr>
          <a:xfrm>
            <a:off x="7452320" y="188640"/>
            <a:ext cx="914400" cy="9144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 клетках животных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клетках животных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Имеются  – органоиды  клеток животных (кроме некоторых</a:t>
            </a:r>
            <a:br>
              <a:rPr lang="ru-RU" dirty="0" smtClean="0"/>
            </a:br>
            <a:r>
              <a:rPr lang="ru-RU" dirty="0" smtClean="0"/>
              <a:t>простейших) и низших растений (некоторых водорослей и мхов). В отличие от</a:t>
            </a:r>
            <a:br>
              <a:rPr lang="ru-RU" dirty="0" smtClean="0"/>
            </a:br>
            <a:r>
              <a:rPr lang="ru-RU" dirty="0" smtClean="0"/>
              <a:t>остальных  клеточных  органоидов у центриоли четкая радиально-симметричная  структура, одинаковая для всех организмов.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 подвижны</a:t>
            </a:r>
            <a:endParaRPr lang="ru-RU" dirty="0"/>
          </a:p>
        </p:txBody>
      </p:sp>
      <p:pic>
        <p:nvPicPr>
          <p:cNvPr id="20482" name="Picture 2" descr="C:\Users\ученик_16\Desktop\1244441772_0lik.ru_kartinka-cop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7737" y="1600200"/>
            <a:ext cx="4708525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Обмен веществ</a:t>
            </a:r>
            <a:endParaRPr lang="ru-RU" dirty="0"/>
          </a:p>
        </p:txBody>
      </p:sp>
      <p:pic>
        <p:nvPicPr>
          <p:cNvPr id="21506" name="Picture 2" descr="C:\Users\ученик_16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5025" y="2106612"/>
            <a:ext cx="4933950" cy="369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Рост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Большинство животных растут только до начала размножения.</a:t>
            </a:r>
          </a:p>
          <a:p>
            <a:r>
              <a:rPr lang="ru-RU" dirty="0" smtClean="0"/>
              <a:t>Самое высокое растение: Секвойя вечнозелёная - это самое высокое дерево нашей планеты. Наши леса умеренного пояса - это трава по сравнению с лесом, состоящим из этих могучих исполинов. Высота многих </a:t>
            </a:r>
            <a:r>
              <a:rPr lang="ru-RU" dirty="0" err="1" smtClean="0"/>
              <a:t>деревье</a:t>
            </a:r>
            <a:r>
              <a:rPr lang="ru-RU" dirty="0" smtClean="0"/>
              <a:t> превышает 110 метров, а возраст более 3500 лет! Раньше в стволах секвой выдалбливали дома и даже прорубали тоннели сквозь которые проходили автомобильные дороги. В </a:t>
            </a:r>
            <a:r>
              <a:rPr lang="ru-RU" dirty="0" err="1" smtClean="0"/>
              <a:t>ветренную</a:t>
            </a:r>
            <a:r>
              <a:rPr lang="ru-RU" dirty="0" smtClean="0"/>
              <a:t> погоду многим посетителям леса великанов становится не по себе от шумного "скрежета" и раскачиваний могучих стволов секвой. Произрастает в Калифорнии.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281</TotalTime>
  <Words>276</Words>
  <Application>Microsoft Office PowerPoint</Application>
  <PresentationFormat>Экран (4:3)</PresentationFormat>
  <Paragraphs>40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Основные признаки животных</vt:lpstr>
      <vt:lpstr>Гетеротрофные</vt:lpstr>
      <vt:lpstr>Консументы</vt:lpstr>
      <vt:lpstr> В клетках животных</vt:lpstr>
      <vt:lpstr>В клетках животных</vt:lpstr>
      <vt:lpstr>Животные подвижны</vt:lpstr>
      <vt:lpstr>Слайд 7</vt:lpstr>
      <vt:lpstr>Обмен веществ</vt:lpstr>
      <vt:lpstr>Рост</vt:lpstr>
      <vt:lpstr>Самое крупное животное</vt:lpstr>
      <vt:lpstr>Симметрия тела.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ученик_16</dc:creator>
  <cp:lastModifiedBy>Hafiz14</cp:lastModifiedBy>
  <cp:revision>30</cp:revision>
  <dcterms:created xsi:type="dcterms:W3CDTF">2012-11-22T18:40:23Z</dcterms:created>
  <dcterms:modified xsi:type="dcterms:W3CDTF">2014-03-15T15:39:36Z</dcterms:modified>
</cp:coreProperties>
</file>