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CB59CB-B8EA-4FE8-A14B-9F78C81470D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3EA8F8-336C-4C7B-B20A-B3D2A3AFF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8101042" cy="23145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Тренинг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развития профессионального самосознания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929066"/>
            <a:ext cx="6172200" cy="2445856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Даже самый простой человек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все еще остается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существом</a:t>
            </a:r>
          </a:p>
          <a:p>
            <a:pPr algn="r"/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необычайно сложным.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Мария </a:t>
            </a:r>
            <a:r>
              <a:rPr lang="ru-RU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Эбнер-Эшенбах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Упражнение «Любящий взгляд»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равнодушный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заинтересованный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обиженный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ироничный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угрожающий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влюбленный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������ �����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600200"/>
            <a:ext cx="7500990" cy="497207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14356"/>
            <a:ext cx="704376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7"/>
            <a:ext cx="7715304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11319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Упражнение «Дерево»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Цель:  осознание своей жизненной позиции.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SAM_32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214554"/>
            <a:ext cx="7000924" cy="40719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«Когда встречаются два человека, на встрече присутствуют шестеро – каждый из двоих, каким он видит себя; каждый из двоих, каким его видит другой; каждый из двоих, каким он является на самом деле»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 (</a:t>
            </a:r>
            <a:r>
              <a:rPr lang="ru-RU" sz="2800" b="1" i="1" dirty="0" smtClean="0"/>
              <a:t>У. Джеймс).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Самосознание — сознание субъектом самого себя.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Критерии самосознания таковы: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1) выделение себя из среды, осознание себя как субъекта, автономного от физической, социальной среды;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2) осознание своей активности: «Я управляю собой»;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3) осознание себя «через другого» («То, что я вижу в других, это, может быть, и мое качество»);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4) моральная оценка себя, наличие рефлексии: осознание своего внутреннего опыта.</a:t>
            </a:r>
          </a:p>
          <a:p>
            <a:pPr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формулировки: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отрицательно реагировать на детей, которые к тебе плохо относятся;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дети не должны расслабляться, поэтому следует их закалять, создавая им трудности;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стимулировать детей к выполнению своих обязанностей, создавая у них чувство вины за свои промахи;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по возможности строить взаимоотношения между детьми на основе конкуренции;</a:t>
            </a:r>
          </a:p>
          <a:p>
            <a:pPr>
              <a:buNone/>
            </a:pPr>
            <a:r>
              <a:rPr lang="ru-RU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исходить из того, что дети склонны злоупотреблять моим доверием;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сталкивать детей с суровой реальностью взрослой жизни;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ж) во что бы то ни стало стремиться к установлению жесткой дисциплины;</a:t>
            </a:r>
          </a:p>
          <a:p>
            <a:pPr>
              <a:buNone/>
            </a:pPr>
            <a:r>
              <a:rPr lang="ru-RU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увеличивать степень наказания ребенка пропорционально его вине.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Позитивная  профессиональная педагогическая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Я-концепция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Рисунок 7" descr="$RE0I1ZK[1][1]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500306"/>
            <a:ext cx="7215238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Упражнение</a:t>
            </a:r>
            <a:br>
              <a:rPr lang="ru-RU" sz="3200" b="1" dirty="0" smtClean="0"/>
            </a:br>
            <a:r>
              <a:rPr lang="ru-RU" sz="3200" b="1" dirty="0" smtClean="0"/>
              <a:t> «Отражение чувств»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«Ах, вас только здесь не хватало!»</a:t>
            </a: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«Ну ты и красавица сегодня!»</a:t>
            </a: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«Ой-ой, как страшно, испугал!»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429</TotalTime>
  <Words>307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Тренинг  развития профессионального самосознания</vt:lpstr>
      <vt:lpstr>Слайд 2</vt:lpstr>
      <vt:lpstr>Слайд 3</vt:lpstr>
      <vt:lpstr>   Упражнение «Дерево» </vt:lpstr>
      <vt:lpstr>Слайд 5</vt:lpstr>
      <vt:lpstr>Слайд 6</vt:lpstr>
      <vt:lpstr>формулировки: </vt:lpstr>
      <vt:lpstr>Слайд 8</vt:lpstr>
      <vt:lpstr>Упражнение  «Отражение чувств»</vt:lpstr>
      <vt:lpstr>Упражнение «Любящий взгляд»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6</cp:revision>
  <dcterms:created xsi:type="dcterms:W3CDTF">2011-10-29T10:12:26Z</dcterms:created>
  <dcterms:modified xsi:type="dcterms:W3CDTF">2011-10-30T07:03:10Z</dcterms:modified>
</cp:coreProperties>
</file>