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8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922960-6F5A-420E-A376-F8D4E2EA8CC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F7F2F15-74A5-4DAA-A90F-939C409AE069}">
      <dgm:prSet phldrT="[Текст]" custT="1"/>
      <dgm:spPr/>
      <dgm:t>
        <a:bodyPr/>
        <a:lstStyle/>
        <a:p>
          <a:r>
            <a:rPr lang="ru-RU" sz="3200" dirty="0" smtClean="0"/>
            <a:t>Переместительное</a:t>
          </a:r>
          <a:endParaRPr lang="ru-RU" sz="3200" dirty="0"/>
        </a:p>
      </dgm:t>
    </dgm:pt>
    <dgm:pt modelId="{FD517D57-1F4E-4179-98A1-974BAECF1A2F}" type="parTrans" cxnId="{E46B9C4E-EF1A-44C5-BD9F-3ADD8D254A22}">
      <dgm:prSet/>
      <dgm:spPr/>
      <dgm:t>
        <a:bodyPr/>
        <a:lstStyle/>
        <a:p>
          <a:endParaRPr lang="ru-RU"/>
        </a:p>
      </dgm:t>
    </dgm:pt>
    <dgm:pt modelId="{843F3843-4E31-4E2D-8F9B-73E26A31BF3F}" type="sibTrans" cxnId="{E46B9C4E-EF1A-44C5-BD9F-3ADD8D254A22}">
      <dgm:prSet/>
      <dgm:spPr/>
      <dgm:t>
        <a:bodyPr/>
        <a:lstStyle/>
        <a:p>
          <a:endParaRPr lang="ru-RU"/>
        </a:p>
      </dgm:t>
    </dgm:pt>
    <dgm:pt modelId="{B6EDF20B-A63E-4EEA-B990-7BDEBE1E1404}">
      <dgm:prSet phldrT="[Текст]" custT="1"/>
      <dgm:spPr/>
      <dgm:t>
        <a:bodyPr/>
        <a:lstStyle/>
        <a:p>
          <a:r>
            <a:rPr lang="en-US" sz="3200" i="1" dirty="0" err="1" smtClean="0"/>
            <a:t>a+b</a:t>
          </a:r>
          <a:r>
            <a:rPr lang="en-US" sz="3200" i="1" dirty="0" smtClean="0"/>
            <a:t>=</a:t>
          </a:r>
          <a:r>
            <a:rPr lang="en-US" sz="3200" i="1" dirty="0" err="1" smtClean="0"/>
            <a:t>b+a</a:t>
          </a:r>
          <a:endParaRPr lang="ru-RU" sz="3200" i="1" dirty="0" smtClean="0"/>
        </a:p>
      </dgm:t>
    </dgm:pt>
    <dgm:pt modelId="{83F92240-B742-45B2-AB41-76871DD5B6F7}" type="parTrans" cxnId="{F7A02C25-5BCD-421C-80CF-E5DD40950552}">
      <dgm:prSet/>
      <dgm:spPr/>
      <dgm:t>
        <a:bodyPr/>
        <a:lstStyle/>
        <a:p>
          <a:endParaRPr lang="ru-RU"/>
        </a:p>
      </dgm:t>
    </dgm:pt>
    <dgm:pt modelId="{9AD0AE15-0FEF-43D2-95B4-190A3FA09014}" type="sibTrans" cxnId="{F7A02C25-5BCD-421C-80CF-E5DD40950552}">
      <dgm:prSet/>
      <dgm:spPr/>
      <dgm:t>
        <a:bodyPr/>
        <a:lstStyle/>
        <a:p>
          <a:endParaRPr lang="ru-RU"/>
        </a:p>
      </dgm:t>
    </dgm:pt>
    <dgm:pt modelId="{41B5805D-7B24-4EB5-AC10-C2F8615E0585}">
      <dgm:prSet phldrT="[Текст]" custT="1"/>
      <dgm:spPr/>
      <dgm:t>
        <a:bodyPr/>
        <a:lstStyle/>
        <a:p>
          <a:r>
            <a:rPr lang="ru-RU" sz="3200" dirty="0" smtClean="0"/>
            <a:t>5+8=8+5</a:t>
          </a:r>
          <a:endParaRPr lang="ru-RU" sz="3200" dirty="0"/>
        </a:p>
      </dgm:t>
    </dgm:pt>
    <dgm:pt modelId="{B2EED330-3EB9-4E26-B75B-B113387AABEA}" type="parTrans" cxnId="{4A48F968-8D0B-40C4-8B36-7728CA1C408C}">
      <dgm:prSet/>
      <dgm:spPr/>
      <dgm:t>
        <a:bodyPr/>
        <a:lstStyle/>
        <a:p>
          <a:endParaRPr lang="ru-RU"/>
        </a:p>
      </dgm:t>
    </dgm:pt>
    <dgm:pt modelId="{93B82626-8561-4248-9892-A26BD85FE129}" type="sibTrans" cxnId="{4A48F968-8D0B-40C4-8B36-7728CA1C408C}">
      <dgm:prSet/>
      <dgm:spPr/>
      <dgm:t>
        <a:bodyPr/>
        <a:lstStyle/>
        <a:p>
          <a:endParaRPr lang="ru-RU"/>
        </a:p>
      </dgm:t>
    </dgm:pt>
    <dgm:pt modelId="{33011C44-78A5-4765-83C8-DECDB2F1401E}">
      <dgm:prSet phldrT="[Текст]" custT="1"/>
      <dgm:spPr/>
      <dgm:t>
        <a:bodyPr/>
        <a:lstStyle/>
        <a:p>
          <a:r>
            <a:rPr lang="en-US" sz="3200" i="1" dirty="0" smtClean="0"/>
            <a:t>a</a:t>
          </a:r>
          <a:r>
            <a:rPr lang="ru-RU" sz="3200" i="1" dirty="0" smtClean="0"/>
            <a:t>· </a:t>
          </a:r>
          <a:r>
            <a:rPr lang="en-US" sz="3200" i="1" dirty="0" smtClean="0"/>
            <a:t>b=b</a:t>
          </a:r>
          <a:r>
            <a:rPr lang="ru-RU" sz="3200" i="1" dirty="0" smtClean="0"/>
            <a:t>· </a:t>
          </a:r>
          <a:r>
            <a:rPr lang="en-US" sz="3200" i="1" dirty="0" smtClean="0"/>
            <a:t>a</a:t>
          </a:r>
          <a:endParaRPr lang="ru-RU" sz="3200" i="1" dirty="0"/>
        </a:p>
      </dgm:t>
    </dgm:pt>
    <dgm:pt modelId="{6568C167-4F63-4F6E-A6F7-C16647203ABB}" type="parTrans" cxnId="{FB70CB18-EA9F-492A-BE83-45885498600B}">
      <dgm:prSet/>
      <dgm:spPr/>
      <dgm:t>
        <a:bodyPr/>
        <a:lstStyle/>
        <a:p>
          <a:endParaRPr lang="ru-RU"/>
        </a:p>
      </dgm:t>
    </dgm:pt>
    <dgm:pt modelId="{5113CAE4-67EB-4F69-B937-6E0C3BBABA44}" type="sibTrans" cxnId="{FB70CB18-EA9F-492A-BE83-45885498600B}">
      <dgm:prSet/>
      <dgm:spPr/>
      <dgm:t>
        <a:bodyPr/>
        <a:lstStyle/>
        <a:p>
          <a:endParaRPr lang="ru-RU"/>
        </a:p>
      </dgm:t>
    </dgm:pt>
    <dgm:pt modelId="{6934474E-CFA0-4965-B302-7FD308D32FA3}">
      <dgm:prSet phldrT="[Текст]" custT="1"/>
      <dgm:spPr/>
      <dgm:t>
        <a:bodyPr/>
        <a:lstStyle/>
        <a:p>
          <a:r>
            <a:rPr lang="ru-RU" sz="3200" dirty="0" smtClean="0"/>
            <a:t>3·17=17·3</a:t>
          </a:r>
          <a:endParaRPr lang="ru-RU" sz="3200" dirty="0"/>
        </a:p>
      </dgm:t>
    </dgm:pt>
    <dgm:pt modelId="{3C2E368E-B794-4812-B91D-3CE410280DD5}" type="parTrans" cxnId="{04CAD7CC-CFBB-4536-A807-1EBA09F2620A}">
      <dgm:prSet/>
      <dgm:spPr/>
      <dgm:t>
        <a:bodyPr/>
        <a:lstStyle/>
        <a:p>
          <a:endParaRPr lang="ru-RU"/>
        </a:p>
      </dgm:t>
    </dgm:pt>
    <dgm:pt modelId="{FF26903E-088C-4838-821E-C26A6AB2A1DF}" type="sibTrans" cxnId="{04CAD7CC-CFBB-4536-A807-1EBA09F2620A}">
      <dgm:prSet/>
      <dgm:spPr/>
      <dgm:t>
        <a:bodyPr/>
        <a:lstStyle/>
        <a:p>
          <a:endParaRPr lang="ru-RU"/>
        </a:p>
      </dgm:t>
    </dgm:pt>
    <dgm:pt modelId="{B47BDA50-077C-4F6E-A00F-BD04A14E3219}" type="pres">
      <dgm:prSet presAssocID="{5B922960-6F5A-420E-A376-F8D4E2EA8CC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499D462-0727-4444-997D-8D37D66C05B4}" type="pres">
      <dgm:prSet presAssocID="{AF7F2F15-74A5-4DAA-A90F-939C409AE069}" presName="hierRoot1" presStyleCnt="0"/>
      <dgm:spPr/>
    </dgm:pt>
    <dgm:pt modelId="{B5E1A897-BC1B-44BA-83D0-8E5646F3086E}" type="pres">
      <dgm:prSet presAssocID="{AF7F2F15-74A5-4DAA-A90F-939C409AE069}" presName="composite" presStyleCnt="0"/>
      <dgm:spPr/>
    </dgm:pt>
    <dgm:pt modelId="{F0B9C3A1-6C5E-4158-8E95-594B8FB21E08}" type="pres">
      <dgm:prSet presAssocID="{AF7F2F15-74A5-4DAA-A90F-939C409AE069}" presName="background" presStyleLbl="node0" presStyleIdx="0" presStyleCnt="1"/>
      <dgm:spPr/>
    </dgm:pt>
    <dgm:pt modelId="{7044C9B4-63D0-47C3-B748-B99A52F656EE}" type="pres">
      <dgm:prSet presAssocID="{AF7F2F15-74A5-4DAA-A90F-939C409AE069}" presName="text" presStyleLbl="fgAcc0" presStyleIdx="0" presStyleCnt="1" custScaleX="277414" custScaleY="112618" custLinFactNeighborX="-3515" custLinFactNeighborY="-352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0D7606E-A233-408B-A9B2-0D366BF4C8A0}" type="pres">
      <dgm:prSet presAssocID="{AF7F2F15-74A5-4DAA-A90F-939C409AE069}" presName="hierChild2" presStyleCnt="0"/>
      <dgm:spPr/>
    </dgm:pt>
    <dgm:pt modelId="{513E7007-317A-493C-A242-6A30D19B3D00}" type="pres">
      <dgm:prSet presAssocID="{83F92240-B742-45B2-AB41-76871DD5B6F7}" presName="Name10" presStyleLbl="parChTrans1D2" presStyleIdx="0" presStyleCnt="2"/>
      <dgm:spPr/>
      <dgm:t>
        <a:bodyPr/>
        <a:lstStyle/>
        <a:p>
          <a:endParaRPr lang="ru-RU"/>
        </a:p>
      </dgm:t>
    </dgm:pt>
    <dgm:pt modelId="{492599BA-7590-4E49-AA2A-A2E03BCF7310}" type="pres">
      <dgm:prSet presAssocID="{B6EDF20B-A63E-4EEA-B990-7BDEBE1E1404}" presName="hierRoot2" presStyleCnt="0"/>
      <dgm:spPr/>
    </dgm:pt>
    <dgm:pt modelId="{535C50FB-F403-4152-8EB3-055E2A3CF80E}" type="pres">
      <dgm:prSet presAssocID="{B6EDF20B-A63E-4EEA-B990-7BDEBE1E1404}" presName="composite2" presStyleCnt="0"/>
      <dgm:spPr/>
    </dgm:pt>
    <dgm:pt modelId="{E979C52E-4CDB-4271-870F-8C231CCFBBBC}" type="pres">
      <dgm:prSet presAssocID="{B6EDF20B-A63E-4EEA-B990-7BDEBE1E1404}" presName="background2" presStyleLbl="node2" presStyleIdx="0" presStyleCnt="2"/>
      <dgm:spPr/>
    </dgm:pt>
    <dgm:pt modelId="{F10E1EDC-56EC-406C-9EB8-0B8AF9F7E4E6}" type="pres">
      <dgm:prSet presAssocID="{B6EDF20B-A63E-4EEA-B990-7BDEBE1E1404}" presName="text2" presStyleLbl="fgAcc2" presStyleIdx="0" presStyleCnt="2" custScaleX="139079" custScaleY="7052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710FACD-D78C-4CAC-9878-415B6EAAF8F7}" type="pres">
      <dgm:prSet presAssocID="{B6EDF20B-A63E-4EEA-B990-7BDEBE1E1404}" presName="hierChild3" presStyleCnt="0"/>
      <dgm:spPr/>
    </dgm:pt>
    <dgm:pt modelId="{492C3908-78D4-4D4B-82BB-F9F97DEBE904}" type="pres">
      <dgm:prSet presAssocID="{B2EED330-3EB9-4E26-B75B-B113387AABEA}" presName="Name17" presStyleLbl="parChTrans1D3" presStyleIdx="0" presStyleCnt="2"/>
      <dgm:spPr/>
      <dgm:t>
        <a:bodyPr/>
        <a:lstStyle/>
        <a:p>
          <a:endParaRPr lang="ru-RU"/>
        </a:p>
      </dgm:t>
    </dgm:pt>
    <dgm:pt modelId="{B292A81F-93F0-4524-9336-63A4446F88F5}" type="pres">
      <dgm:prSet presAssocID="{41B5805D-7B24-4EB5-AC10-C2F8615E0585}" presName="hierRoot3" presStyleCnt="0"/>
      <dgm:spPr/>
    </dgm:pt>
    <dgm:pt modelId="{D0AE0A72-7435-4DF7-B981-F96F4B2A8983}" type="pres">
      <dgm:prSet presAssocID="{41B5805D-7B24-4EB5-AC10-C2F8615E0585}" presName="composite3" presStyleCnt="0"/>
      <dgm:spPr/>
    </dgm:pt>
    <dgm:pt modelId="{4A2E5DDD-60B8-4BE4-B641-25E2298A23EE}" type="pres">
      <dgm:prSet presAssocID="{41B5805D-7B24-4EB5-AC10-C2F8615E0585}" presName="background3" presStyleLbl="node3" presStyleIdx="0" presStyleCnt="2"/>
      <dgm:spPr/>
    </dgm:pt>
    <dgm:pt modelId="{493635A2-3A42-44EE-886E-3F5F40E92512}" type="pres">
      <dgm:prSet presAssocID="{41B5805D-7B24-4EB5-AC10-C2F8615E0585}" presName="text3" presStyleLbl="fgAcc3" presStyleIdx="0" presStyleCnt="2" custScaleX="161546" custScaleY="9544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CBB1251-D28F-4C1A-BA81-D5F70F650114}" type="pres">
      <dgm:prSet presAssocID="{41B5805D-7B24-4EB5-AC10-C2F8615E0585}" presName="hierChild4" presStyleCnt="0"/>
      <dgm:spPr/>
    </dgm:pt>
    <dgm:pt modelId="{61F12C15-811C-459A-8452-E30C2395BDBC}" type="pres">
      <dgm:prSet presAssocID="{6568C167-4F63-4F6E-A6F7-C16647203ABB}" presName="Name10" presStyleLbl="parChTrans1D2" presStyleIdx="1" presStyleCnt="2"/>
      <dgm:spPr/>
      <dgm:t>
        <a:bodyPr/>
        <a:lstStyle/>
        <a:p>
          <a:endParaRPr lang="ru-RU"/>
        </a:p>
      </dgm:t>
    </dgm:pt>
    <dgm:pt modelId="{B7B841D8-CE89-48D2-A2AE-C0205E3CC72D}" type="pres">
      <dgm:prSet presAssocID="{33011C44-78A5-4765-83C8-DECDB2F1401E}" presName="hierRoot2" presStyleCnt="0"/>
      <dgm:spPr/>
    </dgm:pt>
    <dgm:pt modelId="{24AA1091-7EA8-468E-B5BD-D77B49B73D36}" type="pres">
      <dgm:prSet presAssocID="{33011C44-78A5-4765-83C8-DECDB2F1401E}" presName="composite2" presStyleCnt="0"/>
      <dgm:spPr/>
    </dgm:pt>
    <dgm:pt modelId="{AE420FF9-3810-4628-BC83-FAFBFD8DA3BE}" type="pres">
      <dgm:prSet presAssocID="{33011C44-78A5-4765-83C8-DECDB2F1401E}" presName="background2" presStyleLbl="node2" presStyleIdx="1" presStyleCnt="2"/>
      <dgm:spPr/>
    </dgm:pt>
    <dgm:pt modelId="{5DF60FB9-D470-42E0-AEEA-CB865A3F9BD3}" type="pres">
      <dgm:prSet presAssocID="{33011C44-78A5-4765-83C8-DECDB2F1401E}" presName="text2" presStyleLbl="fgAcc2" presStyleIdx="1" presStyleCnt="2" custScaleX="160377" custScaleY="84230" custLinFactNeighborX="-4985" custLinFactNeighborY="-363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B0DEACE-394D-4221-82BF-C67176EB7F8A}" type="pres">
      <dgm:prSet presAssocID="{33011C44-78A5-4765-83C8-DECDB2F1401E}" presName="hierChild3" presStyleCnt="0"/>
      <dgm:spPr/>
    </dgm:pt>
    <dgm:pt modelId="{3AA2D550-64DA-4362-A710-69464B88AF21}" type="pres">
      <dgm:prSet presAssocID="{3C2E368E-B794-4812-B91D-3CE410280DD5}" presName="Name17" presStyleLbl="parChTrans1D3" presStyleIdx="1" presStyleCnt="2"/>
      <dgm:spPr/>
      <dgm:t>
        <a:bodyPr/>
        <a:lstStyle/>
        <a:p>
          <a:endParaRPr lang="ru-RU"/>
        </a:p>
      </dgm:t>
    </dgm:pt>
    <dgm:pt modelId="{A61E1EA9-57CA-4047-9333-AA06D04BA2CD}" type="pres">
      <dgm:prSet presAssocID="{6934474E-CFA0-4965-B302-7FD308D32FA3}" presName="hierRoot3" presStyleCnt="0"/>
      <dgm:spPr/>
    </dgm:pt>
    <dgm:pt modelId="{BB0BC8EC-951B-4A28-9574-1977B70C0651}" type="pres">
      <dgm:prSet presAssocID="{6934474E-CFA0-4965-B302-7FD308D32FA3}" presName="composite3" presStyleCnt="0"/>
      <dgm:spPr/>
    </dgm:pt>
    <dgm:pt modelId="{46167093-7E23-4313-BF35-66BBB2A1026B}" type="pres">
      <dgm:prSet presAssocID="{6934474E-CFA0-4965-B302-7FD308D32FA3}" presName="background3" presStyleLbl="node3" presStyleIdx="1" presStyleCnt="2"/>
      <dgm:spPr/>
    </dgm:pt>
    <dgm:pt modelId="{D433B8EC-D427-428B-AFD0-5C46D271F90A}" type="pres">
      <dgm:prSet presAssocID="{6934474E-CFA0-4965-B302-7FD308D32FA3}" presName="text3" presStyleLbl="fgAcc3" presStyleIdx="1" presStyleCnt="2" custScaleX="165223" custScaleY="97892" custLinFactNeighborX="-14230" custLinFactNeighborY="-149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551C12B-9327-4CDD-80D6-C44241071F84}" type="pres">
      <dgm:prSet presAssocID="{6934474E-CFA0-4965-B302-7FD308D32FA3}" presName="hierChild4" presStyleCnt="0"/>
      <dgm:spPr/>
    </dgm:pt>
  </dgm:ptLst>
  <dgm:cxnLst>
    <dgm:cxn modelId="{85B9FB75-63AC-49E9-AEB7-76A6084EB12E}" type="presOf" srcId="{5B922960-6F5A-420E-A376-F8D4E2EA8CC9}" destId="{B47BDA50-077C-4F6E-A00F-BD04A14E3219}" srcOrd="0" destOrd="0" presId="urn:microsoft.com/office/officeart/2005/8/layout/hierarchy1"/>
    <dgm:cxn modelId="{4A48F968-8D0B-40C4-8B36-7728CA1C408C}" srcId="{B6EDF20B-A63E-4EEA-B990-7BDEBE1E1404}" destId="{41B5805D-7B24-4EB5-AC10-C2F8615E0585}" srcOrd="0" destOrd="0" parTransId="{B2EED330-3EB9-4E26-B75B-B113387AABEA}" sibTransId="{93B82626-8561-4248-9892-A26BD85FE129}"/>
    <dgm:cxn modelId="{04CAD7CC-CFBB-4536-A807-1EBA09F2620A}" srcId="{33011C44-78A5-4765-83C8-DECDB2F1401E}" destId="{6934474E-CFA0-4965-B302-7FD308D32FA3}" srcOrd="0" destOrd="0" parTransId="{3C2E368E-B794-4812-B91D-3CE410280DD5}" sibTransId="{FF26903E-088C-4838-821E-C26A6AB2A1DF}"/>
    <dgm:cxn modelId="{10A77A48-47F2-42A5-8C55-F4B8BC404191}" type="presOf" srcId="{B6EDF20B-A63E-4EEA-B990-7BDEBE1E1404}" destId="{F10E1EDC-56EC-406C-9EB8-0B8AF9F7E4E6}" srcOrd="0" destOrd="0" presId="urn:microsoft.com/office/officeart/2005/8/layout/hierarchy1"/>
    <dgm:cxn modelId="{F00F602B-D8A8-4D52-A3FA-720155429E31}" type="presOf" srcId="{6934474E-CFA0-4965-B302-7FD308D32FA3}" destId="{D433B8EC-D427-428B-AFD0-5C46D271F90A}" srcOrd="0" destOrd="0" presId="urn:microsoft.com/office/officeart/2005/8/layout/hierarchy1"/>
    <dgm:cxn modelId="{FB70CB18-EA9F-492A-BE83-45885498600B}" srcId="{AF7F2F15-74A5-4DAA-A90F-939C409AE069}" destId="{33011C44-78A5-4765-83C8-DECDB2F1401E}" srcOrd="1" destOrd="0" parTransId="{6568C167-4F63-4F6E-A6F7-C16647203ABB}" sibTransId="{5113CAE4-67EB-4F69-B937-6E0C3BBABA44}"/>
    <dgm:cxn modelId="{E3909B3E-3704-43A7-8933-1D12D177E2B5}" type="presOf" srcId="{AF7F2F15-74A5-4DAA-A90F-939C409AE069}" destId="{7044C9B4-63D0-47C3-B748-B99A52F656EE}" srcOrd="0" destOrd="0" presId="urn:microsoft.com/office/officeart/2005/8/layout/hierarchy1"/>
    <dgm:cxn modelId="{3F9267CA-499A-427B-9E09-DA1697B0E1AA}" type="presOf" srcId="{83F92240-B742-45B2-AB41-76871DD5B6F7}" destId="{513E7007-317A-493C-A242-6A30D19B3D00}" srcOrd="0" destOrd="0" presId="urn:microsoft.com/office/officeart/2005/8/layout/hierarchy1"/>
    <dgm:cxn modelId="{78F821B3-9E77-4CF1-B362-7AA97C110765}" type="presOf" srcId="{33011C44-78A5-4765-83C8-DECDB2F1401E}" destId="{5DF60FB9-D470-42E0-AEEA-CB865A3F9BD3}" srcOrd="0" destOrd="0" presId="urn:microsoft.com/office/officeart/2005/8/layout/hierarchy1"/>
    <dgm:cxn modelId="{AC68014F-91D8-45DF-93AF-D026D45D43AA}" type="presOf" srcId="{3C2E368E-B794-4812-B91D-3CE410280DD5}" destId="{3AA2D550-64DA-4362-A710-69464B88AF21}" srcOrd="0" destOrd="0" presId="urn:microsoft.com/office/officeart/2005/8/layout/hierarchy1"/>
    <dgm:cxn modelId="{17559B50-5B21-49DE-AA01-42F4B74C8119}" type="presOf" srcId="{41B5805D-7B24-4EB5-AC10-C2F8615E0585}" destId="{493635A2-3A42-44EE-886E-3F5F40E92512}" srcOrd="0" destOrd="0" presId="urn:microsoft.com/office/officeart/2005/8/layout/hierarchy1"/>
    <dgm:cxn modelId="{64EBBC96-6B20-4EB6-8675-CD9F16DD7206}" type="presOf" srcId="{B2EED330-3EB9-4E26-B75B-B113387AABEA}" destId="{492C3908-78D4-4D4B-82BB-F9F97DEBE904}" srcOrd="0" destOrd="0" presId="urn:microsoft.com/office/officeart/2005/8/layout/hierarchy1"/>
    <dgm:cxn modelId="{F7A02C25-5BCD-421C-80CF-E5DD40950552}" srcId="{AF7F2F15-74A5-4DAA-A90F-939C409AE069}" destId="{B6EDF20B-A63E-4EEA-B990-7BDEBE1E1404}" srcOrd="0" destOrd="0" parTransId="{83F92240-B742-45B2-AB41-76871DD5B6F7}" sibTransId="{9AD0AE15-0FEF-43D2-95B4-190A3FA09014}"/>
    <dgm:cxn modelId="{6B53B6EB-D635-4B35-BBA1-CE79B8697F08}" type="presOf" srcId="{6568C167-4F63-4F6E-A6F7-C16647203ABB}" destId="{61F12C15-811C-459A-8452-E30C2395BDBC}" srcOrd="0" destOrd="0" presId="urn:microsoft.com/office/officeart/2005/8/layout/hierarchy1"/>
    <dgm:cxn modelId="{E46B9C4E-EF1A-44C5-BD9F-3ADD8D254A22}" srcId="{5B922960-6F5A-420E-A376-F8D4E2EA8CC9}" destId="{AF7F2F15-74A5-4DAA-A90F-939C409AE069}" srcOrd="0" destOrd="0" parTransId="{FD517D57-1F4E-4179-98A1-974BAECF1A2F}" sibTransId="{843F3843-4E31-4E2D-8F9B-73E26A31BF3F}"/>
    <dgm:cxn modelId="{56A1E31D-0310-4A99-BBE0-443C1DB6026A}" type="presParOf" srcId="{B47BDA50-077C-4F6E-A00F-BD04A14E3219}" destId="{5499D462-0727-4444-997D-8D37D66C05B4}" srcOrd="0" destOrd="0" presId="urn:microsoft.com/office/officeart/2005/8/layout/hierarchy1"/>
    <dgm:cxn modelId="{47B2AF47-EE63-444E-88BE-168857471C86}" type="presParOf" srcId="{5499D462-0727-4444-997D-8D37D66C05B4}" destId="{B5E1A897-BC1B-44BA-83D0-8E5646F3086E}" srcOrd="0" destOrd="0" presId="urn:microsoft.com/office/officeart/2005/8/layout/hierarchy1"/>
    <dgm:cxn modelId="{B77972A9-B3C8-49AF-97A4-76D9D8E688C7}" type="presParOf" srcId="{B5E1A897-BC1B-44BA-83D0-8E5646F3086E}" destId="{F0B9C3A1-6C5E-4158-8E95-594B8FB21E08}" srcOrd="0" destOrd="0" presId="urn:microsoft.com/office/officeart/2005/8/layout/hierarchy1"/>
    <dgm:cxn modelId="{E576DE74-E525-4A70-B094-869AEDC41CBE}" type="presParOf" srcId="{B5E1A897-BC1B-44BA-83D0-8E5646F3086E}" destId="{7044C9B4-63D0-47C3-B748-B99A52F656EE}" srcOrd="1" destOrd="0" presId="urn:microsoft.com/office/officeart/2005/8/layout/hierarchy1"/>
    <dgm:cxn modelId="{88D64AE1-4BC8-41D8-9134-D09B36270243}" type="presParOf" srcId="{5499D462-0727-4444-997D-8D37D66C05B4}" destId="{60D7606E-A233-408B-A9B2-0D366BF4C8A0}" srcOrd="1" destOrd="0" presId="urn:microsoft.com/office/officeart/2005/8/layout/hierarchy1"/>
    <dgm:cxn modelId="{17B81DA9-C4F3-426B-A2FE-1459237CA372}" type="presParOf" srcId="{60D7606E-A233-408B-A9B2-0D366BF4C8A0}" destId="{513E7007-317A-493C-A242-6A30D19B3D00}" srcOrd="0" destOrd="0" presId="urn:microsoft.com/office/officeart/2005/8/layout/hierarchy1"/>
    <dgm:cxn modelId="{83109D2D-A20C-4B65-9487-AD2860E5264F}" type="presParOf" srcId="{60D7606E-A233-408B-A9B2-0D366BF4C8A0}" destId="{492599BA-7590-4E49-AA2A-A2E03BCF7310}" srcOrd="1" destOrd="0" presId="urn:microsoft.com/office/officeart/2005/8/layout/hierarchy1"/>
    <dgm:cxn modelId="{5F333157-6E68-4BE8-91DB-4D9AB97EC068}" type="presParOf" srcId="{492599BA-7590-4E49-AA2A-A2E03BCF7310}" destId="{535C50FB-F403-4152-8EB3-055E2A3CF80E}" srcOrd="0" destOrd="0" presId="urn:microsoft.com/office/officeart/2005/8/layout/hierarchy1"/>
    <dgm:cxn modelId="{294B8369-1BA1-4FB3-859D-06CD5C119A7C}" type="presParOf" srcId="{535C50FB-F403-4152-8EB3-055E2A3CF80E}" destId="{E979C52E-4CDB-4271-870F-8C231CCFBBBC}" srcOrd="0" destOrd="0" presId="urn:microsoft.com/office/officeart/2005/8/layout/hierarchy1"/>
    <dgm:cxn modelId="{B85765B1-D9E2-45CC-8DA6-317655669D47}" type="presParOf" srcId="{535C50FB-F403-4152-8EB3-055E2A3CF80E}" destId="{F10E1EDC-56EC-406C-9EB8-0B8AF9F7E4E6}" srcOrd="1" destOrd="0" presId="urn:microsoft.com/office/officeart/2005/8/layout/hierarchy1"/>
    <dgm:cxn modelId="{AE85912E-235C-457D-9D82-9B800266F6AA}" type="presParOf" srcId="{492599BA-7590-4E49-AA2A-A2E03BCF7310}" destId="{2710FACD-D78C-4CAC-9878-415B6EAAF8F7}" srcOrd="1" destOrd="0" presId="urn:microsoft.com/office/officeart/2005/8/layout/hierarchy1"/>
    <dgm:cxn modelId="{02DFCD3D-9889-4CDF-8687-7183BFA4853F}" type="presParOf" srcId="{2710FACD-D78C-4CAC-9878-415B6EAAF8F7}" destId="{492C3908-78D4-4D4B-82BB-F9F97DEBE904}" srcOrd="0" destOrd="0" presId="urn:microsoft.com/office/officeart/2005/8/layout/hierarchy1"/>
    <dgm:cxn modelId="{26824FEF-952B-42C5-B57F-1C6C6DBF1C60}" type="presParOf" srcId="{2710FACD-D78C-4CAC-9878-415B6EAAF8F7}" destId="{B292A81F-93F0-4524-9336-63A4446F88F5}" srcOrd="1" destOrd="0" presId="urn:microsoft.com/office/officeart/2005/8/layout/hierarchy1"/>
    <dgm:cxn modelId="{678F041D-A507-4068-BB1C-819164FF30FB}" type="presParOf" srcId="{B292A81F-93F0-4524-9336-63A4446F88F5}" destId="{D0AE0A72-7435-4DF7-B981-F96F4B2A8983}" srcOrd="0" destOrd="0" presId="urn:microsoft.com/office/officeart/2005/8/layout/hierarchy1"/>
    <dgm:cxn modelId="{6AB7A300-B1A6-42EE-9204-C84356742B78}" type="presParOf" srcId="{D0AE0A72-7435-4DF7-B981-F96F4B2A8983}" destId="{4A2E5DDD-60B8-4BE4-B641-25E2298A23EE}" srcOrd="0" destOrd="0" presId="urn:microsoft.com/office/officeart/2005/8/layout/hierarchy1"/>
    <dgm:cxn modelId="{7E336768-9B3C-4DC2-8A55-0391861661A4}" type="presParOf" srcId="{D0AE0A72-7435-4DF7-B981-F96F4B2A8983}" destId="{493635A2-3A42-44EE-886E-3F5F40E92512}" srcOrd="1" destOrd="0" presId="urn:microsoft.com/office/officeart/2005/8/layout/hierarchy1"/>
    <dgm:cxn modelId="{B395555D-651E-480E-9722-E21258BC421C}" type="presParOf" srcId="{B292A81F-93F0-4524-9336-63A4446F88F5}" destId="{7CBB1251-D28F-4C1A-BA81-D5F70F650114}" srcOrd="1" destOrd="0" presId="urn:microsoft.com/office/officeart/2005/8/layout/hierarchy1"/>
    <dgm:cxn modelId="{1CC90A5A-09BB-470B-9CE7-15EFEE161764}" type="presParOf" srcId="{60D7606E-A233-408B-A9B2-0D366BF4C8A0}" destId="{61F12C15-811C-459A-8452-E30C2395BDBC}" srcOrd="2" destOrd="0" presId="urn:microsoft.com/office/officeart/2005/8/layout/hierarchy1"/>
    <dgm:cxn modelId="{40188428-3591-4086-ABF9-6D04B997B5E9}" type="presParOf" srcId="{60D7606E-A233-408B-A9B2-0D366BF4C8A0}" destId="{B7B841D8-CE89-48D2-A2AE-C0205E3CC72D}" srcOrd="3" destOrd="0" presId="urn:microsoft.com/office/officeart/2005/8/layout/hierarchy1"/>
    <dgm:cxn modelId="{760B4D16-6763-42D4-949E-E26A8CC3251B}" type="presParOf" srcId="{B7B841D8-CE89-48D2-A2AE-C0205E3CC72D}" destId="{24AA1091-7EA8-468E-B5BD-D77B49B73D36}" srcOrd="0" destOrd="0" presId="urn:microsoft.com/office/officeart/2005/8/layout/hierarchy1"/>
    <dgm:cxn modelId="{CD67450B-634E-40F1-A8A5-EF149B8650FC}" type="presParOf" srcId="{24AA1091-7EA8-468E-B5BD-D77B49B73D36}" destId="{AE420FF9-3810-4628-BC83-FAFBFD8DA3BE}" srcOrd="0" destOrd="0" presId="urn:microsoft.com/office/officeart/2005/8/layout/hierarchy1"/>
    <dgm:cxn modelId="{E9DD06D1-CA1E-48C0-87DB-1635F167A050}" type="presParOf" srcId="{24AA1091-7EA8-468E-B5BD-D77B49B73D36}" destId="{5DF60FB9-D470-42E0-AEEA-CB865A3F9BD3}" srcOrd="1" destOrd="0" presId="urn:microsoft.com/office/officeart/2005/8/layout/hierarchy1"/>
    <dgm:cxn modelId="{9F369394-3312-4009-A158-53F0EEF67A33}" type="presParOf" srcId="{B7B841D8-CE89-48D2-A2AE-C0205E3CC72D}" destId="{6B0DEACE-394D-4221-82BF-C67176EB7F8A}" srcOrd="1" destOrd="0" presId="urn:microsoft.com/office/officeart/2005/8/layout/hierarchy1"/>
    <dgm:cxn modelId="{037A2F68-7371-49AD-B1B7-875B79D9CAB3}" type="presParOf" srcId="{6B0DEACE-394D-4221-82BF-C67176EB7F8A}" destId="{3AA2D550-64DA-4362-A710-69464B88AF21}" srcOrd="0" destOrd="0" presId="urn:microsoft.com/office/officeart/2005/8/layout/hierarchy1"/>
    <dgm:cxn modelId="{7932DDCF-A892-4B5F-9319-95C9E18D0CAE}" type="presParOf" srcId="{6B0DEACE-394D-4221-82BF-C67176EB7F8A}" destId="{A61E1EA9-57CA-4047-9333-AA06D04BA2CD}" srcOrd="1" destOrd="0" presId="urn:microsoft.com/office/officeart/2005/8/layout/hierarchy1"/>
    <dgm:cxn modelId="{11265F72-3411-4944-AAFE-A2F4C7037A76}" type="presParOf" srcId="{A61E1EA9-57CA-4047-9333-AA06D04BA2CD}" destId="{BB0BC8EC-951B-4A28-9574-1977B70C0651}" srcOrd="0" destOrd="0" presId="urn:microsoft.com/office/officeart/2005/8/layout/hierarchy1"/>
    <dgm:cxn modelId="{77E68BF5-546C-4CA3-87F3-35F2C6F79ABB}" type="presParOf" srcId="{BB0BC8EC-951B-4A28-9574-1977B70C0651}" destId="{46167093-7E23-4313-BF35-66BBB2A1026B}" srcOrd="0" destOrd="0" presId="urn:microsoft.com/office/officeart/2005/8/layout/hierarchy1"/>
    <dgm:cxn modelId="{3D552FA3-596B-4A51-B195-478776C07A89}" type="presParOf" srcId="{BB0BC8EC-951B-4A28-9574-1977B70C0651}" destId="{D433B8EC-D427-428B-AFD0-5C46D271F90A}" srcOrd="1" destOrd="0" presId="urn:microsoft.com/office/officeart/2005/8/layout/hierarchy1"/>
    <dgm:cxn modelId="{52EE177B-1245-4D70-B74B-7935CDBC1128}" type="presParOf" srcId="{A61E1EA9-57CA-4047-9333-AA06D04BA2CD}" destId="{C551C12B-9327-4CDD-80D6-C44241071F8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B922960-6F5A-420E-A376-F8D4E2EA8CC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F7F2F15-74A5-4DAA-A90F-939C409AE069}">
      <dgm:prSet phldrT="[Текст]" custT="1"/>
      <dgm:spPr/>
      <dgm:t>
        <a:bodyPr/>
        <a:lstStyle/>
        <a:p>
          <a:r>
            <a:rPr lang="ru-RU" sz="3200" dirty="0" smtClean="0"/>
            <a:t>Сочетательное</a:t>
          </a:r>
          <a:endParaRPr lang="ru-RU" sz="3200" dirty="0"/>
        </a:p>
      </dgm:t>
    </dgm:pt>
    <dgm:pt modelId="{FD517D57-1F4E-4179-98A1-974BAECF1A2F}" type="parTrans" cxnId="{E46B9C4E-EF1A-44C5-BD9F-3ADD8D254A22}">
      <dgm:prSet/>
      <dgm:spPr/>
      <dgm:t>
        <a:bodyPr/>
        <a:lstStyle/>
        <a:p>
          <a:endParaRPr lang="ru-RU"/>
        </a:p>
      </dgm:t>
    </dgm:pt>
    <dgm:pt modelId="{843F3843-4E31-4E2D-8F9B-73E26A31BF3F}" type="sibTrans" cxnId="{E46B9C4E-EF1A-44C5-BD9F-3ADD8D254A22}">
      <dgm:prSet/>
      <dgm:spPr/>
      <dgm:t>
        <a:bodyPr/>
        <a:lstStyle/>
        <a:p>
          <a:endParaRPr lang="ru-RU"/>
        </a:p>
      </dgm:t>
    </dgm:pt>
    <dgm:pt modelId="{B6EDF20B-A63E-4EEA-B990-7BDEBE1E1404}">
      <dgm:prSet phldrT="[Текст]" custT="1"/>
      <dgm:spPr/>
      <dgm:t>
        <a:bodyPr/>
        <a:lstStyle/>
        <a:p>
          <a:r>
            <a:rPr lang="en-US" sz="3200" i="1" dirty="0" smtClean="0"/>
            <a:t>a+</a:t>
          </a:r>
          <a:r>
            <a:rPr lang="ru-RU" sz="3200" i="1" dirty="0" smtClean="0"/>
            <a:t>(</a:t>
          </a:r>
          <a:r>
            <a:rPr lang="en-US" sz="3200" i="1" dirty="0" smtClean="0"/>
            <a:t>b</a:t>
          </a:r>
          <a:r>
            <a:rPr lang="ru-RU" sz="3200" i="1" dirty="0" smtClean="0"/>
            <a:t>+с)</a:t>
          </a:r>
          <a:r>
            <a:rPr lang="en-US" sz="3200" i="1" dirty="0" smtClean="0"/>
            <a:t>=(a</a:t>
          </a:r>
          <a:r>
            <a:rPr lang="ru-RU" sz="3200" i="1" dirty="0" smtClean="0"/>
            <a:t>+</a:t>
          </a:r>
          <a:r>
            <a:rPr lang="en-US" sz="3200" i="1" dirty="0" smtClean="0"/>
            <a:t>b)+c</a:t>
          </a:r>
          <a:endParaRPr lang="ru-RU" sz="3200" i="1" dirty="0" smtClean="0"/>
        </a:p>
      </dgm:t>
    </dgm:pt>
    <dgm:pt modelId="{83F92240-B742-45B2-AB41-76871DD5B6F7}" type="parTrans" cxnId="{F7A02C25-5BCD-421C-80CF-E5DD40950552}">
      <dgm:prSet/>
      <dgm:spPr/>
      <dgm:t>
        <a:bodyPr/>
        <a:lstStyle/>
        <a:p>
          <a:endParaRPr lang="ru-RU"/>
        </a:p>
      </dgm:t>
    </dgm:pt>
    <dgm:pt modelId="{9AD0AE15-0FEF-43D2-95B4-190A3FA09014}" type="sibTrans" cxnId="{F7A02C25-5BCD-421C-80CF-E5DD40950552}">
      <dgm:prSet/>
      <dgm:spPr/>
      <dgm:t>
        <a:bodyPr/>
        <a:lstStyle/>
        <a:p>
          <a:endParaRPr lang="ru-RU"/>
        </a:p>
      </dgm:t>
    </dgm:pt>
    <dgm:pt modelId="{41B5805D-7B24-4EB5-AC10-C2F8615E0585}">
      <dgm:prSet phldrT="[Текст]" custT="1"/>
      <dgm:spPr/>
      <dgm:t>
        <a:bodyPr/>
        <a:lstStyle/>
        <a:p>
          <a:r>
            <a:rPr lang="ru-RU" sz="3200" dirty="0" smtClean="0"/>
            <a:t>5+</a:t>
          </a:r>
          <a:r>
            <a:rPr lang="en-US" sz="3200" dirty="0" smtClean="0"/>
            <a:t>(15+</a:t>
          </a:r>
          <a:r>
            <a:rPr lang="ru-RU" sz="3200" dirty="0" smtClean="0"/>
            <a:t>8</a:t>
          </a:r>
          <a:r>
            <a:rPr lang="en-US" sz="3200" dirty="0" smtClean="0"/>
            <a:t>)</a:t>
          </a:r>
          <a:r>
            <a:rPr lang="ru-RU" sz="3200" dirty="0" smtClean="0"/>
            <a:t>=</a:t>
          </a:r>
          <a:r>
            <a:rPr lang="en-US" sz="3200" dirty="0" smtClean="0"/>
            <a:t>(</a:t>
          </a:r>
          <a:r>
            <a:rPr lang="ru-RU" sz="3200" dirty="0" smtClean="0"/>
            <a:t>5</a:t>
          </a:r>
          <a:r>
            <a:rPr lang="en-US" sz="3200" dirty="0" smtClean="0"/>
            <a:t>+15)+8=28</a:t>
          </a:r>
          <a:endParaRPr lang="ru-RU" sz="3200" dirty="0"/>
        </a:p>
      </dgm:t>
    </dgm:pt>
    <dgm:pt modelId="{B2EED330-3EB9-4E26-B75B-B113387AABEA}" type="parTrans" cxnId="{4A48F968-8D0B-40C4-8B36-7728CA1C408C}">
      <dgm:prSet/>
      <dgm:spPr/>
      <dgm:t>
        <a:bodyPr/>
        <a:lstStyle/>
        <a:p>
          <a:endParaRPr lang="ru-RU"/>
        </a:p>
      </dgm:t>
    </dgm:pt>
    <dgm:pt modelId="{93B82626-8561-4248-9892-A26BD85FE129}" type="sibTrans" cxnId="{4A48F968-8D0B-40C4-8B36-7728CA1C408C}">
      <dgm:prSet/>
      <dgm:spPr/>
      <dgm:t>
        <a:bodyPr/>
        <a:lstStyle/>
        <a:p>
          <a:endParaRPr lang="ru-RU"/>
        </a:p>
      </dgm:t>
    </dgm:pt>
    <dgm:pt modelId="{33011C44-78A5-4765-83C8-DECDB2F1401E}">
      <dgm:prSet phldrT="[Текст]" custT="1"/>
      <dgm:spPr/>
      <dgm:t>
        <a:bodyPr/>
        <a:lstStyle/>
        <a:p>
          <a:r>
            <a:rPr lang="en-US" sz="3200" i="1" dirty="0" smtClean="0"/>
            <a:t>a</a:t>
          </a:r>
          <a:r>
            <a:rPr lang="ru-RU" sz="3200" i="1" dirty="0" smtClean="0"/>
            <a:t>· </a:t>
          </a:r>
          <a:r>
            <a:rPr lang="en-US" sz="3200" i="1" dirty="0" smtClean="0"/>
            <a:t>(b</a:t>
          </a:r>
          <a:r>
            <a:rPr lang="ru-RU" sz="3200" i="1" dirty="0" smtClean="0"/>
            <a:t>· </a:t>
          </a:r>
          <a:r>
            <a:rPr lang="en-US" sz="3200" i="1" dirty="0" smtClean="0"/>
            <a:t>c)=(a</a:t>
          </a:r>
          <a:r>
            <a:rPr lang="ru-RU" sz="3200" i="1" dirty="0" smtClean="0"/>
            <a:t>·</a:t>
          </a:r>
          <a:r>
            <a:rPr lang="en-US" sz="3200" i="1" dirty="0" smtClean="0"/>
            <a:t>b)</a:t>
          </a:r>
          <a:r>
            <a:rPr lang="ru-RU" sz="3200" i="1" dirty="0" smtClean="0"/>
            <a:t>· </a:t>
          </a:r>
          <a:r>
            <a:rPr lang="en-US" sz="3200" i="1" dirty="0" smtClean="0"/>
            <a:t>c</a:t>
          </a:r>
          <a:endParaRPr lang="ru-RU" sz="3200" i="1" dirty="0"/>
        </a:p>
      </dgm:t>
    </dgm:pt>
    <dgm:pt modelId="{6568C167-4F63-4F6E-A6F7-C16647203ABB}" type="parTrans" cxnId="{FB70CB18-EA9F-492A-BE83-45885498600B}">
      <dgm:prSet/>
      <dgm:spPr/>
      <dgm:t>
        <a:bodyPr/>
        <a:lstStyle/>
        <a:p>
          <a:endParaRPr lang="ru-RU"/>
        </a:p>
      </dgm:t>
    </dgm:pt>
    <dgm:pt modelId="{5113CAE4-67EB-4F69-B937-6E0C3BBABA44}" type="sibTrans" cxnId="{FB70CB18-EA9F-492A-BE83-45885498600B}">
      <dgm:prSet/>
      <dgm:spPr/>
      <dgm:t>
        <a:bodyPr/>
        <a:lstStyle/>
        <a:p>
          <a:endParaRPr lang="ru-RU"/>
        </a:p>
      </dgm:t>
    </dgm:pt>
    <dgm:pt modelId="{6934474E-CFA0-4965-B302-7FD308D32FA3}">
      <dgm:prSet phldrT="[Текст]" custT="1"/>
      <dgm:spPr/>
      <dgm:t>
        <a:bodyPr/>
        <a:lstStyle/>
        <a:p>
          <a:r>
            <a:rPr lang="en-US" sz="3200" dirty="0" smtClean="0"/>
            <a:t>5</a:t>
          </a:r>
          <a:r>
            <a:rPr lang="ru-RU" sz="3200" dirty="0" smtClean="0"/>
            <a:t>·17· </a:t>
          </a:r>
          <a:r>
            <a:rPr lang="en-US" sz="3200" dirty="0" smtClean="0"/>
            <a:t>2</a:t>
          </a:r>
          <a:r>
            <a:rPr lang="ru-RU" sz="3200" dirty="0" smtClean="0"/>
            <a:t>=</a:t>
          </a:r>
          <a:r>
            <a:rPr lang="en-US" sz="3200" dirty="0" smtClean="0"/>
            <a:t>(5</a:t>
          </a:r>
          <a:r>
            <a:rPr lang="ru-RU" sz="3200" dirty="0" smtClean="0"/>
            <a:t>· </a:t>
          </a:r>
          <a:r>
            <a:rPr lang="en-US" sz="3200" dirty="0" smtClean="0"/>
            <a:t>2)</a:t>
          </a:r>
          <a:r>
            <a:rPr lang="ru-RU" sz="3200" dirty="0" smtClean="0"/>
            <a:t>· 17</a:t>
          </a:r>
          <a:r>
            <a:rPr lang="en-US" sz="3200" dirty="0" smtClean="0"/>
            <a:t>=170</a:t>
          </a:r>
          <a:endParaRPr lang="ru-RU" sz="3200" dirty="0"/>
        </a:p>
      </dgm:t>
    </dgm:pt>
    <dgm:pt modelId="{3C2E368E-B794-4812-B91D-3CE410280DD5}" type="parTrans" cxnId="{04CAD7CC-CFBB-4536-A807-1EBA09F2620A}">
      <dgm:prSet/>
      <dgm:spPr/>
      <dgm:t>
        <a:bodyPr/>
        <a:lstStyle/>
        <a:p>
          <a:endParaRPr lang="ru-RU"/>
        </a:p>
      </dgm:t>
    </dgm:pt>
    <dgm:pt modelId="{FF26903E-088C-4838-821E-C26A6AB2A1DF}" type="sibTrans" cxnId="{04CAD7CC-CFBB-4536-A807-1EBA09F2620A}">
      <dgm:prSet/>
      <dgm:spPr/>
      <dgm:t>
        <a:bodyPr/>
        <a:lstStyle/>
        <a:p>
          <a:endParaRPr lang="ru-RU"/>
        </a:p>
      </dgm:t>
    </dgm:pt>
    <dgm:pt modelId="{B47BDA50-077C-4F6E-A00F-BD04A14E3219}" type="pres">
      <dgm:prSet presAssocID="{5B922960-6F5A-420E-A376-F8D4E2EA8CC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499D462-0727-4444-997D-8D37D66C05B4}" type="pres">
      <dgm:prSet presAssocID="{AF7F2F15-74A5-4DAA-A90F-939C409AE069}" presName="hierRoot1" presStyleCnt="0"/>
      <dgm:spPr/>
    </dgm:pt>
    <dgm:pt modelId="{B5E1A897-BC1B-44BA-83D0-8E5646F3086E}" type="pres">
      <dgm:prSet presAssocID="{AF7F2F15-74A5-4DAA-A90F-939C409AE069}" presName="composite" presStyleCnt="0"/>
      <dgm:spPr/>
    </dgm:pt>
    <dgm:pt modelId="{F0B9C3A1-6C5E-4158-8E95-594B8FB21E08}" type="pres">
      <dgm:prSet presAssocID="{AF7F2F15-74A5-4DAA-A90F-939C409AE069}" presName="background" presStyleLbl="node0" presStyleIdx="0" presStyleCnt="1"/>
      <dgm:spPr/>
    </dgm:pt>
    <dgm:pt modelId="{7044C9B4-63D0-47C3-B748-B99A52F656EE}" type="pres">
      <dgm:prSet presAssocID="{AF7F2F15-74A5-4DAA-A90F-939C409AE069}" presName="text" presStyleLbl="fgAcc0" presStyleIdx="0" presStyleCnt="1" custScaleX="277414" custScaleY="11261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0D7606E-A233-408B-A9B2-0D366BF4C8A0}" type="pres">
      <dgm:prSet presAssocID="{AF7F2F15-74A5-4DAA-A90F-939C409AE069}" presName="hierChild2" presStyleCnt="0"/>
      <dgm:spPr/>
    </dgm:pt>
    <dgm:pt modelId="{513E7007-317A-493C-A242-6A30D19B3D00}" type="pres">
      <dgm:prSet presAssocID="{83F92240-B742-45B2-AB41-76871DD5B6F7}" presName="Name10" presStyleLbl="parChTrans1D2" presStyleIdx="0" presStyleCnt="2"/>
      <dgm:spPr/>
      <dgm:t>
        <a:bodyPr/>
        <a:lstStyle/>
        <a:p>
          <a:endParaRPr lang="ru-RU"/>
        </a:p>
      </dgm:t>
    </dgm:pt>
    <dgm:pt modelId="{492599BA-7590-4E49-AA2A-A2E03BCF7310}" type="pres">
      <dgm:prSet presAssocID="{B6EDF20B-A63E-4EEA-B990-7BDEBE1E1404}" presName="hierRoot2" presStyleCnt="0"/>
      <dgm:spPr/>
    </dgm:pt>
    <dgm:pt modelId="{535C50FB-F403-4152-8EB3-055E2A3CF80E}" type="pres">
      <dgm:prSet presAssocID="{B6EDF20B-A63E-4EEA-B990-7BDEBE1E1404}" presName="composite2" presStyleCnt="0"/>
      <dgm:spPr/>
    </dgm:pt>
    <dgm:pt modelId="{E979C52E-4CDB-4271-870F-8C231CCFBBBC}" type="pres">
      <dgm:prSet presAssocID="{B6EDF20B-A63E-4EEA-B990-7BDEBE1E1404}" presName="background2" presStyleLbl="node2" presStyleIdx="0" presStyleCnt="2"/>
      <dgm:spPr/>
    </dgm:pt>
    <dgm:pt modelId="{F10E1EDC-56EC-406C-9EB8-0B8AF9F7E4E6}" type="pres">
      <dgm:prSet presAssocID="{B6EDF20B-A63E-4EEA-B990-7BDEBE1E1404}" presName="text2" presStyleLbl="fgAcc2" presStyleIdx="0" presStyleCnt="2" custScaleX="230822" custScaleY="8617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710FACD-D78C-4CAC-9878-415B6EAAF8F7}" type="pres">
      <dgm:prSet presAssocID="{B6EDF20B-A63E-4EEA-B990-7BDEBE1E1404}" presName="hierChild3" presStyleCnt="0"/>
      <dgm:spPr/>
    </dgm:pt>
    <dgm:pt modelId="{492C3908-78D4-4D4B-82BB-F9F97DEBE904}" type="pres">
      <dgm:prSet presAssocID="{B2EED330-3EB9-4E26-B75B-B113387AABEA}" presName="Name17" presStyleLbl="parChTrans1D3" presStyleIdx="0" presStyleCnt="2"/>
      <dgm:spPr/>
      <dgm:t>
        <a:bodyPr/>
        <a:lstStyle/>
        <a:p>
          <a:endParaRPr lang="ru-RU"/>
        </a:p>
      </dgm:t>
    </dgm:pt>
    <dgm:pt modelId="{B292A81F-93F0-4524-9336-63A4446F88F5}" type="pres">
      <dgm:prSet presAssocID="{41B5805D-7B24-4EB5-AC10-C2F8615E0585}" presName="hierRoot3" presStyleCnt="0"/>
      <dgm:spPr/>
    </dgm:pt>
    <dgm:pt modelId="{D0AE0A72-7435-4DF7-B981-F96F4B2A8983}" type="pres">
      <dgm:prSet presAssocID="{41B5805D-7B24-4EB5-AC10-C2F8615E0585}" presName="composite3" presStyleCnt="0"/>
      <dgm:spPr/>
    </dgm:pt>
    <dgm:pt modelId="{4A2E5DDD-60B8-4BE4-B641-25E2298A23EE}" type="pres">
      <dgm:prSet presAssocID="{41B5805D-7B24-4EB5-AC10-C2F8615E0585}" presName="background3" presStyleLbl="node3" presStyleIdx="0" presStyleCnt="2"/>
      <dgm:spPr/>
    </dgm:pt>
    <dgm:pt modelId="{493635A2-3A42-44EE-886E-3F5F40E92512}" type="pres">
      <dgm:prSet presAssocID="{41B5805D-7B24-4EB5-AC10-C2F8615E0585}" presName="text3" presStyleLbl="fgAcc3" presStyleIdx="0" presStyleCnt="2" custScaleX="264156" custScaleY="9544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CBB1251-D28F-4C1A-BA81-D5F70F650114}" type="pres">
      <dgm:prSet presAssocID="{41B5805D-7B24-4EB5-AC10-C2F8615E0585}" presName="hierChild4" presStyleCnt="0"/>
      <dgm:spPr/>
    </dgm:pt>
    <dgm:pt modelId="{61F12C15-811C-459A-8452-E30C2395BDBC}" type="pres">
      <dgm:prSet presAssocID="{6568C167-4F63-4F6E-A6F7-C16647203ABB}" presName="Name10" presStyleLbl="parChTrans1D2" presStyleIdx="1" presStyleCnt="2"/>
      <dgm:spPr/>
      <dgm:t>
        <a:bodyPr/>
        <a:lstStyle/>
        <a:p>
          <a:endParaRPr lang="ru-RU"/>
        </a:p>
      </dgm:t>
    </dgm:pt>
    <dgm:pt modelId="{B7B841D8-CE89-48D2-A2AE-C0205E3CC72D}" type="pres">
      <dgm:prSet presAssocID="{33011C44-78A5-4765-83C8-DECDB2F1401E}" presName="hierRoot2" presStyleCnt="0"/>
      <dgm:spPr/>
    </dgm:pt>
    <dgm:pt modelId="{24AA1091-7EA8-468E-B5BD-D77B49B73D36}" type="pres">
      <dgm:prSet presAssocID="{33011C44-78A5-4765-83C8-DECDB2F1401E}" presName="composite2" presStyleCnt="0"/>
      <dgm:spPr/>
    </dgm:pt>
    <dgm:pt modelId="{AE420FF9-3810-4628-BC83-FAFBFD8DA3BE}" type="pres">
      <dgm:prSet presAssocID="{33011C44-78A5-4765-83C8-DECDB2F1401E}" presName="background2" presStyleLbl="node2" presStyleIdx="1" presStyleCnt="2"/>
      <dgm:spPr/>
    </dgm:pt>
    <dgm:pt modelId="{5DF60FB9-D470-42E0-AEEA-CB865A3F9BD3}" type="pres">
      <dgm:prSet presAssocID="{33011C44-78A5-4765-83C8-DECDB2F1401E}" presName="text2" presStyleLbl="fgAcc2" presStyleIdx="1" presStyleCnt="2" custScaleX="209483" custScaleY="84558" custLinFactNeighborX="-4985" custLinFactNeighborY="-363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B0DEACE-394D-4221-82BF-C67176EB7F8A}" type="pres">
      <dgm:prSet presAssocID="{33011C44-78A5-4765-83C8-DECDB2F1401E}" presName="hierChild3" presStyleCnt="0"/>
      <dgm:spPr/>
    </dgm:pt>
    <dgm:pt modelId="{3AA2D550-64DA-4362-A710-69464B88AF21}" type="pres">
      <dgm:prSet presAssocID="{3C2E368E-B794-4812-B91D-3CE410280DD5}" presName="Name17" presStyleLbl="parChTrans1D3" presStyleIdx="1" presStyleCnt="2"/>
      <dgm:spPr/>
      <dgm:t>
        <a:bodyPr/>
        <a:lstStyle/>
        <a:p>
          <a:endParaRPr lang="ru-RU"/>
        </a:p>
      </dgm:t>
    </dgm:pt>
    <dgm:pt modelId="{A61E1EA9-57CA-4047-9333-AA06D04BA2CD}" type="pres">
      <dgm:prSet presAssocID="{6934474E-CFA0-4965-B302-7FD308D32FA3}" presName="hierRoot3" presStyleCnt="0"/>
      <dgm:spPr/>
    </dgm:pt>
    <dgm:pt modelId="{BB0BC8EC-951B-4A28-9574-1977B70C0651}" type="pres">
      <dgm:prSet presAssocID="{6934474E-CFA0-4965-B302-7FD308D32FA3}" presName="composite3" presStyleCnt="0"/>
      <dgm:spPr/>
    </dgm:pt>
    <dgm:pt modelId="{46167093-7E23-4313-BF35-66BBB2A1026B}" type="pres">
      <dgm:prSet presAssocID="{6934474E-CFA0-4965-B302-7FD308D32FA3}" presName="background3" presStyleLbl="node3" presStyleIdx="1" presStyleCnt="2"/>
      <dgm:spPr/>
    </dgm:pt>
    <dgm:pt modelId="{D433B8EC-D427-428B-AFD0-5C46D271F90A}" type="pres">
      <dgm:prSet presAssocID="{6934474E-CFA0-4965-B302-7FD308D32FA3}" presName="text3" presStyleLbl="fgAcc3" presStyleIdx="1" presStyleCnt="2" custScaleX="263265" custScaleY="103670" custLinFactNeighborX="-11402" custLinFactNeighborY="-504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551C12B-9327-4CDD-80D6-C44241071F84}" type="pres">
      <dgm:prSet presAssocID="{6934474E-CFA0-4965-B302-7FD308D32FA3}" presName="hierChild4" presStyleCnt="0"/>
      <dgm:spPr/>
    </dgm:pt>
  </dgm:ptLst>
  <dgm:cxnLst>
    <dgm:cxn modelId="{5E813ABC-CFEC-42A3-9CA3-94C61F3FD84F}" type="presOf" srcId="{B2EED330-3EB9-4E26-B75B-B113387AABEA}" destId="{492C3908-78D4-4D4B-82BB-F9F97DEBE904}" srcOrd="0" destOrd="0" presId="urn:microsoft.com/office/officeart/2005/8/layout/hierarchy1"/>
    <dgm:cxn modelId="{04CAD7CC-CFBB-4536-A807-1EBA09F2620A}" srcId="{33011C44-78A5-4765-83C8-DECDB2F1401E}" destId="{6934474E-CFA0-4965-B302-7FD308D32FA3}" srcOrd="0" destOrd="0" parTransId="{3C2E368E-B794-4812-B91D-3CE410280DD5}" sibTransId="{FF26903E-088C-4838-821E-C26A6AB2A1DF}"/>
    <dgm:cxn modelId="{4A48F968-8D0B-40C4-8B36-7728CA1C408C}" srcId="{B6EDF20B-A63E-4EEA-B990-7BDEBE1E1404}" destId="{41B5805D-7B24-4EB5-AC10-C2F8615E0585}" srcOrd="0" destOrd="0" parTransId="{B2EED330-3EB9-4E26-B75B-B113387AABEA}" sibTransId="{93B82626-8561-4248-9892-A26BD85FE129}"/>
    <dgm:cxn modelId="{FB70CB18-EA9F-492A-BE83-45885498600B}" srcId="{AF7F2F15-74A5-4DAA-A90F-939C409AE069}" destId="{33011C44-78A5-4765-83C8-DECDB2F1401E}" srcOrd="1" destOrd="0" parTransId="{6568C167-4F63-4F6E-A6F7-C16647203ABB}" sibTransId="{5113CAE4-67EB-4F69-B937-6E0C3BBABA44}"/>
    <dgm:cxn modelId="{59475D6A-C620-4EEB-B6DF-F5C88E0B048C}" type="presOf" srcId="{AF7F2F15-74A5-4DAA-A90F-939C409AE069}" destId="{7044C9B4-63D0-47C3-B748-B99A52F656EE}" srcOrd="0" destOrd="0" presId="urn:microsoft.com/office/officeart/2005/8/layout/hierarchy1"/>
    <dgm:cxn modelId="{E6A7BF0B-1E79-4E67-BAB6-970FC7EC9250}" type="presOf" srcId="{33011C44-78A5-4765-83C8-DECDB2F1401E}" destId="{5DF60FB9-D470-42E0-AEEA-CB865A3F9BD3}" srcOrd="0" destOrd="0" presId="urn:microsoft.com/office/officeart/2005/8/layout/hierarchy1"/>
    <dgm:cxn modelId="{9BC9019B-0E2A-4B42-A856-09EDACE92125}" type="presOf" srcId="{83F92240-B742-45B2-AB41-76871DD5B6F7}" destId="{513E7007-317A-493C-A242-6A30D19B3D00}" srcOrd="0" destOrd="0" presId="urn:microsoft.com/office/officeart/2005/8/layout/hierarchy1"/>
    <dgm:cxn modelId="{6208581A-1C0F-4154-BCE2-713301F392D5}" type="presOf" srcId="{6568C167-4F63-4F6E-A6F7-C16647203ABB}" destId="{61F12C15-811C-459A-8452-E30C2395BDBC}" srcOrd="0" destOrd="0" presId="urn:microsoft.com/office/officeart/2005/8/layout/hierarchy1"/>
    <dgm:cxn modelId="{159F6FD5-8C31-46E5-B6E4-F079458B92D3}" type="presOf" srcId="{41B5805D-7B24-4EB5-AC10-C2F8615E0585}" destId="{493635A2-3A42-44EE-886E-3F5F40E92512}" srcOrd="0" destOrd="0" presId="urn:microsoft.com/office/officeart/2005/8/layout/hierarchy1"/>
    <dgm:cxn modelId="{F6611455-51A7-4BE8-898A-B615C8319FE6}" type="presOf" srcId="{B6EDF20B-A63E-4EEA-B990-7BDEBE1E1404}" destId="{F10E1EDC-56EC-406C-9EB8-0B8AF9F7E4E6}" srcOrd="0" destOrd="0" presId="urn:microsoft.com/office/officeart/2005/8/layout/hierarchy1"/>
    <dgm:cxn modelId="{F7A02C25-5BCD-421C-80CF-E5DD40950552}" srcId="{AF7F2F15-74A5-4DAA-A90F-939C409AE069}" destId="{B6EDF20B-A63E-4EEA-B990-7BDEBE1E1404}" srcOrd="0" destOrd="0" parTransId="{83F92240-B742-45B2-AB41-76871DD5B6F7}" sibTransId="{9AD0AE15-0FEF-43D2-95B4-190A3FA09014}"/>
    <dgm:cxn modelId="{57C7853A-DA7B-40C6-8B07-EDFD7F1EDAD9}" type="presOf" srcId="{6934474E-CFA0-4965-B302-7FD308D32FA3}" destId="{D433B8EC-D427-428B-AFD0-5C46D271F90A}" srcOrd="0" destOrd="0" presId="urn:microsoft.com/office/officeart/2005/8/layout/hierarchy1"/>
    <dgm:cxn modelId="{4F20B98A-3DE1-41A0-BBAD-B6D1986E5C23}" type="presOf" srcId="{3C2E368E-B794-4812-B91D-3CE410280DD5}" destId="{3AA2D550-64DA-4362-A710-69464B88AF21}" srcOrd="0" destOrd="0" presId="urn:microsoft.com/office/officeart/2005/8/layout/hierarchy1"/>
    <dgm:cxn modelId="{E46B9C4E-EF1A-44C5-BD9F-3ADD8D254A22}" srcId="{5B922960-6F5A-420E-A376-F8D4E2EA8CC9}" destId="{AF7F2F15-74A5-4DAA-A90F-939C409AE069}" srcOrd="0" destOrd="0" parTransId="{FD517D57-1F4E-4179-98A1-974BAECF1A2F}" sibTransId="{843F3843-4E31-4E2D-8F9B-73E26A31BF3F}"/>
    <dgm:cxn modelId="{2B9A1933-8E50-4978-BB43-2463C990C380}" type="presOf" srcId="{5B922960-6F5A-420E-A376-F8D4E2EA8CC9}" destId="{B47BDA50-077C-4F6E-A00F-BD04A14E3219}" srcOrd="0" destOrd="0" presId="urn:microsoft.com/office/officeart/2005/8/layout/hierarchy1"/>
    <dgm:cxn modelId="{4AFDAAC7-7ECA-4BBE-A88B-095119D476E4}" type="presParOf" srcId="{B47BDA50-077C-4F6E-A00F-BD04A14E3219}" destId="{5499D462-0727-4444-997D-8D37D66C05B4}" srcOrd="0" destOrd="0" presId="urn:microsoft.com/office/officeart/2005/8/layout/hierarchy1"/>
    <dgm:cxn modelId="{367BED13-9DB8-4E93-A561-0892C9AEAE60}" type="presParOf" srcId="{5499D462-0727-4444-997D-8D37D66C05B4}" destId="{B5E1A897-BC1B-44BA-83D0-8E5646F3086E}" srcOrd="0" destOrd="0" presId="urn:microsoft.com/office/officeart/2005/8/layout/hierarchy1"/>
    <dgm:cxn modelId="{E068D6D5-C40E-488E-BE56-15F5A3AFB483}" type="presParOf" srcId="{B5E1A897-BC1B-44BA-83D0-8E5646F3086E}" destId="{F0B9C3A1-6C5E-4158-8E95-594B8FB21E08}" srcOrd="0" destOrd="0" presId="urn:microsoft.com/office/officeart/2005/8/layout/hierarchy1"/>
    <dgm:cxn modelId="{10C4EDE5-128A-49F7-9889-AA28C45353E1}" type="presParOf" srcId="{B5E1A897-BC1B-44BA-83D0-8E5646F3086E}" destId="{7044C9B4-63D0-47C3-B748-B99A52F656EE}" srcOrd="1" destOrd="0" presId="urn:microsoft.com/office/officeart/2005/8/layout/hierarchy1"/>
    <dgm:cxn modelId="{ADD1FC7E-2ED6-430E-82CB-116ACA34170F}" type="presParOf" srcId="{5499D462-0727-4444-997D-8D37D66C05B4}" destId="{60D7606E-A233-408B-A9B2-0D366BF4C8A0}" srcOrd="1" destOrd="0" presId="urn:microsoft.com/office/officeart/2005/8/layout/hierarchy1"/>
    <dgm:cxn modelId="{952370A0-6BF1-4D61-8A40-D58043EE4167}" type="presParOf" srcId="{60D7606E-A233-408B-A9B2-0D366BF4C8A0}" destId="{513E7007-317A-493C-A242-6A30D19B3D00}" srcOrd="0" destOrd="0" presId="urn:microsoft.com/office/officeart/2005/8/layout/hierarchy1"/>
    <dgm:cxn modelId="{44D2CC90-B8FA-4041-8068-71CD3170A6DB}" type="presParOf" srcId="{60D7606E-A233-408B-A9B2-0D366BF4C8A0}" destId="{492599BA-7590-4E49-AA2A-A2E03BCF7310}" srcOrd="1" destOrd="0" presId="urn:microsoft.com/office/officeart/2005/8/layout/hierarchy1"/>
    <dgm:cxn modelId="{FC5BF030-EFAA-47FD-957A-08C37AD733D9}" type="presParOf" srcId="{492599BA-7590-4E49-AA2A-A2E03BCF7310}" destId="{535C50FB-F403-4152-8EB3-055E2A3CF80E}" srcOrd="0" destOrd="0" presId="urn:microsoft.com/office/officeart/2005/8/layout/hierarchy1"/>
    <dgm:cxn modelId="{1D69BD48-BE2B-4D83-A837-896998349AAE}" type="presParOf" srcId="{535C50FB-F403-4152-8EB3-055E2A3CF80E}" destId="{E979C52E-4CDB-4271-870F-8C231CCFBBBC}" srcOrd="0" destOrd="0" presId="urn:microsoft.com/office/officeart/2005/8/layout/hierarchy1"/>
    <dgm:cxn modelId="{8228EF3B-E3DB-40AA-B8B0-62C6BF5ADDE7}" type="presParOf" srcId="{535C50FB-F403-4152-8EB3-055E2A3CF80E}" destId="{F10E1EDC-56EC-406C-9EB8-0B8AF9F7E4E6}" srcOrd="1" destOrd="0" presId="urn:microsoft.com/office/officeart/2005/8/layout/hierarchy1"/>
    <dgm:cxn modelId="{3CB282EE-C40A-4DE3-B7B4-A3EF7CAA94D7}" type="presParOf" srcId="{492599BA-7590-4E49-AA2A-A2E03BCF7310}" destId="{2710FACD-D78C-4CAC-9878-415B6EAAF8F7}" srcOrd="1" destOrd="0" presId="urn:microsoft.com/office/officeart/2005/8/layout/hierarchy1"/>
    <dgm:cxn modelId="{034802AE-EE9B-4FA2-8D38-AA75353BBE04}" type="presParOf" srcId="{2710FACD-D78C-4CAC-9878-415B6EAAF8F7}" destId="{492C3908-78D4-4D4B-82BB-F9F97DEBE904}" srcOrd="0" destOrd="0" presId="urn:microsoft.com/office/officeart/2005/8/layout/hierarchy1"/>
    <dgm:cxn modelId="{22143F0B-31C7-49E8-B64A-A5615405374D}" type="presParOf" srcId="{2710FACD-D78C-4CAC-9878-415B6EAAF8F7}" destId="{B292A81F-93F0-4524-9336-63A4446F88F5}" srcOrd="1" destOrd="0" presId="urn:microsoft.com/office/officeart/2005/8/layout/hierarchy1"/>
    <dgm:cxn modelId="{3A6796FF-F87F-45E6-87DB-CA33628546BC}" type="presParOf" srcId="{B292A81F-93F0-4524-9336-63A4446F88F5}" destId="{D0AE0A72-7435-4DF7-B981-F96F4B2A8983}" srcOrd="0" destOrd="0" presId="urn:microsoft.com/office/officeart/2005/8/layout/hierarchy1"/>
    <dgm:cxn modelId="{1A3D4BA7-6FF8-41D7-B76B-30340194A258}" type="presParOf" srcId="{D0AE0A72-7435-4DF7-B981-F96F4B2A8983}" destId="{4A2E5DDD-60B8-4BE4-B641-25E2298A23EE}" srcOrd="0" destOrd="0" presId="urn:microsoft.com/office/officeart/2005/8/layout/hierarchy1"/>
    <dgm:cxn modelId="{DA1D0BE9-F41D-4AA9-A9C5-43BABDBA2D62}" type="presParOf" srcId="{D0AE0A72-7435-4DF7-B981-F96F4B2A8983}" destId="{493635A2-3A42-44EE-886E-3F5F40E92512}" srcOrd="1" destOrd="0" presId="urn:microsoft.com/office/officeart/2005/8/layout/hierarchy1"/>
    <dgm:cxn modelId="{D93444A7-C6C3-4AA9-95E0-24FAE9F75A10}" type="presParOf" srcId="{B292A81F-93F0-4524-9336-63A4446F88F5}" destId="{7CBB1251-D28F-4C1A-BA81-D5F70F650114}" srcOrd="1" destOrd="0" presId="urn:microsoft.com/office/officeart/2005/8/layout/hierarchy1"/>
    <dgm:cxn modelId="{E1620A2B-9824-414D-9F76-F12948B6B534}" type="presParOf" srcId="{60D7606E-A233-408B-A9B2-0D366BF4C8A0}" destId="{61F12C15-811C-459A-8452-E30C2395BDBC}" srcOrd="2" destOrd="0" presId="urn:microsoft.com/office/officeart/2005/8/layout/hierarchy1"/>
    <dgm:cxn modelId="{14D9A9C5-1F8E-4F19-ADE6-5A784E73BC07}" type="presParOf" srcId="{60D7606E-A233-408B-A9B2-0D366BF4C8A0}" destId="{B7B841D8-CE89-48D2-A2AE-C0205E3CC72D}" srcOrd="3" destOrd="0" presId="urn:microsoft.com/office/officeart/2005/8/layout/hierarchy1"/>
    <dgm:cxn modelId="{824B46BB-06D8-473F-833B-E70E80C02A21}" type="presParOf" srcId="{B7B841D8-CE89-48D2-A2AE-C0205E3CC72D}" destId="{24AA1091-7EA8-468E-B5BD-D77B49B73D36}" srcOrd="0" destOrd="0" presId="urn:microsoft.com/office/officeart/2005/8/layout/hierarchy1"/>
    <dgm:cxn modelId="{E30BD628-8481-43F3-9EFB-2E7655859F23}" type="presParOf" srcId="{24AA1091-7EA8-468E-B5BD-D77B49B73D36}" destId="{AE420FF9-3810-4628-BC83-FAFBFD8DA3BE}" srcOrd="0" destOrd="0" presId="urn:microsoft.com/office/officeart/2005/8/layout/hierarchy1"/>
    <dgm:cxn modelId="{652CCB05-93BB-48DB-88F0-BFEF9B2C6EA1}" type="presParOf" srcId="{24AA1091-7EA8-468E-B5BD-D77B49B73D36}" destId="{5DF60FB9-D470-42E0-AEEA-CB865A3F9BD3}" srcOrd="1" destOrd="0" presId="urn:microsoft.com/office/officeart/2005/8/layout/hierarchy1"/>
    <dgm:cxn modelId="{730BC53A-9736-4025-9662-CB3C1E50E5C7}" type="presParOf" srcId="{B7B841D8-CE89-48D2-A2AE-C0205E3CC72D}" destId="{6B0DEACE-394D-4221-82BF-C67176EB7F8A}" srcOrd="1" destOrd="0" presId="urn:microsoft.com/office/officeart/2005/8/layout/hierarchy1"/>
    <dgm:cxn modelId="{A572A95B-E461-4002-A839-9A753E661D69}" type="presParOf" srcId="{6B0DEACE-394D-4221-82BF-C67176EB7F8A}" destId="{3AA2D550-64DA-4362-A710-69464B88AF21}" srcOrd="0" destOrd="0" presId="urn:microsoft.com/office/officeart/2005/8/layout/hierarchy1"/>
    <dgm:cxn modelId="{EB561741-7090-4B55-B6A3-92C1CA915C4D}" type="presParOf" srcId="{6B0DEACE-394D-4221-82BF-C67176EB7F8A}" destId="{A61E1EA9-57CA-4047-9333-AA06D04BA2CD}" srcOrd="1" destOrd="0" presId="urn:microsoft.com/office/officeart/2005/8/layout/hierarchy1"/>
    <dgm:cxn modelId="{788BBC86-ECCD-41E3-95DE-CE6133804DD8}" type="presParOf" srcId="{A61E1EA9-57CA-4047-9333-AA06D04BA2CD}" destId="{BB0BC8EC-951B-4A28-9574-1977B70C0651}" srcOrd="0" destOrd="0" presId="urn:microsoft.com/office/officeart/2005/8/layout/hierarchy1"/>
    <dgm:cxn modelId="{1966575F-3FD2-4E67-B685-B9A7989B49CB}" type="presParOf" srcId="{BB0BC8EC-951B-4A28-9574-1977B70C0651}" destId="{46167093-7E23-4313-BF35-66BBB2A1026B}" srcOrd="0" destOrd="0" presId="urn:microsoft.com/office/officeart/2005/8/layout/hierarchy1"/>
    <dgm:cxn modelId="{6E0B0AF9-37B8-481B-A5AB-EE9D90871D9D}" type="presParOf" srcId="{BB0BC8EC-951B-4A28-9574-1977B70C0651}" destId="{D433B8EC-D427-428B-AFD0-5C46D271F90A}" srcOrd="1" destOrd="0" presId="urn:microsoft.com/office/officeart/2005/8/layout/hierarchy1"/>
    <dgm:cxn modelId="{B8AE658E-978F-408B-8FB9-26FFECA1EDF7}" type="presParOf" srcId="{A61E1EA9-57CA-4047-9333-AA06D04BA2CD}" destId="{C551C12B-9327-4CDD-80D6-C44241071F8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AA2D550-64DA-4362-A710-69464B88AF21}">
      <dsp:nvSpPr>
        <dsp:cNvPr id="0" name=""/>
        <dsp:cNvSpPr/>
      </dsp:nvSpPr>
      <dsp:spPr>
        <a:xfrm>
          <a:off x="5656660" y="2624031"/>
          <a:ext cx="159825" cy="378803"/>
        </a:xfrm>
        <a:custGeom>
          <a:avLst/>
          <a:gdLst/>
          <a:ahLst/>
          <a:cxnLst/>
          <a:rect l="0" t="0" r="0" b="0"/>
          <a:pathLst>
            <a:path>
              <a:moveTo>
                <a:pt x="159825" y="0"/>
              </a:moveTo>
              <a:lnTo>
                <a:pt x="159825" y="218651"/>
              </a:lnTo>
              <a:lnTo>
                <a:pt x="0" y="218651"/>
              </a:lnTo>
              <a:lnTo>
                <a:pt x="0" y="3788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F12C15-811C-459A-8452-E30C2395BDBC}">
      <dsp:nvSpPr>
        <dsp:cNvPr id="0" name=""/>
        <dsp:cNvSpPr/>
      </dsp:nvSpPr>
      <dsp:spPr>
        <a:xfrm>
          <a:off x="4329583" y="1197830"/>
          <a:ext cx="1486902" cy="5015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393"/>
              </a:lnTo>
              <a:lnTo>
                <a:pt x="1486902" y="341393"/>
              </a:lnTo>
              <a:lnTo>
                <a:pt x="1486902" y="5015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2C3908-78D4-4D4B-82BB-F9F97DEBE904}">
      <dsp:nvSpPr>
        <dsp:cNvPr id="0" name=""/>
        <dsp:cNvSpPr/>
      </dsp:nvSpPr>
      <dsp:spPr>
        <a:xfrm>
          <a:off x="2648216" y="2513507"/>
          <a:ext cx="91440" cy="50278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27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3E7007-317A-493C-A242-6A30D19B3D00}">
      <dsp:nvSpPr>
        <dsp:cNvPr id="0" name=""/>
        <dsp:cNvSpPr/>
      </dsp:nvSpPr>
      <dsp:spPr>
        <a:xfrm>
          <a:off x="2693936" y="1197830"/>
          <a:ext cx="1635646" cy="541449"/>
        </a:xfrm>
        <a:custGeom>
          <a:avLst/>
          <a:gdLst/>
          <a:ahLst/>
          <a:cxnLst/>
          <a:rect l="0" t="0" r="0" b="0"/>
          <a:pathLst>
            <a:path>
              <a:moveTo>
                <a:pt x="1635646" y="0"/>
              </a:moveTo>
              <a:lnTo>
                <a:pt x="1635646" y="381297"/>
              </a:lnTo>
              <a:lnTo>
                <a:pt x="0" y="381297"/>
              </a:lnTo>
              <a:lnTo>
                <a:pt x="0" y="5414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B9C3A1-6C5E-4158-8E95-594B8FB21E08}">
      <dsp:nvSpPr>
        <dsp:cNvPr id="0" name=""/>
        <dsp:cNvSpPr/>
      </dsp:nvSpPr>
      <dsp:spPr>
        <a:xfrm>
          <a:off x="1931647" y="-38460"/>
          <a:ext cx="4795872" cy="12362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44C9B4-63D0-47C3-B748-B99A52F656EE}">
      <dsp:nvSpPr>
        <dsp:cNvPr id="0" name=""/>
        <dsp:cNvSpPr/>
      </dsp:nvSpPr>
      <dsp:spPr>
        <a:xfrm>
          <a:off x="2123733" y="144021"/>
          <a:ext cx="4795872" cy="12362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Переместительное</a:t>
          </a:r>
          <a:endParaRPr lang="ru-RU" sz="3200" kern="1200" dirty="0"/>
        </a:p>
      </dsp:txBody>
      <dsp:txXfrm>
        <a:off x="2123733" y="144021"/>
        <a:ext cx="4795872" cy="1236291"/>
      </dsp:txXfrm>
    </dsp:sp>
    <dsp:sp modelId="{E979C52E-4CDB-4271-870F-8C231CCFBBBC}">
      <dsp:nvSpPr>
        <dsp:cNvPr id="0" name=""/>
        <dsp:cNvSpPr/>
      </dsp:nvSpPr>
      <dsp:spPr>
        <a:xfrm>
          <a:off x="1491753" y="1739280"/>
          <a:ext cx="2404367" cy="7742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0E1EDC-56EC-406C-9EB8-0B8AF9F7E4E6}">
      <dsp:nvSpPr>
        <dsp:cNvPr id="0" name=""/>
        <dsp:cNvSpPr/>
      </dsp:nvSpPr>
      <dsp:spPr>
        <a:xfrm>
          <a:off x="1683839" y="1921762"/>
          <a:ext cx="2404367" cy="7742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i="1" kern="1200" dirty="0" err="1" smtClean="0"/>
            <a:t>a+b</a:t>
          </a:r>
          <a:r>
            <a:rPr lang="en-US" sz="3200" i="1" kern="1200" dirty="0" smtClean="0"/>
            <a:t>=</a:t>
          </a:r>
          <a:r>
            <a:rPr lang="en-US" sz="3200" i="1" kern="1200" dirty="0" err="1" smtClean="0"/>
            <a:t>b+a</a:t>
          </a:r>
          <a:endParaRPr lang="ru-RU" sz="3200" i="1" kern="1200" dirty="0" smtClean="0"/>
        </a:p>
      </dsp:txBody>
      <dsp:txXfrm>
        <a:off x="1683839" y="1921762"/>
        <a:ext cx="2404367" cy="774227"/>
      </dsp:txXfrm>
    </dsp:sp>
    <dsp:sp modelId="{4A2E5DDD-60B8-4BE4-B641-25E2298A23EE}">
      <dsp:nvSpPr>
        <dsp:cNvPr id="0" name=""/>
        <dsp:cNvSpPr/>
      </dsp:nvSpPr>
      <dsp:spPr>
        <a:xfrm>
          <a:off x="1297550" y="3016293"/>
          <a:ext cx="2792771" cy="10477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3635A2-3A42-44EE-886E-3F5F40E92512}">
      <dsp:nvSpPr>
        <dsp:cNvPr id="0" name=""/>
        <dsp:cNvSpPr/>
      </dsp:nvSpPr>
      <dsp:spPr>
        <a:xfrm>
          <a:off x="1489637" y="3198776"/>
          <a:ext cx="2792771" cy="10477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5+8=8+5</a:t>
          </a:r>
          <a:endParaRPr lang="ru-RU" sz="3200" kern="1200" dirty="0"/>
        </a:p>
      </dsp:txBody>
      <dsp:txXfrm>
        <a:off x="1489637" y="3198776"/>
        <a:ext cx="2792771" cy="1047715"/>
      </dsp:txXfrm>
    </dsp:sp>
    <dsp:sp modelId="{AE420FF9-3810-4628-BC83-FAFBFD8DA3BE}">
      <dsp:nvSpPr>
        <dsp:cNvPr id="0" name=""/>
        <dsp:cNvSpPr/>
      </dsp:nvSpPr>
      <dsp:spPr>
        <a:xfrm>
          <a:off x="4430204" y="1699376"/>
          <a:ext cx="2772562" cy="9246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F60FB9-D470-42E0-AEEA-CB865A3F9BD3}">
      <dsp:nvSpPr>
        <dsp:cNvPr id="0" name=""/>
        <dsp:cNvSpPr/>
      </dsp:nvSpPr>
      <dsp:spPr>
        <a:xfrm>
          <a:off x="4622290" y="1881858"/>
          <a:ext cx="2772562" cy="9246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i="1" kern="1200" dirty="0" smtClean="0"/>
            <a:t>a</a:t>
          </a:r>
          <a:r>
            <a:rPr lang="ru-RU" sz="3200" i="1" kern="1200" dirty="0" smtClean="0"/>
            <a:t>· </a:t>
          </a:r>
          <a:r>
            <a:rPr lang="en-US" sz="3200" i="1" kern="1200" dirty="0" smtClean="0"/>
            <a:t>b=b</a:t>
          </a:r>
          <a:r>
            <a:rPr lang="ru-RU" sz="3200" i="1" kern="1200" dirty="0" smtClean="0"/>
            <a:t>· </a:t>
          </a:r>
          <a:r>
            <a:rPr lang="en-US" sz="3200" i="1" kern="1200" dirty="0" smtClean="0"/>
            <a:t>a</a:t>
          </a:r>
          <a:endParaRPr lang="ru-RU" sz="3200" i="1" kern="1200" dirty="0"/>
        </a:p>
      </dsp:txBody>
      <dsp:txXfrm>
        <a:off x="4622290" y="1881858"/>
        <a:ext cx="2772562" cy="924655"/>
      </dsp:txXfrm>
    </dsp:sp>
    <dsp:sp modelId="{46167093-7E23-4313-BF35-66BBB2A1026B}">
      <dsp:nvSpPr>
        <dsp:cNvPr id="0" name=""/>
        <dsp:cNvSpPr/>
      </dsp:nvSpPr>
      <dsp:spPr>
        <a:xfrm>
          <a:off x="4228490" y="3002835"/>
          <a:ext cx="2856338" cy="10746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33B8EC-D427-428B-AFD0-5C46D271F90A}">
      <dsp:nvSpPr>
        <dsp:cNvPr id="0" name=""/>
        <dsp:cNvSpPr/>
      </dsp:nvSpPr>
      <dsp:spPr>
        <a:xfrm>
          <a:off x="4420576" y="3185317"/>
          <a:ext cx="2856338" cy="10746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3·17=17·3</a:t>
          </a:r>
          <a:endParaRPr lang="ru-RU" sz="3200" kern="1200" dirty="0"/>
        </a:p>
      </dsp:txBody>
      <dsp:txXfrm>
        <a:off x="4420576" y="3185317"/>
        <a:ext cx="2856338" cy="107463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AA2D550-64DA-4362-A710-69464B88AF21}">
      <dsp:nvSpPr>
        <dsp:cNvPr id="0" name=""/>
        <dsp:cNvSpPr/>
      </dsp:nvSpPr>
      <dsp:spPr>
        <a:xfrm>
          <a:off x="6394334" y="2559419"/>
          <a:ext cx="100861" cy="443016"/>
        </a:xfrm>
        <a:custGeom>
          <a:avLst/>
          <a:gdLst/>
          <a:ahLst/>
          <a:cxnLst/>
          <a:rect l="0" t="0" r="0" b="0"/>
          <a:pathLst>
            <a:path>
              <a:moveTo>
                <a:pt x="100861" y="0"/>
              </a:moveTo>
              <a:lnTo>
                <a:pt x="100861" y="297407"/>
              </a:lnTo>
              <a:lnTo>
                <a:pt x="0" y="297407"/>
              </a:lnTo>
              <a:lnTo>
                <a:pt x="0" y="44301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F12C15-811C-459A-8452-E30C2395BDBC}">
      <dsp:nvSpPr>
        <dsp:cNvPr id="0" name=""/>
        <dsp:cNvSpPr/>
      </dsp:nvSpPr>
      <dsp:spPr>
        <a:xfrm>
          <a:off x="4242564" y="1294607"/>
          <a:ext cx="2252632" cy="4208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5240"/>
              </a:lnTo>
              <a:lnTo>
                <a:pt x="2252632" y="275240"/>
              </a:lnTo>
              <a:lnTo>
                <a:pt x="2252632" y="4208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2C3908-78D4-4D4B-82BB-F9F97DEBE904}">
      <dsp:nvSpPr>
        <dsp:cNvPr id="0" name=""/>
        <dsp:cNvSpPr/>
      </dsp:nvSpPr>
      <dsp:spPr>
        <a:xfrm>
          <a:off x="2033560" y="2611819"/>
          <a:ext cx="91440" cy="4571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712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3E7007-317A-493C-A242-6A30D19B3D00}">
      <dsp:nvSpPr>
        <dsp:cNvPr id="0" name=""/>
        <dsp:cNvSpPr/>
      </dsp:nvSpPr>
      <dsp:spPr>
        <a:xfrm>
          <a:off x="2079280" y="1294607"/>
          <a:ext cx="2163283" cy="457129"/>
        </a:xfrm>
        <a:custGeom>
          <a:avLst/>
          <a:gdLst/>
          <a:ahLst/>
          <a:cxnLst/>
          <a:rect l="0" t="0" r="0" b="0"/>
          <a:pathLst>
            <a:path>
              <a:moveTo>
                <a:pt x="2163283" y="0"/>
              </a:moveTo>
              <a:lnTo>
                <a:pt x="2163283" y="311520"/>
              </a:lnTo>
              <a:lnTo>
                <a:pt x="0" y="311520"/>
              </a:lnTo>
              <a:lnTo>
                <a:pt x="0" y="4571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B9C3A1-6C5E-4158-8E95-594B8FB21E08}">
      <dsp:nvSpPr>
        <dsp:cNvPr id="0" name=""/>
        <dsp:cNvSpPr/>
      </dsp:nvSpPr>
      <dsp:spPr>
        <a:xfrm>
          <a:off x="2062377" y="170580"/>
          <a:ext cx="4360372" cy="11240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44C9B4-63D0-47C3-B748-B99A52F656EE}">
      <dsp:nvSpPr>
        <dsp:cNvPr id="0" name=""/>
        <dsp:cNvSpPr/>
      </dsp:nvSpPr>
      <dsp:spPr>
        <a:xfrm>
          <a:off x="2237021" y="336491"/>
          <a:ext cx="4360372" cy="11240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Сочетательное</a:t>
          </a:r>
          <a:endParaRPr lang="ru-RU" sz="3200" kern="1200" dirty="0"/>
        </a:p>
      </dsp:txBody>
      <dsp:txXfrm>
        <a:off x="2237021" y="336491"/>
        <a:ext cx="4360372" cy="1124027"/>
      </dsp:txXfrm>
    </dsp:sp>
    <dsp:sp modelId="{E979C52E-4CDB-4271-870F-8C231CCFBBBC}">
      <dsp:nvSpPr>
        <dsp:cNvPr id="0" name=""/>
        <dsp:cNvSpPr/>
      </dsp:nvSpPr>
      <dsp:spPr>
        <a:xfrm>
          <a:off x="265259" y="1751736"/>
          <a:ext cx="3628043" cy="8600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0E1EDC-56EC-406C-9EB8-0B8AF9F7E4E6}">
      <dsp:nvSpPr>
        <dsp:cNvPr id="0" name=""/>
        <dsp:cNvSpPr/>
      </dsp:nvSpPr>
      <dsp:spPr>
        <a:xfrm>
          <a:off x="439902" y="1917648"/>
          <a:ext cx="3628043" cy="8600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i="1" kern="1200" dirty="0" smtClean="0"/>
            <a:t>a+</a:t>
          </a:r>
          <a:r>
            <a:rPr lang="ru-RU" sz="3200" i="1" kern="1200" dirty="0" smtClean="0"/>
            <a:t>(</a:t>
          </a:r>
          <a:r>
            <a:rPr lang="en-US" sz="3200" i="1" kern="1200" dirty="0" smtClean="0"/>
            <a:t>b</a:t>
          </a:r>
          <a:r>
            <a:rPr lang="ru-RU" sz="3200" i="1" kern="1200" dirty="0" smtClean="0"/>
            <a:t>+с)</a:t>
          </a:r>
          <a:r>
            <a:rPr lang="en-US" sz="3200" i="1" kern="1200" dirty="0" smtClean="0"/>
            <a:t>=(a</a:t>
          </a:r>
          <a:r>
            <a:rPr lang="ru-RU" sz="3200" i="1" kern="1200" dirty="0" smtClean="0"/>
            <a:t>+</a:t>
          </a:r>
          <a:r>
            <a:rPr lang="en-US" sz="3200" i="1" kern="1200" dirty="0" smtClean="0"/>
            <a:t>b)+c</a:t>
          </a:r>
          <a:endParaRPr lang="ru-RU" sz="3200" i="1" kern="1200" dirty="0" smtClean="0"/>
        </a:p>
      </dsp:txBody>
      <dsp:txXfrm>
        <a:off x="439902" y="1917648"/>
        <a:ext cx="3628043" cy="860082"/>
      </dsp:txXfrm>
    </dsp:sp>
    <dsp:sp modelId="{4A2E5DDD-60B8-4BE4-B641-25E2298A23EE}">
      <dsp:nvSpPr>
        <dsp:cNvPr id="0" name=""/>
        <dsp:cNvSpPr/>
      </dsp:nvSpPr>
      <dsp:spPr>
        <a:xfrm>
          <a:off x="3288" y="3068949"/>
          <a:ext cx="4151984" cy="9525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3635A2-3A42-44EE-886E-3F5F40E92512}">
      <dsp:nvSpPr>
        <dsp:cNvPr id="0" name=""/>
        <dsp:cNvSpPr/>
      </dsp:nvSpPr>
      <dsp:spPr>
        <a:xfrm>
          <a:off x="177932" y="3234860"/>
          <a:ext cx="4151984" cy="9525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5+</a:t>
          </a:r>
          <a:r>
            <a:rPr lang="en-US" sz="3200" kern="1200" dirty="0" smtClean="0"/>
            <a:t>(15+</a:t>
          </a:r>
          <a:r>
            <a:rPr lang="ru-RU" sz="3200" kern="1200" dirty="0" smtClean="0"/>
            <a:t>8</a:t>
          </a:r>
          <a:r>
            <a:rPr lang="en-US" sz="3200" kern="1200" dirty="0" smtClean="0"/>
            <a:t>)</a:t>
          </a:r>
          <a:r>
            <a:rPr lang="ru-RU" sz="3200" kern="1200" dirty="0" smtClean="0"/>
            <a:t>=</a:t>
          </a:r>
          <a:r>
            <a:rPr lang="en-US" sz="3200" kern="1200" dirty="0" smtClean="0"/>
            <a:t>(</a:t>
          </a:r>
          <a:r>
            <a:rPr lang="ru-RU" sz="3200" kern="1200" dirty="0" smtClean="0"/>
            <a:t>5</a:t>
          </a:r>
          <a:r>
            <a:rPr lang="en-US" sz="3200" kern="1200" dirty="0" smtClean="0"/>
            <a:t>+15)+8=28</a:t>
          </a:r>
          <a:endParaRPr lang="ru-RU" sz="3200" kern="1200" dirty="0"/>
        </a:p>
      </dsp:txBody>
      <dsp:txXfrm>
        <a:off x="177932" y="3234860"/>
        <a:ext cx="4151984" cy="952575"/>
      </dsp:txXfrm>
    </dsp:sp>
    <dsp:sp modelId="{AE420FF9-3810-4628-BC83-FAFBFD8DA3BE}">
      <dsp:nvSpPr>
        <dsp:cNvPr id="0" name=""/>
        <dsp:cNvSpPr/>
      </dsp:nvSpPr>
      <dsp:spPr>
        <a:xfrm>
          <a:off x="4848877" y="1715456"/>
          <a:ext cx="3292638" cy="8439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F60FB9-D470-42E0-AEEA-CB865A3F9BD3}">
      <dsp:nvSpPr>
        <dsp:cNvPr id="0" name=""/>
        <dsp:cNvSpPr/>
      </dsp:nvSpPr>
      <dsp:spPr>
        <a:xfrm>
          <a:off x="5023520" y="1881367"/>
          <a:ext cx="3292638" cy="8439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i="1" kern="1200" dirty="0" smtClean="0"/>
            <a:t>a</a:t>
          </a:r>
          <a:r>
            <a:rPr lang="ru-RU" sz="3200" i="1" kern="1200" dirty="0" smtClean="0"/>
            <a:t>· </a:t>
          </a:r>
          <a:r>
            <a:rPr lang="en-US" sz="3200" i="1" kern="1200" dirty="0" smtClean="0"/>
            <a:t>(b</a:t>
          </a:r>
          <a:r>
            <a:rPr lang="ru-RU" sz="3200" i="1" kern="1200" dirty="0" smtClean="0"/>
            <a:t>· </a:t>
          </a:r>
          <a:r>
            <a:rPr lang="en-US" sz="3200" i="1" kern="1200" dirty="0" smtClean="0"/>
            <a:t>c)=(a</a:t>
          </a:r>
          <a:r>
            <a:rPr lang="ru-RU" sz="3200" i="1" kern="1200" dirty="0" smtClean="0"/>
            <a:t>·</a:t>
          </a:r>
          <a:r>
            <a:rPr lang="en-US" sz="3200" i="1" kern="1200" dirty="0" smtClean="0"/>
            <a:t>b)</a:t>
          </a:r>
          <a:r>
            <a:rPr lang="ru-RU" sz="3200" i="1" kern="1200" dirty="0" smtClean="0"/>
            <a:t>· </a:t>
          </a:r>
          <a:r>
            <a:rPr lang="en-US" sz="3200" i="1" kern="1200" dirty="0" smtClean="0"/>
            <a:t>c</a:t>
          </a:r>
          <a:endParaRPr lang="ru-RU" sz="3200" i="1" kern="1200" dirty="0"/>
        </a:p>
      </dsp:txBody>
      <dsp:txXfrm>
        <a:off x="5023520" y="1881367"/>
        <a:ext cx="3292638" cy="843963"/>
      </dsp:txXfrm>
    </dsp:sp>
    <dsp:sp modelId="{46167093-7E23-4313-BF35-66BBB2A1026B}">
      <dsp:nvSpPr>
        <dsp:cNvPr id="0" name=""/>
        <dsp:cNvSpPr/>
      </dsp:nvSpPr>
      <dsp:spPr>
        <a:xfrm>
          <a:off x="4325344" y="3002436"/>
          <a:ext cx="4137979" cy="10347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33B8EC-D427-428B-AFD0-5C46D271F90A}">
      <dsp:nvSpPr>
        <dsp:cNvPr id="0" name=""/>
        <dsp:cNvSpPr/>
      </dsp:nvSpPr>
      <dsp:spPr>
        <a:xfrm>
          <a:off x="4499987" y="3168348"/>
          <a:ext cx="4137979" cy="10347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5</a:t>
          </a:r>
          <a:r>
            <a:rPr lang="ru-RU" sz="3200" kern="1200" dirty="0" smtClean="0"/>
            <a:t>·17· </a:t>
          </a:r>
          <a:r>
            <a:rPr lang="en-US" sz="3200" kern="1200" dirty="0" smtClean="0"/>
            <a:t>2</a:t>
          </a:r>
          <a:r>
            <a:rPr lang="ru-RU" sz="3200" kern="1200" dirty="0" smtClean="0"/>
            <a:t>=</a:t>
          </a:r>
          <a:r>
            <a:rPr lang="en-US" sz="3200" kern="1200" dirty="0" smtClean="0"/>
            <a:t>(5</a:t>
          </a:r>
          <a:r>
            <a:rPr lang="ru-RU" sz="3200" kern="1200" dirty="0" smtClean="0"/>
            <a:t>· </a:t>
          </a:r>
          <a:r>
            <a:rPr lang="en-US" sz="3200" kern="1200" dirty="0" smtClean="0"/>
            <a:t>2)</a:t>
          </a:r>
          <a:r>
            <a:rPr lang="ru-RU" sz="3200" kern="1200" dirty="0" smtClean="0"/>
            <a:t>· 17</a:t>
          </a:r>
          <a:r>
            <a:rPr lang="en-US" sz="3200" kern="1200" dirty="0" smtClean="0"/>
            <a:t>=170</a:t>
          </a:r>
          <a:endParaRPr lang="ru-RU" sz="3200" kern="1200" dirty="0"/>
        </a:p>
      </dsp:txBody>
      <dsp:txXfrm>
        <a:off x="4499987" y="3168348"/>
        <a:ext cx="4137979" cy="10347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4ADA5-1132-46CB-81C0-979098FB292D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7CDF3-D758-44F6-8C3F-6D59AE9A44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4ADA5-1132-46CB-81C0-979098FB292D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7CDF3-D758-44F6-8C3F-6D59AE9A44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4ADA5-1132-46CB-81C0-979098FB292D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7CDF3-D758-44F6-8C3F-6D59AE9A44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4ADA5-1132-46CB-81C0-979098FB292D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7CDF3-D758-44F6-8C3F-6D59AE9A44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4ADA5-1132-46CB-81C0-979098FB292D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7CDF3-D758-44F6-8C3F-6D59AE9A44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4ADA5-1132-46CB-81C0-979098FB292D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7CDF3-D758-44F6-8C3F-6D59AE9A44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4ADA5-1132-46CB-81C0-979098FB292D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7CDF3-D758-44F6-8C3F-6D59AE9A44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4ADA5-1132-46CB-81C0-979098FB292D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7CDF3-D758-44F6-8C3F-6D59AE9A44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4ADA5-1132-46CB-81C0-979098FB292D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7CDF3-D758-44F6-8C3F-6D59AE9A44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4ADA5-1132-46CB-81C0-979098FB292D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7CDF3-D758-44F6-8C3F-6D59AE9A44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4ADA5-1132-46CB-81C0-979098FB292D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7CDF3-D758-44F6-8C3F-6D59AE9A44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4ADA5-1132-46CB-81C0-979098FB292D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7CDF3-D758-44F6-8C3F-6D59AE9A449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1470025"/>
          </a:xfrm>
        </p:spPr>
        <p:txBody>
          <a:bodyPr/>
          <a:lstStyle/>
          <a:p>
            <a:r>
              <a:rPr lang="ru-RU" dirty="0" smtClean="0"/>
              <a:t>Свойства сложения и умножения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492896"/>
            <a:ext cx="6400800" cy="3145904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0" y="2204864"/>
          <a:ext cx="8820472" cy="4424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1470025"/>
          </a:xfrm>
        </p:spPr>
        <p:txBody>
          <a:bodyPr/>
          <a:lstStyle/>
          <a:p>
            <a:r>
              <a:rPr lang="ru-RU" dirty="0" smtClean="0"/>
              <a:t>Свойства сложения и умножения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492896"/>
            <a:ext cx="6400800" cy="3145904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0" y="2204864"/>
          <a:ext cx="8820472" cy="4424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Вычислите удобным способом: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i="1" dirty="0" smtClean="0"/>
              <a:t>1 вариант</a:t>
            </a:r>
          </a:p>
          <a:p>
            <a:pPr marL="514350" indent="-514350">
              <a:buAutoNum type="arabicParenR"/>
            </a:pPr>
            <a:r>
              <a:rPr lang="ru-RU" sz="3600" dirty="0" smtClean="0"/>
              <a:t>15+7+23</a:t>
            </a:r>
          </a:p>
          <a:p>
            <a:pPr marL="514350" indent="-514350">
              <a:buAutoNum type="arabicParenR"/>
            </a:pPr>
            <a:r>
              <a:rPr lang="ru-RU" sz="3600" dirty="0" smtClean="0"/>
              <a:t>22+16+38</a:t>
            </a:r>
          </a:p>
          <a:p>
            <a:pPr marL="514350" indent="-514350">
              <a:buAutoNum type="arabicParenR"/>
            </a:pPr>
            <a:r>
              <a:rPr lang="ru-RU" sz="3600" dirty="0" smtClean="0"/>
              <a:t>49+27+21</a:t>
            </a:r>
          </a:p>
          <a:p>
            <a:pPr marL="514350" indent="-514350">
              <a:buAutoNum type="arabicParenR"/>
            </a:pPr>
            <a:r>
              <a:rPr lang="ru-RU" sz="3600" dirty="0" smtClean="0"/>
              <a:t>18 · 5 · 2</a:t>
            </a:r>
          </a:p>
          <a:p>
            <a:pPr marL="514350" indent="-514350">
              <a:buAutoNum type="arabicParenR"/>
            </a:pPr>
            <a:r>
              <a:rPr lang="ru-RU" sz="3600" dirty="0" smtClean="0"/>
              <a:t>33 · 25 · 4</a:t>
            </a:r>
          </a:p>
          <a:p>
            <a:pPr marL="514350" indent="-514350">
              <a:buAutoNum type="arabicParenR"/>
            </a:pPr>
            <a:r>
              <a:rPr lang="ru-RU" sz="3600" dirty="0" smtClean="0"/>
              <a:t>50 · 67 · 2</a:t>
            </a:r>
            <a:endParaRPr lang="ru-RU" sz="36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r>
              <a:rPr lang="ru-RU" i="1" dirty="0" smtClean="0"/>
              <a:t>2 вариант</a:t>
            </a:r>
          </a:p>
          <a:p>
            <a:pPr marL="514350" indent="-514350">
              <a:buAutoNum type="arabicParenR"/>
            </a:pPr>
            <a:r>
              <a:rPr lang="ru-RU" sz="3600" dirty="0" smtClean="0"/>
              <a:t>16+9+14</a:t>
            </a:r>
          </a:p>
          <a:p>
            <a:pPr marL="514350" indent="-514350">
              <a:buAutoNum type="arabicParenR"/>
            </a:pPr>
            <a:r>
              <a:rPr lang="ru-RU" sz="3600" dirty="0" smtClean="0"/>
              <a:t>65+17+15</a:t>
            </a:r>
          </a:p>
          <a:p>
            <a:pPr marL="514350" indent="-514350">
              <a:buAutoNum type="arabicParenR"/>
            </a:pPr>
            <a:r>
              <a:rPr lang="ru-RU" sz="3600" dirty="0" smtClean="0"/>
              <a:t>39+28+11</a:t>
            </a:r>
          </a:p>
          <a:p>
            <a:pPr marL="514350" indent="-514350">
              <a:buAutoNum type="arabicParenR"/>
            </a:pPr>
            <a:r>
              <a:rPr lang="ru-RU" sz="3600" dirty="0" smtClean="0"/>
              <a:t>2 · 47 · 5</a:t>
            </a:r>
          </a:p>
          <a:p>
            <a:pPr marL="514350" indent="-514350">
              <a:buAutoNum type="arabicParenR"/>
            </a:pPr>
            <a:r>
              <a:rPr lang="ru-RU" sz="3600" dirty="0" smtClean="0"/>
              <a:t>4 · 44 · 25</a:t>
            </a:r>
          </a:p>
          <a:p>
            <a:pPr marL="514350" indent="-514350">
              <a:buAutoNum type="arabicParenR"/>
            </a:pPr>
            <a:r>
              <a:rPr lang="ru-RU" sz="3600" dirty="0" smtClean="0"/>
              <a:t>17 · 20 · 5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Известно, что </a:t>
            </a:r>
            <a:r>
              <a:rPr lang="en-US" sz="3600" dirty="0" err="1" smtClean="0"/>
              <a:t>b+c</a:t>
            </a:r>
            <a:r>
              <a:rPr lang="en-US" sz="3600" dirty="0" smtClean="0"/>
              <a:t>=21</a:t>
            </a:r>
            <a:br>
              <a:rPr lang="en-US" sz="3600" dirty="0" smtClean="0"/>
            </a:br>
            <a:r>
              <a:rPr lang="ru-RU" sz="3600" dirty="0" smtClean="0"/>
              <a:t>Найдите значение выражения: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AutoNum type="arabicPlain"/>
            </a:pPr>
            <a:r>
              <a:rPr lang="ru-RU" i="1" dirty="0" smtClean="0"/>
              <a:t>вариант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AutoNum type="arabicParenR"/>
            </a:pPr>
            <a:r>
              <a:rPr lang="en-US" sz="3600" dirty="0" smtClean="0"/>
              <a:t>c+(b+3)</a:t>
            </a:r>
          </a:p>
          <a:p>
            <a:pPr marL="514350" indent="-514350">
              <a:buAutoNum type="arabicParenR"/>
            </a:pPr>
            <a:r>
              <a:rPr lang="en-US" sz="3600" dirty="0" smtClean="0"/>
              <a:t>(c+1</a:t>
            </a:r>
            <a:r>
              <a:rPr lang="ru-RU" sz="3600" dirty="0" smtClean="0"/>
              <a:t>7</a:t>
            </a:r>
            <a:r>
              <a:rPr lang="en-US" sz="3600" dirty="0" smtClean="0"/>
              <a:t>)+b</a:t>
            </a:r>
          </a:p>
          <a:p>
            <a:pPr marL="514350" indent="-514350">
              <a:buAutoNum type="arabicParenR"/>
            </a:pPr>
            <a:r>
              <a:rPr lang="en-US" sz="3600" dirty="0" smtClean="0"/>
              <a:t>(5+b)+c</a:t>
            </a:r>
          </a:p>
          <a:p>
            <a:pPr marL="514350" indent="-514350">
              <a:buNone/>
            </a:pPr>
            <a:endParaRPr lang="en-US" sz="36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i="1" dirty="0" smtClean="0"/>
              <a:t>2</a:t>
            </a:r>
            <a:r>
              <a:rPr lang="ru-RU" i="1" dirty="0" smtClean="0"/>
              <a:t> вариант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AutoNum type="arabicParenR"/>
            </a:pPr>
            <a:r>
              <a:rPr lang="en-US" sz="3600" dirty="0" smtClean="0"/>
              <a:t>c+(b+7)</a:t>
            </a:r>
          </a:p>
          <a:p>
            <a:pPr marL="514350" indent="-514350">
              <a:buAutoNum type="arabicParenR"/>
            </a:pPr>
            <a:r>
              <a:rPr lang="en-US" sz="3600" dirty="0" smtClean="0"/>
              <a:t>(b+12)+c</a:t>
            </a:r>
          </a:p>
          <a:p>
            <a:pPr marL="514350" indent="-514350">
              <a:buAutoNum type="arabicParenR"/>
            </a:pPr>
            <a:r>
              <a:rPr lang="en-US" sz="3600" dirty="0" smtClean="0"/>
              <a:t>(c+9)+b</a:t>
            </a:r>
          </a:p>
          <a:p>
            <a:pPr marL="514350" indent="-514350">
              <a:buAutoNum type="arabicParenR"/>
            </a:pP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Распределительное свойство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628800"/>
            <a:ext cx="8604448" cy="4896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/>
              <a:t>Задача</a:t>
            </a:r>
          </a:p>
          <a:p>
            <a:pPr>
              <a:buNone/>
            </a:pPr>
            <a:r>
              <a:rPr lang="ru-RU" dirty="0" smtClean="0"/>
              <a:t>Найдем площадь прямоугольника </a:t>
            </a:r>
            <a:r>
              <a:rPr lang="en-US" dirty="0" smtClean="0"/>
              <a:t>ABCD</a:t>
            </a:r>
            <a:r>
              <a:rPr lang="ru-RU" dirty="0" smtClean="0"/>
              <a:t>, составленного из двух прямоугольников одинаковой ширины.</a:t>
            </a:r>
          </a:p>
          <a:p>
            <a:pPr>
              <a:buNone/>
            </a:pPr>
            <a:r>
              <a:rPr lang="ru-RU" dirty="0" smtClean="0"/>
              <a:t>1 способ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S=(5+3)·</a:t>
            </a:r>
            <a:r>
              <a:rPr lang="en-US" dirty="0" smtClean="0"/>
              <a:t>4=8·4=32</a:t>
            </a:r>
            <a:r>
              <a:rPr lang="ru-RU" dirty="0" smtClean="0"/>
              <a:t>см²</a:t>
            </a:r>
          </a:p>
          <a:p>
            <a:pPr>
              <a:buNone/>
            </a:pPr>
            <a:r>
              <a:rPr lang="ru-RU" dirty="0" smtClean="0"/>
              <a:t>2 способ</a:t>
            </a:r>
          </a:p>
          <a:p>
            <a:pPr>
              <a:buNone/>
            </a:pPr>
            <a:r>
              <a:rPr lang="en-US" dirty="0" smtClean="0"/>
              <a:t>S=5·4</a:t>
            </a:r>
            <a:r>
              <a:rPr lang="ru-RU" dirty="0" smtClean="0"/>
              <a:t>+3</a:t>
            </a:r>
            <a:r>
              <a:rPr lang="en-US" dirty="0" smtClean="0"/>
              <a:t>·</a:t>
            </a:r>
            <a:r>
              <a:rPr lang="ru-RU" dirty="0" smtClean="0"/>
              <a:t>4</a:t>
            </a:r>
            <a:r>
              <a:rPr lang="en-US" dirty="0" smtClean="0"/>
              <a:t>=</a:t>
            </a:r>
            <a:r>
              <a:rPr lang="ru-RU" dirty="0" smtClean="0"/>
              <a:t>20+12</a:t>
            </a:r>
            <a:r>
              <a:rPr lang="en-US" dirty="0" smtClean="0"/>
              <a:t>=32</a:t>
            </a:r>
            <a:r>
              <a:rPr lang="ru-RU" dirty="0" smtClean="0"/>
              <a:t>см²</a:t>
            </a:r>
          </a:p>
          <a:p>
            <a:pPr>
              <a:buNone/>
            </a:pPr>
            <a:endParaRPr lang="ru-RU" dirty="0"/>
          </a:p>
        </p:txBody>
      </p:sp>
      <p:grpSp>
        <p:nvGrpSpPr>
          <p:cNvPr id="14" name="Группа 13"/>
          <p:cNvGrpSpPr/>
          <p:nvPr/>
        </p:nvGrpSpPr>
        <p:grpSpPr>
          <a:xfrm>
            <a:off x="4644008" y="3573016"/>
            <a:ext cx="4499992" cy="2909937"/>
            <a:chOff x="4644008" y="3573016"/>
            <a:chExt cx="4499992" cy="2909937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5004048" y="3789040"/>
              <a:ext cx="3744416" cy="22322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6" name="Прямая соединительная линия 5"/>
            <p:cNvCxnSpPr/>
            <p:nvPr/>
          </p:nvCxnSpPr>
          <p:spPr>
            <a:xfrm>
              <a:off x="7812360" y="3789040"/>
              <a:ext cx="0" cy="223224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4716016" y="3573016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</a:t>
              </a:r>
              <a:endParaRPr lang="ru-RU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644008" y="5661248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</a:t>
              </a:r>
              <a:endParaRPr lang="ru-RU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748464" y="3645024"/>
              <a:ext cx="2160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endParaRPr lang="ru-RU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748464" y="5733256"/>
              <a:ext cx="3955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</a:t>
              </a:r>
              <a:endParaRPr lang="ru-RU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652120" y="6021288"/>
              <a:ext cx="10801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5 см</a:t>
              </a:r>
              <a:endParaRPr lang="ru-RU" sz="24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740352" y="6021288"/>
              <a:ext cx="10081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3 см</a:t>
              </a:r>
              <a:endParaRPr lang="ru-RU" sz="24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644008" y="4509120"/>
              <a:ext cx="12241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4 см</a:t>
              </a:r>
              <a:endParaRPr lang="ru-RU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Распределительное свойство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Для любых чисел </a:t>
            </a:r>
            <a:r>
              <a:rPr lang="en-US" b="1" i="1" dirty="0" smtClean="0"/>
              <a:t>a</a:t>
            </a:r>
            <a:r>
              <a:rPr lang="en-US" i="1" dirty="0" smtClean="0"/>
              <a:t>, </a:t>
            </a:r>
            <a:r>
              <a:rPr lang="en-US" b="1" i="1" dirty="0" smtClean="0"/>
              <a:t>b</a:t>
            </a:r>
            <a:r>
              <a:rPr lang="ru-RU" i="1" dirty="0" smtClean="0"/>
              <a:t> </a:t>
            </a:r>
            <a:r>
              <a:rPr lang="ru-RU" dirty="0" smtClean="0"/>
              <a:t>и</a:t>
            </a:r>
            <a:r>
              <a:rPr lang="en-US" dirty="0" smtClean="0"/>
              <a:t> </a:t>
            </a:r>
            <a:r>
              <a:rPr lang="en-US" b="1" i="1" dirty="0" smtClean="0"/>
              <a:t>c</a:t>
            </a:r>
            <a:r>
              <a:rPr lang="ru-RU" dirty="0" smtClean="0"/>
              <a:t>  выполняется: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600" b="1" i="1" dirty="0" smtClean="0"/>
              <a:t>(</a:t>
            </a:r>
            <a:r>
              <a:rPr lang="en-US" sz="3600" b="1" i="1" dirty="0" err="1" smtClean="0"/>
              <a:t>a+b</a:t>
            </a:r>
            <a:r>
              <a:rPr lang="en-US" sz="3600" b="1" i="1" dirty="0" smtClean="0"/>
              <a:t>)·c = </a:t>
            </a:r>
            <a:r>
              <a:rPr lang="en-US" sz="3600" b="1" i="1" dirty="0" err="1" smtClean="0"/>
              <a:t>a·c+b·c</a:t>
            </a:r>
            <a:endParaRPr lang="en-US" sz="3600" b="1" i="1" dirty="0" smtClean="0"/>
          </a:p>
          <a:p>
            <a:pPr>
              <a:buNone/>
            </a:pPr>
            <a:r>
              <a:rPr lang="en-US" sz="3600" dirty="0" smtClean="0"/>
              <a:t>17·12+43·12</a:t>
            </a:r>
            <a:r>
              <a:rPr lang="ru-RU" sz="3600" dirty="0" smtClean="0"/>
              <a:t> </a:t>
            </a:r>
            <a:r>
              <a:rPr lang="en-US" sz="3600" dirty="0" smtClean="0"/>
              <a:t>=</a:t>
            </a:r>
            <a:endParaRPr lang="en-US" sz="3600" i="1" dirty="0" smtClean="0"/>
          </a:p>
          <a:p>
            <a:pPr>
              <a:buNone/>
            </a:pPr>
            <a:r>
              <a:rPr lang="en-US" sz="3600" b="1" i="1" dirty="0" smtClean="0"/>
              <a:t>(a-b)·c = </a:t>
            </a:r>
            <a:r>
              <a:rPr lang="en-US" sz="3600" b="1" i="1" dirty="0" err="1" smtClean="0"/>
              <a:t>a·c-b·c</a:t>
            </a:r>
            <a:endParaRPr lang="en-US" sz="3600" b="1" i="1" dirty="0" smtClean="0"/>
          </a:p>
          <a:p>
            <a:pPr>
              <a:buNone/>
            </a:pPr>
            <a:r>
              <a:rPr lang="en-US" sz="3600" dirty="0" smtClean="0"/>
              <a:t>(120-2) ·</a:t>
            </a:r>
            <a:r>
              <a:rPr lang="en-US" sz="3600" dirty="0" smtClean="0"/>
              <a:t>3</a:t>
            </a:r>
            <a:r>
              <a:rPr lang="ru-RU" sz="3600" dirty="0" smtClean="0"/>
              <a:t> </a:t>
            </a:r>
            <a:r>
              <a:rPr lang="en-US" sz="3600" dirty="0" smtClean="0"/>
              <a:t>=</a:t>
            </a:r>
            <a:endParaRPr lang="en-US" sz="36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275856" y="3429000"/>
            <a:ext cx="4536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(17+43) ·12=60·12=720</a:t>
            </a:r>
            <a:endParaRPr lang="ru-RU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2699792" y="4725144"/>
            <a:ext cx="42017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120·3-2·3=360-6=354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225</Words>
  <Application>Microsoft Office PowerPoint</Application>
  <PresentationFormat>Экран (4:3)</PresentationFormat>
  <Paragraphs>61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Свойства сложения и умножения</vt:lpstr>
      <vt:lpstr>Свойства сложения и умножения</vt:lpstr>
      <vt:lpstr>Вычислите удобным способом:</vt:lpstr>
      <vt:lpstr>Известно, что b+c=21 Найдите значение выражения: </vt:lpstr>
      <vt:lpstr>Распределительное свойство </vt:lpstr>
      <vt:lpstr>Распределительное свойство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Свойства сложения и умножения</dc:title>
  <dc:creator>Marina</dc:creator>
  <cp:lastModifiedBy>Marina</cp:lastModifiedBy>
  <cp:revision>18</cp:revision>
  <dcterms:created xsi:type="dcterms:W3CDTF">2012-10-29T13:38:02Z</dcterms:created>
  <dcterms:modified xsi:type="dcterms:W3CDTF">2012-10-29T17:12:10Z</dcterms:modified>
</cp:coreProperties>
</file>