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A29F32-A892-4136-8F94-294F7A728C79}" type="doc">
      <dgm:prSet loTypeId="urn:microsoft.com/office/officeart/2005/8/layout/cycle7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777CA29-10BF-4CBA-8FC4-225A9904641F}">
      <dgm:prSet phldrT="[Текст]"/>
      <dgm:spPr/>
      <dgm:t>
        <a:bodyPr/>
        <a:lstStyle/>
        <a:p>
          <a:r>
            <a:rPr lang="ru-RU" dirty="0" smtClean="0"/>
            <a:t>общенаучная</a:t>
          </a:r>
          <a:endParaRPr lang="ru-RU" dirty="0"/>
        </a:p>
      </dgm:t>
    </dgm:pt>
    <dgm:pt modelId="{D9D50215-4DA6-4C49-BE6E-80472D45B108}" type="parTrans" cxnId="{CD0A45FC-D4EE-4E6B-957E-2B77278468B1}">
      <dgm:prSet/>
      <dgm:spPr/>
      <dgm:t>
        <a:bodyPr/>
        <a:lstStyle/>
        <a:p>
          <a:endParaRPr lang="ru-RU"/>
        </a:p>
      </dgm:t>
    </dgm:pt>
    <dgm:pt modelId="{3319EFD2-CE9B-4D5A-91D1-CBD3D0F9A5A3}" type="sibTrans" cxnId="{CD0A45FC-D4EE-4E6B-957E-2B77278468B1}">
      <dgm:prSet/>
      <dgm:spPr/>
      <dgm:t>
        <a:bodyPr/>
        <a:lstStyle/>
        <a:p>
          <a:endParaRPr lang="ru-RU"/>
        </a:p>
      </dgm:t>
    </dgm:pt>
    <dgm:pt modelId="{1D46299B-EC29-4269-B64A-ACF6785C1394}">
      <dgm:prSet phldrT="[Текст]"/>
      <dgm:spPr/>
      <dgm:t>
        <a:bodyPr/>
        <a:lstStyle/>
        <a:p>
          <a:r>
            <a:rPr lang="ru-RU" dirty="0" smtClean="0"/>
            <a:t>специальная</a:t>
          </a:r>
          <a:endParaRPr lang="ru-RU" dirty="0"/>
        </a:p>
      </dgm:t>
    </dgm:pt>
    <dgm:pt modelId="{3B7955A5-55F3-4260-BF32-72265CBE3345}" type="parTrans" cxnId="{D2DD1B45-CFCF-403B-9FB1-6F1B4B52EC48}">
      <dgm:prSet/>
      <dgm:spPr/>
      <dgm:t>
        <a:bodyPr/>
        <a:lstStyle/>
        <a:p>
          <a:endParaRPr lang="ru-RU"/>
        </a:p>
      </dgm:t>
    </dgm:pt>
    <dgm:pt modelId="{BACEAF48-BC31-4A1E-A555-B710B7F6D9A5}" type="sibTrans" cxnId="{D2DD1B45-CFCF-403B-9FB1-6F1B4B52EC48}">
      <dgm:prSet/>
      <dgm:spPr/>
      <dgm:t>
        <a:bodyPr/>
        <a:lstStyle/>
        <a:p>
          <a:endParaRPr lang="ru-RU"/>
        </a:p>
      </dgm:t>
    </dgm:pt>
    <dgm:pt modelId="{A2D22660-BF38-4CD0-93EF-1D427E0215E5}">
      <dgm:prSet phldrT="[Текст]"/>
      <dgm:spPr/>
      <dgm:t>
        <a:bodyPr/>
        <a:lstStyle/>
        <a:p>
          <a:r>
            <a:rPr lang="ru-RU" dirty="0" smtClean="0"/>
            <a:t>частная</a:t>
          </a:r>
          <a:endParaRPr lang="ru-RU" dirty="0"/>
        </a:p>
      </dgm:t>
    </dgm:pt>
    <dgm:pt modelId="{C7E02BD1-3523-43E5-A4A2-3CDF792DFECC}" type="parTrans" cxnId="{F5339DB0-2EC1-4293-A69C-4EECB67919F1}">
      <dgm:prSet/>
      <dgm:spPr/>
      <dgm:t>
        <a:bodyPr/>
        <a:lstStyle/>
        <a:p>
          <a:endParaRPr lang="ru-RU"/>
        </a:p>
      </dgm:t>
    </dgm:pt>
    <dgm:pt modelId="{982762E6-1C06-4EAB-95DD-661084F46968}" type="sibTrans" cxnId="{F5339DB0-2EC1-4293-A69C-4EECB67919F1}">
      <dgm:prSet/>
      <dgm:spPr/>
      <dgm:t>
        <a:bodyPr/>
        <a:lstStyle/>
        <a:p>
          <a:endParaRPr lang="ru-RU"/>
        </a:p>
      </dgm:t>
    </dgm:pt>
    <dgm:pt modelId="{DA3A4A2A-849C-4D15-8AF2-2DBD6D22EE49}" type="pres">
      <dgm:prSet presAssocID="{55A29F32-A892-4136-8F94-294F7A728C7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AC9B880-541E-4928-A992-C2AB5A9D1BE1}" type="pres">
      <dgm:prSet presAssocID="{0777CA29-10BF-4CBA-8FC4-225A9904641F}" presName="node" presStyleLbl="node1" presStyleIdx="0" presStyleCnt="3" custScaleX="2774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223FED-70A8-4528-806F-CF8544EE1E05}" type="pres">
      <dgm:prSet presAssocID="{3319EFD2-CE9B-4D5A-91D1-CBD3D0F9A5A3}" presName="sibTrans" presStyleLbl="sibTrans2D1" presStyleIdx="0" presStyleCnt="3" custScaleX="311349"/>
      <dgm:spPr/>
      <dgm:t>
        <a:bodyPr/>
        <a:lstStyle/>
        <a:p>
          <a:endParaRPr lang="ru-RU"/>
        </a:p>
      </dgm:t>
    </dgm:pt>
    <dgm:pt modelId="{7776C70F-9C16-4297-B7E4-9024EC6DEA36}" type="pres">
      <dgm:prSet presAssocID="{3319EFD2-CE9B-4D5A-91D1-CBD3D0F9A5A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92375E82-6D7B-4B42-BC79-07B4139C1048}" type="pres">
      <dgm:prSet presAssocID="{1D46299B-EC29-4269-B64A-ACF6785C1394}" presName="node" presStyleLbl="node1" presStyleIdx="1" presStyleCnt="3" custScaleX="260298" custRadScaleRad="154680" custRadScaleInc="-18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44A35-A8EF-42AC-A72D-CC1BD1B09C1C}" type="pres">
      <dgm:prSet presAssocID="{BACEAF48-BC31-4A1E-A555-B710B7F6D9A5}" presName="sibTrans" presStyleLbl="sibTrans2D1" presStyleIdx="1" presStyleCnt="3" custScaleX="124999" custScaleY="71246"/>
      <dgm:spPr/>
      <dgm:t>
        <a:bodyPr/>
        <a:lstStyle/>
        <a:p>
          <a:endParaRPr lang="ru-RU"/>
        </a:p>
      </dgm:t>
    </dgm:pt>
    <dgm:pt modelId="{2DC8DD8D-97F2-4733-AD8F-B0F22A3154DC}" type="pres">
      <dgm:prSet presAssocID="{BACEAF48-BC31-4A1E-A555-B710B7F6D9A5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3EBA4152-B95D-4AB1-97F7-C27D9E502575}" type="pres">
      <dgm:prSet presAssocID="{A2D22660-BF38-4CD0-93EF-1D427E0215E5}" presName="node" presStyleLbl="node1" presStyleIdx="2" presStyleCnt="3" custScaleX="241803" custRadScaleRad="153317" custRadScaleInc="18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E99ECF-21F8-4240-83B4-01EA2BCF104E}" type="pres">
      <dgm:prSet presAssocID="{982762E6-1C06-4EAB-95DD-661084F46968}" presName="sibTrans" presStyleLbl="sibTrans2D1" presStyleIdx="2" presStyleCnt="3" custScaleX="315877"/>
      <dgm:spPr/>
      <dgm:t>
        <a:bodyPr/>
        <a:lstStyle/>
        <a:p>
          <a:endParaRPr lang="ru-RU"/>
        </a:p>
      </dgm:t>
    </dgm:pt>
    <dgm:pt modelId="{F2A966C9-2D04-49DB-BD89-32BF83C51283}" type="pres">
      <dgm:prSet presAssocID="{982762E6-1C06-4EAB-95DD-661084F46968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F558C05C-0BD6-4D54-B6D6-5E11178C7EE2}" type="presOf" srcId="{0777CA29-10BF-4CBA-8FC4-225A9904641F}" destId="{EAC9B880-541E-4928-A992-C2AB5A9D1BE1}" srcOrd="0" destOrd="0" presId="urn:microsoft.com/office/officeart/2005/8/layout/cycle7"/>
    <dgm:cxn modelId="{677D993A-1208-464F-81BF-C90D8A28B166}" type="presOf" srcId="{1D46299B-EC29-4269-B64A-ACF6785C1394}" destId="{92375E82-6D7B-4B42-BC79-07B4139C1048}" srcOrd="0" destOrd="0" presId="urn:microsoft.com/office/officeart/2005/8/layout/cycle7"/>
    <dgm:cxn modelId="{5DD2F530-51F1-4BFF-8C6C-8CF1247E3B76}" type="presOf" srcId="{3319EFD2-CE9B-4D5A-91D1-CBD3D0F9A5A3}" destId="{7776C70F-9C16-4297-B7E4-9024EC6DEA36}" srcOrd="1" destOrd="0" presId="urn:microsoft.com/office/officeart/2005/8/layout/cycle7"/>
    <dgm:cxn modelId="{EC6036E1-6C60-4C06-AAE0-4BC515C992AD}" type="presOf" srcId="{3319EFD2-CE9B-4D5A-91D1-CBD3D0F9A5A3}" destId="{4F223FED-70A8-4528-806F-CF8544EE1E05}" srcOrd="0" destOrd="0" presId="urn:microsoft.com/office/officeart/2005/8/layout/cycle7"/>
    <dgm:cxn modelId="{3A827B50-A599-4FFC-A3A1-ADD2837565A9}" type="presOf" srcId="{982762E6-1C06-4EAB-95DD-661084F46968}" destId="{F2A966C9-2D04-49DB-BD89-32BF83C51283}" srcOrd="1" destOrd="0" presId="urn:microsoft.com/office/officeart/2005/8/layout/cycle7"/>
    <dgm:cxn modelId="{D2DD1B45-CFCF-403B-9FB1-6F1B4B52EC48}" srcId="{55A29F32-A892-4136-8F94-294F7A728C79}" destId="{1D46299B-EC29-4269-B64A-ACF6785C1394}" srcOrd="1" destOrd="0" parTransId="{3B7955A5-55F3-4260-BF32-72265CBE3345}" sibTransId="{BACEAF48-BC31-4A1E-A555-B710B7F6D9A5}"/>
    <dgm:cxn modelId="{CD0A45FC-D4EE-4E6B-957E-2B77278468B1}" srcId="{55A29F32-A892-4136-8F94-294F7A728C79}" destId="{0777CA29-10BF-4CBA-8FC4-225A9904641F}" srcOrd="0" destOrd="0" parTransId="{D9D50215-4DA6-4C49-BE6E-80472D45B108}" sibTransId="{3319EFD2-CE9B-4D5A-91D1-CBD3D0F9A5A3}"/>
    <dgm:cxn modelId="{C56087D4-3F9A-4D7B-BF72-778BBEC5D6D4}" type="presOf" srcId="{982762E6-1C06-4EAB-95DD-661084F46968}" destId="{CBE99ECF-21F8-4240-83B4-01EA2BCF104E}" srcOrd="0" destOrd="0" presId="urn:microsoft.com/office/officeart/2005/8/layout/cycle7"/>
    <dgm:cxn modelId="{F5339DB0-2EC1-4293-A69C-4EECB67919F1}" srcId="{55A29F32-A892-4136-8F94-294F7A728C79}" destId="{A2D22660-BF38-4CD0-93EF-1D427E0215E5}" srcOrd="2" destOrd="0" parTransId="{C7E02BD1-3523-43E5-A4A2-3CDF792DFECC}" sibTransId="{982762E6-1C06-4EAB-95DD-661084F46968}"/>
    <dgm:cxn modelId="{2A4E2056-3122-4A62-9682-E43A7BF066D5}" type="presOf" srcId="{BACEAF48-BC31-4A1E-A555-B710B7F6D9A5}" destId="{2DC8DD8D-97F2-4733-AD8F-B0F22A3154DC}" srcOrd="1" destOrd="0" presId="urn:microsoft.com/office/officeart/2005/8/layout/cycle7"/>
    <dgm:cxn modelId="{254EEA07-1103-4ACD-8EB3-1A1990EF5843}" type="presOf" srcId="{A2D22660-BF38-4CD0-93EF-1D427E0215E5}" destId="{3EBA4152-B95D-4AB1-97F7-C27D9E502575}" srcOrd="0" destOrd="0" presId="urn:microsoft.com/office/officeart/2005/8/layout/cycle7"/>
    <dgm:cxn modelId="{38C1FC3D-3E84-4841-9E84-6B6F6F21E545}" type="presOf" srcId="{55A29F32-A892-4136-8F94-294F7A728C79}" destId="{DA3A4A2A-849C-4D15-8AF2-2DBD6D22EE49}" srcOrd="0" destOrd="0" presId="urn:microsoft.com/office/officeart/2005/8/layout/cycle7"/>
    <dgm:cxn modelId="{B56F3CD3-FC2A-4AD4-93AD-DF5A3B978D2A}" type="presOf" srcId="{BACEAF48-BC31-4A1E-A555-B710B7F6D9A5}" destId="{F9744A35-A8EF-42AC-A72D-CC1BD1B09C1C}" srcOrd="0" destOrd="0" presId="urn:microsoft.com/office/officeart/2005/8/layout/cycle7"/>
    <dgm:cxn modelId="{8ACB6FD8-0B90-418F-B286-AD659759CD33}" type="presParOf" srcId="{DA3A4A2A-849C-4D15-8AF2-2DBD6D22EE49}" destId="{EAC9B880-541E-4928-A992-C2AB5A9D1BE1}" srcOrd="0" destOrd="0" presId="urn:microsoft.com/office/officeart/2005/8/layout/cycle7"/>
    <dgm:cxn modelId="{E3703884-950B-4AF1-825E-4EB43FA00DD6}" type="presParOf" srcId="{DA3A4A2A-849C-4D15-8AF2-2DBD6D22EE49}" destId="{4F223FED-70A8-4528-806F-CF8544EE1E05}" srcOrd="1" destOrd="0" presId="urn:microsoft.com/office/officeart/2005/8/layout/cycle7"/>
    <dgm:cxn modelId="{08DFCB39-2F26-40D4-9144-2E30CB84FE82}" type="presParOf" srcId="{4F223FED-70A8-4528-806F-CF8544EE1E05}" destId="{7776C70F-9C16-4297-B7E4-9024EC6DEA36}" srcOrd="0" destOrd="0" presId="urn:microsoft.com/office/officeart/2005/8/layout/cycle7"/>
    <dgm:cxn modelId="{FF099F50-4A6A-4FBD-B1D5-40238109A7FE}" type="presParOf" srcId="{DA3A4A2A-849C-4D15-8AF2-2DBD6D22EE49}" destId="{92375E82-6D7B-4B42-BC79-07B4139C1048}" srcOrd="2" destOrd="0" presId="urn:microsoft.com/office/officeart/2005/8/layout/cycle7"/>
    <dgm:cxn modelId="{E0646279-0998-4FA7-AFA0-C1309AC7D6FE}" type="presParOf" srcId="{DA3A4A2A-849C-4D15-8AF2-2DBD6D22EE49}" destId="{F9744A35-A8EF-42AC-A72D-CC1BD1B09C1C}" srcOrd="3" destOrd="0" presId="urn:microsoft.com/office/officeart/2005/8/layout/cycle7"/>
    <dgm:cxn modelId="{963CCCED-3399-4CEE-A67B-A53320C1BFC2}" type="presParOf" srcId="{F9744A35-A8EF-42AC-A72D-CC1BD1B09C1C}" destId="{2DC8DD8D-97F2-4733-AD8F-B0F22A3154DC}" srcOrd="0" destOrd="0" presId="urn:microsoft.com/office/officeart/2005/8/layout/cycle7"/>
    <dgm:cxn modelId="{75FBF8EA-140B-47C9-8CE0-FF58E365D1D8}" type="presParOf" srcId="{DA3A4A2A-849C-4D15-8AF2-2DBD6D22EE49}" destId="{3EBA4152-B95D-4AB1-97F7-C27D9E502575}" srcOrd="4" destOrd="0" presId="urn:microsoft.com/office/officeart/2005/8/layout/cycle7"/>
    <dgm:cxn modelId="{C6A70A70-5731-4F49-84AC-887C754A4B63}" type="presParOf" srcId="{DA3A4A2A-849C-4D15-8AF2-2DBD6D22EE49}" destId="{CBE99ECF-21F8-4240-83B4-01EA2BCF104E}" srcOrd="5" destOrd="0" presId="urn:microsoft.com/office/officeart/2005/8/layout/cycle7"/>
    <dgm:cxn modelId="{54526FEE-2B41-4E25-98A8-8A646D2F2BCB}" type="presParOf" srcId="{CBE99ECF-21F8-4240-83B4-01EA2BCF104E}" destId="{F2A966C9-2D04-49DB-BD89-32BF83C51283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D5F1AF-DAAD-4835-92DD-490A6EA26AE0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C488BA-C9B2-4037-8096-7ECAA40B324A}">
      <dgm:prSet phldrT="[Текст]" custT="1"/>
      <dgm:spPr/>
      <dgm:t>
        <a:bodyPr/>
        <a:lstStyle/>
        <a:p>
          <a:r>
            <a:rPr lang="ru-RU" sz="3200" dirty="0" smtClean="0"/>
            <a:t>Методологическая</a:t>
          </a:r>
        </a:p>
        <a:p>
          <a:r>
            <a:rPr lang="ru-RU" sz="3200" dirty="0" smtClean="0"/>
            <a:t>культура учителя</a:t>
          </a:r>
          <a:endParaRPr lang="ru-RU" sz="3200" dirty="0"/>
        </a:p>
      </dgm:t>
    </dgm:pt>
    <dgm:pt modelId="{567AD1B7-9657-4B8C-8964-5F7DA6E6EB5F}" type="parTrans" cxnId="{AF096A20-3D88-411E-98A1-D932EE797070}">
      <dgm:prSet/>
      <dgm:spPr/>
      <dgm:t>
        <a:bodyPr/>
        <a:lstStyle/>
        <a:p>
          <a:endParaRPr lang="ru-RU"/>
        </a:p>
      </dgm:t>
    </dgm:pt>
    <dgm:pt modelId="{17E5DE69-633F-4268-A0D2-973FFA88E32F}" type="sibTrans" cxnId="{AF096A20-3D88-411E-98A1-D932EE797070}">
      <dgm:prSet/>
      <dgm:spPr/>
      <dgm:t>
        <a:bodyPr/>
        <a:lstStyle/>
        <a:p>
          <a:endParaRPr lang="ru-RU"/>
        </a:p>
      </dgm:t>
    </dgm:pt>
    <dgm:pt modelId="{752BCA38-B2C4-4D1B-A0FC-4022306DD72B}">
      <dgm:prSet phldrT="[Текст]" custT="1"/>
      <dgm:spPr/>
      <dgm:t>
        <a:bodyPr/>
        <a:lstStyle/>
        <a:p>
          <a:r>
            <a:rPr lang="ru-RU" sz="2400" dirty="0" smtClean="0"/>
            <a:t>Исследовательские умения</a:t>
          </a:r>
          <a:endParaRPr lang="ru-RU" sz="2400" dirty="0"/>
        </a:p>
      </dgm:t>
    </dgm:pt>
    <dgm:pt modelId="{43519673-CABF-4162-A644-DC3CE798A064}" type="parTrans" cxnId="{76B8E662-BA72-40EE-BC88-DEDC21A71A03}">
      <dgm:prSet/>
      <dgm:spPr/>
      <dgm:t>
        <a:bodyPr/>
        <a:lstStyle/>
        <a:p>
          <a:endParaRPr lang="ru-RU"/>
        </a:p>
      </dgm:t>
    </dgm:pt>
    <dgm:pt modelId="{347365AB-64FF-4AD5-AAE7-252B6E68FC0E}" type="sibTrans" cxnId="{76B8E662-BA72-40EE-BC88-DEDC21A71A03}">
      <dgm:prSet/>
      <dgm:spPr/>
      <dgm:t>
        <a:bodyPr/>
        <a:lstStyle/>
        <a:p>
          <a:endParaRPr lang="ru-RU"/>
        </a:p>
      </dgm:t>
    </dgm:pt>
    <dgm:pt modelId="{CF10EB1E-098A-4301-8696-2F304E0679D0}">
      <dgm:prSet phldrT="[Текст]" custT="1"/>
      <dgm:spPr/>
      <dgm:t>
        <a:bodyPr/>
        <a:lstStyle/>
        <a:p>
          <a:r>
            <a:rPr lang="ru-RU" sz="2400" dirty="0" smtClean="0"/>
            <a:t>Современные методологические знания</a:t>
          </a:r>
          <a:endParaRPr lang="ru-RU" sz="2400" dirty="0"/>
        </a:p>
      </dgm:t>
    </dgm:pt>
    <dgm:pt modelId="{5C6C89C3-CB0E-49DB-9A07-2B394D981F37}" type="parTrans" cxnId="{B500F041-ECC3-4AEF-9D42-484B9404E6BE}">
      <dgm:prSet/>
      <dgm:spPr/>
      <dgm:t>
        <a:bodyPr/>
        <a:lstStyle/>
        <a:p>
          <a:endParaRPr lang="ru-RU"/>
        </a:p>
      </dgm:t>
    </dgm:pt>
    <dgm:pt modelId="{59D29FAD-FF8D-4EE0-B43C-EE050E91D189}" type="sibTrans" cxnId="{B500F041-ECC3-4AEF-9D42-484B9404E6BE}">
      <dgm:prSet/>
      <dgm:spPr/>
      <dgm:t>
        <a:bodyPr/>
        <a:lstStyle/>
        <a:p>
          <a:endParaRPr lang="ru-RU"/>
        </a:p>
      </dgm:t>
    </dgm:pt>
    <dgm:pt modelId="{644E498F-EB6F-459F-BE55-364025AE2983}">
      <dgm:prSet phldrT="[Текст]" custT="1"/>
      <dgm:spPr/>
      <dgm:t>
        <a:bodyPr/>
        <a:lstStyle/>
        <a:p>
          <a:r>
            <a:rPr lang="ru-RU" sz="2400" dirty="0" smtClean="0"/>
            <a:t>Способности  к применению</a:t>
          </a:r>
          <a:endParaRPr lang="ru-RU" sz="2400" dirty="0"/>
        </a:p>
      </dgm:t>
    </dgm:pt>
    <dgm:pt modelId="{46E4E4A2-1FC0-4A09-9983-4643498FD298}" type="parTrans" cxnId="{FF9C5900-5512-4F61-898A-DFE330B79190}">
      <dgm:prSet/>
      <dgm:spPr/>
      <dgm:t>
        <a:bodyPr/>
        <a:lstStyle/>
        <a:p>
          <a:endParaRPr lang="ru-RU"/>
        </a:p>
      </dgm:t>
    </dgm:pt>
    <dgm:pt modelId="{12A3DB6E-B76A-4992-A4DE-C886C2B4F5DA}" type="sibTrans" cxnId="{FF9C5900-5512-4F61-898A-DFE330B79190}">
      <dgm:prSet/>
      <dgm:spPr/>
      <dgm:t>
        <a:bodyPr/>
        <a:lstStyle/>
        <a:p>
          <a:endParaRPr lang="ru-RU"/>
        </a:p>
      </dgm:t>
    </dgm:pt>
    <dgm:pt modelId="{4947F1CA-67B2-47F8-841A-DA3E3C33A286}" type="pres">
      <dgm:prSet presAssocID="{ABD5F1AF-DAAD-4835-92DD-490A6EA26AE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C478DC-D7D7-4DFB-B8EF-215EA740AF21}" type="pres">
      <dgm:prSet presAssocID="{9DC488BA-C9B2-4037-8096-7ECAA40B324A}" presName="centerShape" presStyleLbl="node0" presStyleIdx="0" presStyleCnt="1" custScaleX="344983" custLinFactNeighborX="-398" custLinFactNeighborY="4794"/>
      <dgm:spPr/>
      <dgm:t>
        <a:bodyPr/>
        <a:lstStyle/>
        <a:p>
          <a:endParaRPr lang="ru-RU"/>
        </a:p>
      </dgm:t>
    </dgm:pt>
    <dgm:pt modelId="{1211CC7F-B64B-44EB-B145-DCABD734529C}" type="pres">
      <dgm:prSet presAssocID="{43519673-CABF-4162-A644-DC3CE798A064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CA9004D0-CDB8-4BAA-A976-98C18B8A1A05}" type="pres">
      <dgm:prSet presAssocID="{752BCA38-B2C4-4D1B-A0FC-4022306DD72B}" presName="node" presStyleLbl="node1" presStyleIdx="0" presStyleCnt="3" custScaleX="205440" custScaleY="58146" custRadScaleRad="126458" custRadScaleInc="-92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E52136-00A2-4C07-B8BB-65415E74D8CB}" type="pres">
      <dgm:prSet presAssocID="{5C6C89C3-CB0E-49DB-9A07-2B394D981F37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AEB1F945-2008-4410-A97D-F30038A6D6F2}" type="pres">
      <dgm:prSet presAssocID="{CF10EB1E-098A-4301-8696-2F304E0679D0}" presName="node" presStyleLbl="node1" presStyleIdx="1" presStyleCnt="3" custScaleX="267104" custScaleY="59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BA202-122C-4C22-8747-BB621B4EB131}" type="pres">
      <dgm:prSet presAssocID="{46E4E4A2-1FC0-4A09-9983-4643498FD29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52E5DAAF-EDCB-498E-9B05-9DECBF401746}" type="pres">
      <dgm:prSet presAssocID="{644E498F-EB6F-459F-BE55-364025AE2983}" presName="node" presStyleLbl="node1" presStyleIdx="2" presStyleCnt="3" custScaleX="219869" custScaleY="58146" custRadScaleRad="129560" custRadScaleInc="10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9C5900-5512-4F61-898A-DFE330B79190}" srcId="{9DC488BA-C9B2-4037-8096-7ECAA40B324A}" destId="{644E498F-EB6F-459F-BE55-364025AE2983}" srcOrd="2" destOrd="0" parTransId="{46E4E4A2-1FC0-4A09-9983-4643498FD298}" sibTransId="{12A3DB6E-B76A-4992-A4DE-C886C2B4F5DA}"/>
    <dgm:cxn modelId="{93877DEE-7F4C-4C27-9964-2A42F0C728AF}" type="presOf" srcId="{46E4E4A2-1FC0-4A09-9983-4643498FD298}" destId="{010BA202-122C-4C22-8747-BB621B4EB131}" srcOrd="0" destOrd="0" presId="urn:microsoft.com/office/officeart/2005/8/layout/radial4"/>
    <dgm:cxn modelId="{6352F990-1E80-4247-803F-87DE7F2B7A9A}" type="presOf" srcId="{43519673-CABF-4162-A644-DC3CE798A064}" destId="{1211CC7F-B64B-44EB-B145-DCABD734529C}" srcOrd="0" destOrd="0" presId="urn:microsoft.com/office/officeart/2005/8/layout/radial4"/>
    <dgm:cxn modelId="{6BB63F19-2005-46F9-AF47-E397B5C88EC1}" type="presOf" srcId="{5C6C89C3-CB0E-49DB-9A07-2B394D981F37}" destId="{CCE52136-00A2-4C07-B8BB-65415E74D8CB}" srcOrd="0" destOrd="0" presId="urn:microsoft.com/office/officeart/2005/8/layout/radial4"/>
    <dgm:cxn modelId="{AF096A20-3D88-411E-98A1-D932EE797070}" srcId="{ABD5F1AF-DAAD-4835-92DD-490A6EA26AE0}" destId="{9DC488BA-C9B2-4037-8096-7ECAA40B324A}" srcOrd="0" destOrd="0" parTransId="{567AD1B7-9657-4B8C-8964-5F7DA6E6EB5F}" sibTransId="{17E5DE69-633F-4268-A0D2-973FFA88E32F}"/>
    <dgm:cxn modelId="{78B8A2A8-AB79-4FC7-9239-41D6B556F498}" type="presOf" srcId="{644E498F-EB6F-459F-BE55-364025AE2983}" destId="{52E5DAAF-EDCB-498E-9B05-9DECBF401746}" srcOrd="0" destOrd="0" presId="urn:microsoft.com/office/officeart/2005/8/layout/radial4"/>
    <dgm:cxn modelId="{F07BD1A6-4CB2-4E4B-BCA3-274C70DDAE35}" type="presOf" srcId="{CF10EB1E-098A-4301-8696-2F304E0679D0}" destId="{AEB1F945-2008-4410-A97D-F30038A6D6F2}" srcOrd="0" destOrd="0" presId="urn:microsoft.com/office/officeart/2005/8/layout/radial4"/>
    <dgm:cxn modelId="{40AC4D16-DC90-478F-A6C1-E8403162EC19}" type="presOf" srcId="{9DC488BA-C9B2-4037-8096-7ECAA40B324A}" destId="{4DC478DC-D7D7-4DFB-B8EF-215EA740AF21}" srcOrd="0" destOrd="0" presId="urn:microsoft.com/office/officeart/2005/8/layout/radial4"/>
    <dgm:cxn modelId="{6FA0ABD4-50EF-4D1B-B184-4958880DBC97}" type="presOf" srcId="{ABD5F1AF-DAAD-4835-92DD-490A6EA26AE0}" destId="{4947F1CA-67B2-47F8-841A-DA3E3C33A286}" srcOrd="0" destOrd="0" presId="urn:microsoft.com/office/officeart/2005/8/layout/radial4"/>
    <dgm:cxn modelId="{B500F041-ECC3-4AEF-9D42-484B9404E6BE}" srcId="{9DC488BA-C9B2-4037-8096-7ECAA40B324A}" destId="{CF10EB1E-098A-4301-8696-2F304E0679D0}" srcOrd="1" destOrd="0" parTransId="{5C6C89C3-CB0E-49DB-9A07-2B394D981F37}" sibTransId="{59D29FAD-FF8D-4EE0-B43C-EE050E91D189}"/>
    <dgm:cxn modelId="{55869A20-6493-4005-9E16-B7142CF918E9}" type="presOf" srcId="{752BCA38-B2C4-4D1B-A0FC-4022306DD72B}" destId="{CA9004D0-CDB8-4BAA-A976-98C18B8A1A05}" srcOrd="0" destOrd="0" presId="urn:microsoft.com/office/officeart/2005/8/layout/radial4"/>
    <dgm:cxn modelId="{76B8E662-BA72-40EE-BC88-DEDC21A71A03}" srcId="{9DC488BA-C9B2-4037-8096-7ECAA40B324A}" destId="{752BCA38-B2C4-4D1B-A0FC-4022306DD72B}" srcOrd="0" destOrd="0" parTransId="{43519673-CABF-4162-A644-DC3CE798A064}" sibTransId="{347365AB-64FF-4AD5-AAE7-252B6E68FC0E}"/>
    <dgm:cxn modelId="{9C0728E4-1EF3-4089-8F9C-D09FC46750B9}" type="presParOf" srcId="{4947F1CA-67B2-47F8-841A-DA3E3C33A286}" destId="{4DC478DC-D7D7-4DFB-B8EF-215EA740AF21}" srcOrd="0" destOrd="0" presId="urn:microsoft.com/office/officeart/2005/8/layout/radial4"/>
    <dgm:cxn modelId="{6CCFF21F-749E-41DB-85DC-BBEBC16879EE}" type="presParOf" srcId="{4947F1CA-67B2-47F8-841A-DA3E3C33A286}" destId="{1211CC7F-B64B-44EB-B145-DCABD734529C}" srcOrd="1" destOrd="0" presId="urn:microsoft.com/office/officeart/2005/8/layout/radial4"/>
    <dgm:cxn modelId="{D32C997C-208B-4594-BF87-13AF0F71AE20}" type="presParOf" srcId="{4947F1CA-67B2-47F8-841A-DA3E3C33A286}" destId="{CA9004D0-CDB8-4BAA-A976-98C18B8A1A05}" srcOrd="2" destOrd="0" presId="urn:microsoft.com/office/officeart/2005/8/layout/radial4"/>
    <dgm:cxn modelId="{19C5F72C-C463-4EDF-AA05-EE6F7900B276}" type="presParOf" srcId="{4947F1CA-67B2-47F8-841A-DA3E3C33A286}" destId="{CCE52136-00A2-4C07-B8BB-65415E74D8CB}" srcOrd="3" destOrd="0" presId="urn:microsoft.com/office/officeart/2005/8/layout/radial4"/>
    <dgm:cxn modelId="{4AD6E819-C261-4D2B-ABC7-DE39EA2A3273}" type="presParOf" srcId="{4947F1CA-67B2-47F8-841A-DA3E3C33A286}" destId="{AEB1F945-2008-4410-A97D-F30038A6D6F2}" srcOrd="4" destOrd="0" presId="urn:microsoft.com/office/officeart/2005/8/layout/radial4"/>
    <dgm:cxn modelId="{18EA7B75-8348-42BE-97A9-6A1DC3AFB8CC}" type="presParOf" srcId="{4947F1CA-67B2-47F8-841A-DA3E3C33A286}" destId="{010BA202-122C-4C22-8747-BB621B4EB131}" srcOrd="5" destOrd="0" presId="urn:microsoft.com/office/officeart/2005/8/layout/radial4"/>
    <dgm:cxn modelId="{533C8A29-17B3-4698-A531-06771A8D8382}" type="presParOf" srcId="{4947F1CA-67B2-47F8-841A-DA3E3C33A286}" destId="{52E5DAAF-EDCB-498E-9B05-9DECBF401746}" srcOrd="6" destOrd="0" presId="urn:microsoft.com/office/officeart/2005/8/layout/radial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AF19FF-7A60-4CE9-9678-291C3DCF03B7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0DDA3C-4028-40CB-8518-4BC73EBDF3F8}">
      <dgm:prSet phldrT="[Текст]" custT="1"/>
      <dgm:spPr/>
      <dgm:t>
        <a:bodyPr/>
        <a:lstStyle/>
        <a:p>
          <a:r>
            <a:rPr lang="ru-RU" sz="3200" dirty="0" smtClean="0"/>
            <a:t>педагогический</a:t>
          </a:r>
          <a:endParaRPr lang="ru-RU" sz="3200" dirty="0"/>
        </a:p>
      </dgm:t>
    </dgm:pt>
    <dgm:pt modelId="{105BCD50-98A0-478B-BFCB-50B67DBAE321}" type="parTrans" cxnId="{DB3E2BD3-0917-46C9-B43A-3FAB24FB9228}">
      <dgm:prSet/>
      <dgm:spPr/>
      <dgm:t>
        <a:bodyPr/>
        <a:lstStyle/>
        <a:p>
          <a:endParaRPr lang="ru-RU"/>
        </a:p>
      </dgm:t>
    </dgm:pt>
    <dgm:pt modelId="{7D4CDA4F-304C-498B-BDBC-144785032FB6}" type="sibTrans" cxnId="{DB3E2BD3-0917-46C9-B43A-3FAB24FB9228}">
      <dgm:prSet/>
      <dgm:spPr/>
      <dgm:t>
        <a:bodyPr/>
        <a:lstStyle/>
        <a:p>
          <a:endParaRPr lang="ru-RU"/>
        </a:p>
      </dgm:t>
    </dgm:pt>
    <dgm:pt modelId="{0DB3B1CE-C57C-4910-A3B8-AA9DA1CA4A82}">
      <dgm:prSet phldrT="[Текст]" custT="1"/>
      <dgm:spPr>
        <a:ln w="28575"/>
      </dgm:spPr>
      <dgm:t>
        <a:bodyPr/>
        <a:lstStyle/>
        <a:p>
          <a:r>
            <a:rPr lang="ru-RU" sz="3200" dirty="0" smtClean="0"/>
            <a:t>знания</a:t>
          </a:r>
          <a:endParaRPr lang="ru-RU" sz="3200" dirty="0"/>
        </a:p>
      </dgm:t>
    </dgm:pt>
    <dgm:pt modelId="{1F72AE45-42F6-4689-99CA-9E610073404B}" type="parTrans" cxnId="{A4C78E7F-7225-454D-B6D2-BB66972DF4B6}">
      <dgm:prSet/>
      <dgm:spPr/>
      <dgm:t>
        <a:bodyPr/>
        <a:lstStyle/>
        <a:p>
          <a:endParaRPr lang="ru-RU"/>
        </a:p>
      </dgm:t>
    </dgm:pt>
    <dgm:pt modelId="{0C74B8C3-3031-4FE4-861E-F41733E76033}" type="sibTrans" cxnId="{A4C78E7F-7225-454D-B6D2-BB66972DF4B6}">
      <dgm:prSet/>
      <dgm:spPr/>
      <dgm:t>
        <a:bodyPr/>
        <a:lstStyle/>
        <a:p>
          <a:endParaRPr lang="ru-RU"/>
        </a:p>
      </dgm:t>
    </dgm:pt>
    <dgm:pt modelId="{7EB9D117-2089-47DF-84BB-B65E3778BC4C}">
      <dgm:prSet phldrT="[Текст]" custT="1"/>
      <dgm:spPr>
        <a:ln w="28575"/>
      </dgm:spPr>
      <dgm:t>
        <a:bodyPr/>
        <a:lstStyle/>
        <a:p>
          <a:r>
            <a:rPr lang="ru-RU" sz="3200" dirty="0" smtClean="0"/>
            <a:t>умения</a:t>
          </a:r>
        </a:p>
      </dgm:t>
    </dgm:pt>
    <dgm:pt modelId="{995EA1B9-8238-490D-AF58-1267E9F5BD2F}" type="parTrans" cxnId="{ACA40471-DD1E-40E6-B12D-B8AADB3E17F9}">
      <dgm:prSet/>
      <dgm:spPr/>
      <dgm:t>
        <a:bodyPr/>
        <a:lstStyle/>
        <a:p>
          <a:endParaRPr lang="ru-RU"/>
        </a:p>
      </dgm:t>
    </dgm:pt>
    <dgm:pt modelId="{F6BBF25B-6CBB-4BF6-AC65-E910D8E00082}" type="sibTrans" cxnId="{ACA40471-DD1E-40E6-B12D-B8AADB3E17F9}">
      <dgm:prSet/>
      <dgm:spPr/>
      <dgm:t>
        <a:bodyPr/>
        <a:lstStyle/>
        <a:p>
          <a:endParaRPr lang="ru-RU"/>
        </a:p>
      </dgm:t>
    </dgm:pt>
    <dgm:pt modelId="{E54FE0BA-7195-4CB5-8347-A119A90BFC61}">
      <dgm:prSet phldrT="[Текст]" custT="1"/>
      <dgm:spPr/>
      <dgm:t>
        <a:bodyPr/>
        <a:lstStyle/>
        <a:p>
          <a:r>
            <a:rPr lang="ru-RU" sz="3200" dirty="0" smtClean="0"/>
            <a:t>диалектический</a:t>
          </a:r>
          <a:endParaRPr lang="ru-RU" sz="3200" dirty="0"/>
        </a:p>
      </dgm:t>
    </dgm:pt>
    <dgm:pt modelId="{862A4F61-08D5-45EF-991E-E98514015FD5}" type="parTrans" cxnId="{22A5393F-2643-47CE-AF6B-FC0581C0D401}">
      <dgm:prSet/>
      <dgm:spPr/>
      <dgm:t>
        <a:bodyPr/>
        <a:lstStyle/>
        <a:p>
          <a:endParaRPr lang="ru-RU"/>
        </a:p>
      </dgm:t>
    </dgm:pt>
    <dgm:pt modelId="{7342E63C-ECC1-419D-82AF-E8BAE2E3D37A}" type="sibTrans" cxnId="{22A5393F-2643-47CE-AF6B-FC0581C0D401}">
      <dgm:prSet/>
      <dgm:spPr/>
      <dgm:t>
        <a:bodyPr/>
        <a:lstStyle/>
        <a:p>
          <a:endParaRPr lang="ru-RU"/>
        </a:p>
      </dgm:t>
    </dgm:pt>
    <dgm:pt modelId="{7535DA53-9D17-4D85-BB3B-8CDE5C0D8968}">
      <dgm:prSet phldrT="[Текст]" custT="1"/>
      <dgm:spPr>
        <a:ln w="28575"/>
      </dgm:spPr>
      <dgm:t>
        <a:bodyPr/>
        <a:lstStyle/>
        <a:p>
          <a:r>
            <a:rPr lang="ru-RU" sz="3200" dirty="0" smtClean="0"/>
            <a:t>знания</a:t>
          </a:r>
          <a:endParaRPr lang="ru-RU" sz="3200" dirty="0"/>
        </a:p>
      </dgm:t>
    </dgm:pt>
    <dgm:pt modelId="{3B912B9A-FE06-4245-8447-3BE8A183C7F1}" type="parTrans" cxnId="{25E5B806-7699-441A-A7A0-EFC560F66127}">
      <dgm:prSet/>
      <dgm:spPr/>
      <dgm:t>
        <a:bodyPr/>
        <a:lstStyle/>
        <a:p>
          <a:endParaRPr lang="ru-RU"/>
        </a:p>
      </dgm:t>
    </dgm:pt>
    <dgm:pt modelId="{82047644-A7D7-4EAC-8A34-720505109D5A}" type="sibTrans" cxnId="{25E5B806-7699-441A-A7A0-EFC560F66127}">
      <dgm:prSet/>
      <dgm:spPr/>
      <dgm:t>
        <a:bodyPr/>
        <a:lstStyle/>
        <a:p>
          <a:endParaRPr lang="ru-RU"/>
        </a:p>
      </dgm:t>
    </dgm:pt>
    <dgm:pt modelId="{45847CA3-8F5C-4024-AD92-3D8CFAB1F6E4}">
      <dgm:prSet phldrT="[Текст]" custT="1"/>
      <dgm:spPr>
        <a:ln w="28575"/>
      </dgm:spPr>
      <dgm:t>
        <a:bodyPr/>
        <a:lstStyle/>
        <a:p>
          <a:r>
            <a:rPr lang="ru-RU" sz="3200" dirty="0" smtClean="0"/>
            <a:t>умения</a:t>
          </a:r>
          <a:endParaRPr lang="ru-RU" sz="3200" dirty="0"/>
        </a:p>
      </dgm:t>
    </dgm:pt>
    <dgm:pt modelId="{FAD61317-67C8-4AE9-B19A-9662476D53FC}" type="parTrans" cxnId="{8C06D0AD-9958-415B-B860-A4A269A55EEB}">
      <dgm:prSet/>
      <dgm:spPr/>
      <dgm:t>
        <a:bodyPr/>
        <a:lstStyle/>
        <a:p>
          <a:endParaRPr lang="ru-RU"/>
        </a:p>
      </dgm:t>
    </dgm:pt>
    <dgm:pt modelId="{00C2DF6F-ADD0-42DB-B5A8-39E25C53FC36}" type="sibTrans" cxnId="{8C06D0AD-9958-415B-B860-A4A269A55EEB}">
      <dgm:prSet/>
      <dgm:spPr/>
      <dgm:t>
        <a:bodyPr/>
        <a:lstStyle/>
        <a:p>
          <a:endParaRPr lang="ru-RU"/>
        </a:p>
      </dgm:t>
    </dgm:pt>
    <dgm:pt modelId="{1479EE07-71CE-43C9-B6BB-5EA0DCA6D478}">
      <dgm:prSet custT="1"/>
      <dgm:spPr>
        <a:ln w="28575"/>
      </dgm:spPr>
      <dgm:t>
        <a:bodyPr/>
        <a:lstStyle/>
        <a:p>
          <a:r>
            <a:rPr lang="ru-RU" sz="3200" dirty="0" smtClean="0"/>
            <a:t>навыки</a:t>
          </a:r>
        </a:p>
      </dgm:t>
    </dgm:pt>
    <dgm:pt modelId="{D9007DE2-7FE8-486A-8870-1217F0F030D8}" type="parTrans" cxnId="{49E4E189-81A8-4C7F-A68B-0A56C57B97F1}">
      <dgm:prSet/>
      <dgm:spPr/>
      <dgm:t>
        <a:bodyPr/>
        <a:lstStyle/>
        <a:p>
          <a:endParaRPr lang="ru-RU"/>
        </a:p>
      </dgm:t>
    </dgm:pt>
    <dgm:pt modelId="{FAF9A7E2-33E9-40C6-82F4-390114444CFD}" type="sibTrans" cxnId="{49E4E189-81A8-4C7F-A68B-0A56C57B97F1}">
      <dgm:prSet/>
      <dgm:spPr/>
      <dgm:t>
        <a:bodyPr/>
        <a:lstStyle/>
        <a:p>
          <a:endParaRPr lang="ru-RU"/>
        </a:p>
      </dgm:t>
    </dgm:pt>
    <dgm:pt modelId="{E96F6796-73EB-46CA-8EA5-CC54A929D04C}" type="pres">
      <dgm:prSet presAssocID="{E2AF19FF-7A60-4CE9-9678-291C3DCF03B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AB25842-81D3-400F-8532-CAE7327CF8CB}" type="pres">
      <dgm:prSet presAssocID="{080DDA3C-4028-40CB-8518-4BC73EBDF3F8}" presName="root" presStyleCnt="0"/>
      <dgm:spPr/>
    </dgm:pt>
    <dgm:pt modelId="{55CFBFED-CBE9-4AE4-BE21-AF9309826412}" type="pres">
      <dgm:prSet presAssocID="{080DDA3C-4028-40CB-8518-4BC73EBDF3F8}" presName="rootComposite" presStyleCnt="0"/>
      <dgm:spPr/>
    </dgm:pt>
    <dgm:pt modelId="{33BCEF70-4113-40CD-AB4E-DC3BE6DF3A79}" type="pres">
      <dgm:prSet presAssocID="{080DDA3C-4028-40CB-8518-4BC73EBDF3F8}" presName="rootText" presStyleLbl="node1" presStyleIdx="0" presStyleCnt="2" custScaleX="158960"/>
      <dgm:spPr/>
      <dgm:t>
        <a:bodyPr/>
        <a:lstStyle/>
        <a:p>
          <a:endParaRPr lang="ru-RU"/>
        </a:p>
      </dgm:t>
    </dgm:pt>
    <dgm:pt modelId="{CC26C986-5200-4AEF-8A19-50924AFB90BE}" type="pres">
      <dgm:prSet presAssocID="{080DDA3C-4028-40CB-8518-4BC73EBDF3F8}" presName="rootConnector" presStyleLbl="node1" presStyleIdx="0" presStyleCnt="2"/>
      <dgm:spPr/>
      <dgm:t>
        <a:bodyPr/>
        <a:lstStyle/>
        <a:p>
          <a:endParaRPr lang="ru-RU"/>
        </a:p>
      </dgm:t>
    </dgm:pt>
    <dgm:pt modelId="{A8AEDAF9-DE3B-4EAE-B567-E99CB1EF94D7}" type="pres">
      <dgm:prSet presAssocID="{080DDA3C-4028-40CB-8518-4BC73EBDF3F8}" presName="childShape" presStyleCnt="0"/>
      <dgm:spPr/>
    </dgm:pt>
    <dgm:pt modelId="{EBD8BF75-61A5-477B-B31D-5E01BA8DE0AA}" type="pres">
      <dgm:prSet presAssocID="{1F72AE45-42F6-4689-99CA-9E610073404B}" presName="Name13" presStyleLbl="parChTrans1D2" presStyleIdx="0" presStyleCnt="5"/>
      <dgm:spPr/>
      <dgm:t>
        <a:bodyPr/>
        <a:lstStyle/>
        <a:p>
          <a:endParaRPr lang="ru-RU"/>
        </a:p>
      </dgm:t>
    </dgm:pt>
    <dgm:pt modelId="{4D0AFAF7-953B-4AE0-94A5-827868557AAD}" type="pres">
      <dgm:prSet presAssocID="{0DB3B1CE-C57C-4910-A3B8-AA9DA1CA4A82}" presName="childText" presStyleLbl="bgAcc1" presStyleIdx="0" presStyleCnt="5" custScaleY="73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B4C8B-5703-44B8-8879-0DDABE43FB50}" type="pres">
      <dgm:prSet presAssocID="{995EA1B9-8238-490D-AF58-1267E9F5BD2F}" presName="Name13" presStyleLbl="parChTrans1D2" presStyleIdx="1" presStyleCnt="5"/>
      <dgm:spPr/>
      <dgm:t>
        <a:bodyPr/>
        <a:lstStyle/>
        <a:p>
          <a:endParaRPr lang="ru-RU"/>
        </a:p>
      </dgm:t>
    </dgm:pt>
    <dgm:pt modelId="{CE4BB4CE-3A8A-49AC-8763-744FB4E9D9B0}" type="pres">
      <dgm:prSet presAssocID="{7EB9D117-2089-47DF-84BB-B65E3778BC4C}" presName="childText" presStyleLbl="bgAcc1" presStyleIdx="1" presStyleCnt="5" custScaleY="7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0A2165-7A9B-4D70-A700-92D098A9E511}" type="pres">
      <dgm:prSet presAssocID="{D9007DE2-7FE8-486A-8870-1217F0F030D8}" presName="Name13" presStyleLbl="parChTrans1D2" presStyleIdx="2" presStyleCnt="5"/>
      <dgm:spPr/>
      <dgm:t>
        <a:bodyPr/>
        <a:lstStyle/>
        <a:p>
          <a:endParaRPr lang="ru-RU"/>
        </a:p>
      </dgm:t>
    </dgm:pt>
    <dgm:pt modelId="{003F8D7A-7EBE-42C5-B01E-C32EDCE3D3FE}" type="pres">
      <dgm:prSet presAssocID="{1479EE07-71CE-43C9-B6BB-5EA0DCA6D478}" presName="childText" presStyleLbl="bgAcc1" presStyleIdx="2" presStyleCnt="5" custScaleY="83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3FBA17-CC30-4264-9EE1-7D383AB7EEEA}" type="pres">
      <dgm:prSet presAssocID="{E54FE0BA-7195-4CB5-8347-A119A90BFC61}" presName="root" presStyleCnt="0"/>
      <dgm:spPr/>
    </dgm:pt>
    <dgm:pt modelId="{EADC25D2-D9E7-42B6-9E01-0CB2324E3B5D}" type="pres">
      <dgm:prSet presAssocID="{E54FE0BA-7195-4CB5-8347-A119A90BFC61}" presName="rootComposite" presStyleCnt="0"/>
      <dgm:spPr/>
    </dgm:pt>
    <dgm:pt modelId="{04CBD62F-89C1-4181-BEB9-08EB982B68FE}" type="pres">
      <dgm:prSet presAssocID="{E54FE0BA-7195-4CB5-8347-A119A90BFC61}" presName="rootText" presStyleLbl="node1" presStyleIdx="1" presStyleCnt="2" custScaleX="148260"/>
      <dgm:spPr/>
      <dgm:t>
        <a:bodyPr/>
        <a:lstStyle/>
        <a:p>
          <a:endParaRPr lang="ru-RU"/>
        </a:p>
      </dgm:t>
    </dgm:pt>
    <dgm:pt modelId="{2F5F923A-0AD8-40A7-BA8F-FDB30E71C318}" type="pres">
      <dgm:prSet presAssocID="{E54FE0BA-7195-4CB5-8347-A119A90BFC61}" presName="rootConnector" presStyleLbl="node1" presStyleIdx="1" presStyleCnt="2"/>
      <dgm:spPr/>
      <dgm:t>
        <a:bodyPr/>
        <a:lstStyle/>
        <a:p>
          <a:endParaRPr lang="ru-RU"/>
        </a:p>
      </dgm:t>
    </dgm:pt>
    <dgm:pt modelId="{81432D06-4B76-4939-9414-03979BB0F4BD}" type="pres">
      <dgm:prSet presAssocID="{E54FE0BA-7195-4CB5-8347-A119A90BFC61}" presName="childShape" presStyleCnt="0"/>
      <dgm:spPr/>
    </dgm:pt>
    <dgm:pt modelId="{EBA9A407-4CEB-4FA5-B19E-0EA8E9A13360}" type="pres">
      <dgm:prSet presAssocID="{3B912B9A-FE06-4245-8447-3BE8A183C7F1}" presName="Name13" presStyleLbl="parChTrans1D2" presStyleIdx="3" presStyleCnt="5"/>
      <dgm:spPr/>
      <dgm:t>
        <a:bodyPr/>
        <a:lstStyle/>
        <a:p>
          <a:endParaRPr lang="ru-RU"/>
        </a:p>
      </dgm:t>
    </dgm:pt>
    <dgm:pt modelId="{0AEABF04-0211-4B96-AE93-D8C3003EE608}" type="pres">
      <dgm:prSet presAssocID="{7535DA53-9D17-4D85-BB3B-8CDE5C0D8968}" presName="childText" presStyleLbl="bgAcc1" presStyleIdx="3" presStyleCnt="5" custScaleY="73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FB8F21-E98A-412B-B6DA-E4BBC3419DAE}" type="pres">
      <dgm:prSet presAssocID="{FAD61317-67C8-4AE9-B19A-9662476D53FC}" presName="Name13" presStyleLbl="parChTrans1D2" presStyleIdx="4" presStyleCnt="5"/>
      <dgm:spPr/>
      <dgm:t>
        <a:bodyPr/>
        <a:lstStyle/>
        <a:p>
          <a:endParaRPr lang="ru-RU"/>
        </a:p>
      </dgm:t>
    </dgm:pt>
    <dgm:pt modelId="{0C24872F-0843-47D5-A010-4DBB2FC892FF}" type="pres">
      <dgm:prSet presAssocID="{45847CA3-8F5C-4024-AD92-3D8CFAB1F6E4}" presName="childText" presStyleLbl="bgAcc1" presStyleIdx="4" presStyleCnt="5" custScaleY="7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7B037F-151D-44E0-B725-1C9249396916}" type="presOf" srcId="{E54FE0BA-7195-4CB5-8347-A119A90BFC61}" destId="{2F5F923A-0AD8-40A7-BA8F-FDB30E71C318}" srcOrd="1" destOrd="0" presId="urn:microsoft.com/office/officeart/2005/8/layout/hierarchy3"/>
    <dgm:cxn modelId="{25E5B806-7699-441A-A7A0-EFC560F66127}" srcId="{E54FE0BA-7195-4CB5-8347-A119A90BFC61}" destId="{7535DA53-9D17-4D85-BB3B-8CDE5C0D8968}" srcOrd="0" destOrd="0" parTransId="{3B912B9A-FE06-4245-8447-3BE8A183C7F1}" sibTransId="{82047644-A7D7-4EAC-8A34-720505109D5A}"/>
    <dgm:cxn modelId="{2108A657-0A74-48C9-8E9A-1C8D0C43F188}" type="presOf" srcId="{FAD61317-67C8-4AE9-B19A-9662476D53FC}" destId="{5FFB8F21-E98A-412B-B6DA-E4BBC3419DAE}" srcOrd="0" destOrd="0" presId="urn:microsoft.com/office/officeart/2005/8/layout/hierarchy3"/>
    <dgm:cxn modelId="{9765A89D-EA3A-464A-87B0-2C6BBB6D7C7C}" type="presOf" srcId="{1479EE07-71CE-43C9-B6BB-5EA0DCA6D478}" destId="{003F8D7A-7EBE-42C5-B01E-C32EDCE3D3FE}" srcOrd="0" destOrd="0" presId="urn:microsoft.com/office/officeart/2005/8/layout/hierarchy3"/>
    <dgm:cxn modelId="{A4C78E7F-7225-454D-B6D2-BB66972DF4B6}" srcId="{080DDA3C-4028-40CB-8518-4BC73EBDF3F8}" destId="{0DB3B1CE-C57C-4910-A3B8-AA9DA1CA4A82}" srcOrd="0" destOrd="0" parTransId="{1F72AE45-42F6-4689-99CA-9E610073404B}" sibTransId="{0C74B8C3-3031-4FE4-861E-F41733E76033}"/>
    <dgm:cxn modelId="{ADA41EAF-82ED-4B7F-B2C5-EE65CF015E0C}" type="presOf" srcId="{E54FE0BA-7195-4CB5-8347-A119A90BFC61}" destId="{04CBD62F-89C1-4181-BEB9-08EB982B68FE}" srcOrd="0" destOrd="0" presId="urn:microsoft.com/office/officeart/2005/8/layout/hierarchy3"/>
    <dgm:cxn modelId="{FDFF90DB-082A-48FA-A9B5-419D7CD381F9}" type="presOf" srcId="{D9007DE2-7FE8-486A-8870-1217F0F030D8}" destId="{A10A2165-7A9B-4D70-A700-92D098A9E511}" srcOrd="0" destOrd="0" presId="urn:microsoft.com/office/officeart/2005/8/layout/hierarchy3"/>
    <dgm:cxn modelId="{22A5393F-2643-47CE-AF6B-FC0581C0D401}" srcId="{E2AF19FF-7A60-4CE9-9678-291C3DCF03B7}" destId="{E54FE0BA-7195-4CB5-8347-A119A90BFC61}" srcOrd="1" destOrd="0" parTransId="{862A4F61-08D5-45EF-991E-E98514015FD5}" sibTransId="{7342E63C-ECC1-419D-82AF-E8BAE2E3D37A}"/>
    <dgm:cxn modelId="{8C06D0AD-9958-415B-B860-A4A269A55EEB}" srcId="{E54FE0BA-7195-4CB5-8347-A119A90BFC61}" destId="{45847CA3-8F5C-4024-AD92-3D8CFAB1F6E4}" srcOrd="1" destOrd="0" parTransId="{FAD61317-67C8-4AE9-B19A-9662476D53FC}" sibTransId="{00C2DF6F-ADD0-42DB-B5A8-39E25C53FC36}"/>
    <dgm:cxn modelId="{39897E57-CD37-49BB-BC8F-17185598FCB7}" type="presOf" srcId="{3B912B9A-FE06-4245-8447-3BE8A183C7F1}" destId="{EBA9A407-4CEB-4FA5-B19E-0EA8E9A13360}" srcOrd="0" destOrd="0" presId="urn:microsoft.com/office/officeart/2005/8/layout/hierarchy3"/>
    <dgm:cxn modelId="{CC91B8FC-A892-4322-892B-239209606628}" type="presOf" srcId="{7535DA53-9D17-4D85-BB3B-8CDE5C0D8968}" destId="{0AEABF04-0211-4B96-AE93-D8C3003EE608}" srcOrd="0" destOrd="0" presId="urn:microsoft.com/office/officeart/2005/8/layout/hierarchy3"/>
    <dgm:cxn modelId="{DB3E2BD3-0917-46C9-B43A-3FAB24FB9228}" srcId="{E2AF19FF-7A60-4CE9-9678-291C3DCF03B7}" destId="{080DDA3C-4028-40CB-8518-4BC73EBDF3F8}" srcOrd="0" destOrd="0" parTransId="{105BCD50-98A0-478B-BFCB-50B67DBAE321}" sibTransId="{7D4CDA4F-304C-498B-BDBC-144785032FB6}"/>
    <dgm:cxn modelId="{1575BD6D-D184-408A-B7A3-D3BEC4B5E31B}" type="presOf" srcId="{1F72AE45-42F6-4689-99CA-9E610073404B}" destId="{EBD8BF75-61A5-477B-B31D-5E01BA8DE0AA}" srcOrd="0" destOrd="0" presId="urn:microsoft.com/office/officeart/2005/8/layout/hierarchy3"/>
    <dgm:cxn modelId="{A36FD9A7-0091-4417-996C-256997DAA73B}" type="presOf" srcId="{45847CA3-8F5C-4024-AD92-3D8CFAB1F6E4}" destId="{0C24872F-0843-47D5-A010-4DBB2FC892FF}" srcOrd="0" destOrd="0" presId="urn:microsoft.com/office/officeart/2005/8/layout/hierarchy3"/>
    <dgm:cxn modelId="{FF559841-782E-4249-8C27-598018A31BF3}" type="presOf" srcId="{080DDA3C-4028-40CB-8518-4BC73EBDF3F8}" destId="{CC26C986-5200-4AEF-8A19-50924AFB90BE}" srcOrd="1" destOrd="0" presId="urn:microsoft.com/office/officeart/2005/8/layout/hierarchy3"/>
    <dgm:cxn modelId="{C908776E-9808-481F-9CED-646085CC26C6}" type="presOf" srcId="{080DDA3C-4028-40CB-8518-4BC73EBDF3F8}" destId="{33BCEF70-4113-40CD-AB4E-DC3BE6DF3A79}" srcOrd="0" destOrd="0" presId="urn:microsoft.com/office/officeart/2005/8/layout/hierarchy3"/>
    <dgm:cxn modelId="{65E951D8-66E4-4155-8111-756B99F2BBE4}" type="presOf" srcId="{E2AF19FF-7A60-4CE9-9678-291C3DCF03B7}" destId="{E96F6796-73EB-46CA-8EA5-CC54A929D04C}" srcOrd="0" destOrd="0" presId="urn:microsoft.com/office/officeart/2005/8/layout/hierarchy3"/>
    <dgm:cxn modelId="{49E4E189-81A8-4C7F-A68B-0A56C57B97F1}" srcId="{080DDA3C-4028-40CB-8518-4BC73EBDF3F8}" destId="{1479EE07-71CE-43C9-B6BB-5EA0DCA6D478}" srcOrd="2" destOrd="0" parTransId="{D9007DE2-7FE8-486A-8870-1217F0F030D8}" sibTransId="{FAF9A7E2-33E9-40C6-82F4-390114444CFD}"/>
    <dgm:cxn modelId="{ACA40471-DD1E-40E6-B12D-B8AADB3E17F9}" srcId="{080DDA3C-4028-40CB-8518-4BC73EBDF3F8}" destId="{7EB9D117-2089-47DF-84BB-B65E3778BC4C}" srcOrd="1" destOrd="0" parTransId="{995EA1B9-8238-490D-AF58-1267E9F5BD2F}" sibTransId="{F6BBF25B-6CBB-4BF6-AC65-E910D8E00082}"/>
    <dgm:cxn modelId="{37F40391-BBC9-482B-94A4-44A2A6BA9276}" type="presOf" srcId="{995EA1B9-8238-490D-AF58-1267E9F5BD2F}" destId="{751B4C8B-5703-44B8-8879-0DDABE43FB50}" srcOrd="0" destOrd="0" presId="urn:microsoft.com/office/officeart/2005/8/layout/hierarchy3"/>
    <dgm:cxn modelId="{5A99125D-4E64-4D86-96FE-0A786B577543}" type="presOf" srcId="{7EB9D117-2089-47DF-84BB-B65E3778BC4C}" destId="{CE4BB4CE-3A8A-49AC-8763-744FB4E9D9B0}" srcOrd="0" destOrd="0" presId="urn:microsoft.com/office/officeart/2005/8/layout/hierarchy3"/>
    <dgm:cxn modelId="{03BFDE4A-D0B9-47AF-A50D-BC0E6B663D6D}" type="presOf" srcId="{0DB3B1CE-C57C-4910-A3B8-AA9DA1CA4A82}" destId="{4D0AFAF7-953B-4AE0-94A5-827868557AAD}" srcOrd="0" destOrd="0" presId="urn:microsoft.com/office/officeart/2005/8/layout/hierarchy3"/>
    <dgm:cxn modelId="{3D0EF262-AB2F-4AC6-9C7A-F39EC17137C7}" type="presParOf" srcId="{E96F6796-73EB-46CA-8EA5-CC54A929D04C}" destId="{9AB25842-81D3-400F-8532-CAE7327CF8CB}" srcOrd="0" destOrd="0" presId="urn:microsoft.com/office/officeart/2005/8/layout/hierarchy3"/>
    <dgm:cxn modelId="{A225A40B-0A3A-4421-8A95-AFD80CF79478}" type="presParOf" srcId="{9AB25842-81D3-400F-8532-CAE7327CF8CB}" destId="{55CFBFED-CBE9-4AE4-BE21-AF9309826412}" srcOrd="0" destOrd="0" presId="urn:microsoft.com/office/officeart/2005/8/layout/hierarchy3"/>
    <dgm:cxn modelId="{799B180D-65CC-4D35-BDCF-6262E601036A}" type="presParOf" srcId="{55CFBFED-CBE9-4AE4-BE21-AF9309826412}" destId="{33BCEF70-4113-40CD-AB4E-DC3BE6DF3A79}" srcOrd="0" destOrd="0" presId="urn:microsoft.com/office/officeart/2005/8/layout/hierarchy3"/>
    <dgm:cxn modelId="{CF666E00-C9F3-4BF1-9F37-EF4C840CE8E4}" type="presParOf" srcId="{55CFBFED-CBE9-4AE4-BE21-AF9309826412}" destId="{CC26C986-5200-4AEF-8A19-50924AFB90BE}" srcOrd="1" destOrd="0" presId="urn:microsoft.com/office/officeart/2005/8/layout/hierarchy3"/>
    <dgm:cxn modelId="{F1759CD7-BECD-4B13-A851-29CA0BD07214}" type="presParOf" srcId="{9AB25842-81D3-400F-8532-CAE7327CF8CB}" destId="{A8AEDAF9-DE3B-4EAE-B567-E99CB1EF94D7}" srcOrd="1" destOrd="0" presId="urn:microsoft.com/office/officeart/2005/8/layout/hierarchy3"/>
    <dgm:cxn modelId="{B0251181-EA74-447E-AC50-169E6848BEB2}" type="presParOf" srcId="{A8AEDAF9-DE3B-4EAE-B567-E99CB1EF94D7}" destId="{EBD8BF75-61A5-477B-B31D-5E01BA8DE0AA}" srcOrd="0" destOrd="0" presId="urn:microsoft.com/office/officeart/2005/8/layout/hierarchy3"/>
    <dgm:cxn modelId="{E6FE4A00-8DCB-4004-B22C-D508716A8B47}" type="presParOf" srcId="{A8AEDAF9-DE3B-4EAE-B567-E99CB1EF94D7}" destId="{4D0AFAF7-953B-4AE0-94A5-827868557AAD}" srcOrd="1" destOrd="0" presId="urn:microsoft.com/office/officeart/2005/8/layout/hierarchy3"/>
    <dgm:cxn modelId="{C260AB8E-7125-407E-BD79-F4FFDF7E5342}" type="presParOf" srcId="{A8AEDAF9-DE3B-4EAE-B567-E99CB1EF94D7}" destId="{751B4C8B-5703-44B8-8879-0DDABE43FB50}" srcOrd="2" destOrd="0" presId="urn:microsoft.com/office/officeart/2005/8/layout/hierarchy3"/>
    <dgm:cxn modelId="{FF71AC56-E508-4120-B69C-A25081CED06A}" type="presParOf" srcId="{A8AEDAF9-DE3B-4EAE-B567-E99CB1EF94D7}" destId="{CE4BB4CE-3A8A-49AC-8763-744FB4E9D9B0}" srcOrd="3" destOrd="0" presId="urn:microsoft.com/office/officeart/2005/8/layout/hierarchy3"/>
    <dgm:cxn modelId="{3E041F9C-55A6-410A-8A57-BE9B094D27F5}" type="presParOf" srcId="{A8AEDAF9-DE3B-4EAE-B567-E99CB1EF94D7}" destId="{A10A2165-7A9B-4D70-A700-92D098A9E511}" srcOrd="4" destOrd="0" presId="urn:microsoft.com/office/officeart/2005/8/layout/hierarchy3"/>
    <dgm:cxn modelId="{E5E6D018-F62D-4B97-90C0-F76346B89367}" type="presParOf" srcId="{A8AEDAF9-DE3B-4EAE-B567-E99CB1EF94D7}" destId="{003F8D7A-7EBE-42C5-B01E-C32EDCE3D3FE}" srcOrd="5" destOrd="0" presId="urn:microsoft.com/office/officeart/2005/8/layout/hierarchy3"/>
    <dgm:cxn modelId="{4441D871-53C2-4487-A800-C9D2B5835FE9}" type="presParOf" srcId="{E96F6796-73EB-46CA-8EA5-CC54A929D04C}" destId="{5C3FBA17-CC30-4264-9EE1-7D383AB7EEEA}" srcOrd="1" destOrd="0" presId="urn:microsoft.com/office/officeart/2005/8/layout/hierarchy3"/>
    <dgm:cxn modelId="{7AF667FC-4A85-4499-BBD3-71ACA8E2AC62}" type="presParOf" srcId="{5C3FBA17-CC30-4264-9EE1-7D383AB7EEEA}" destId="{EADC25D2-D9E7-42B6-9E01-0CB2324E3B5D}" srcOrd="0" destOrd="0" presId="urn:microsoft.com/office/officeart/2005/8/layout/hierarchy3"/>
    <dgm:cxn modelId="{8B5039BD-5023-4AB4-84B2-A9F4FF76C4DF}" type="presParOf" srcId="{EADC25D2-D9E7-42B6-9E01-0CB2324E3B5D}" destId="{04CBD62F-89C1-4181-BEB9-08EB982B68FE}" srcOrd="0" destOrd="0" presId="urn:microsoft.com/office/officeart/2005/8/layout/hierarchy3"/>
    <dgm:cxn modelId="{774B4962-AD9C-4165-88CE-89A98B1D3DE0}" type="presParOf" srcId="{EADC25D2-D9E7-42B6-9E01-0CB2324E3B5D}" destId="{2F5F923A-0AD8-40A7-BA8F-FDB30E71C318}" srcOrd="1" destOrd="0" presId="urn:microsoft.com/office/officeart/2005/8/layout/hierarchy3"/>
    <dgm:cxn modelId="{B93F69C7-D8AF-4A6D-81BB-AF6C66395FD8}" type="presParOf" srcId="{5C3FBA17-CC30-4264-9EE1-7D383AB7EEEA}" destId="{81432D06-4B76-4939-9414-03979BB0F4BD}" srcOrd="1" destOrd="0" presId="urn:microsoft.com/office/officeart/2005/8/layout/hierarchy3"/>
    <dgm:cxn modelId="{F5D52FD8-E7AB-4B80-A8BE-1B3E39952C2E}" type="presParOf" srcId="{81432D06-4B76-4939-9414-03979BB0F4BD}" destId="{EBA9A407-4CEB-4FA5-B19E-0EA8E9A13360}" srcOrd="0" destOrd="0" presId="urn:microsoft.com/office/officeart/2005/8/layout/hierarchy3"/>
    <dgm:cxn modelId="{B327F5F0-A5A3-4FD1-B977-F17871F3737E}" type="presParOf" srcId="{81432D06-4B76-4939-9414-03979BB0F4BD}" destId="{0AEABF04-0211-4B96-AE93-D8C3003EE608}" srcOrd="1" destOrd="0" presId="urn:microsoft.com/office/officeart/2005/8/layout/hierarchy3"/>
    <dgm:cxn modelId="{5A3563DF-33C8-4F91-8BAC-AA364679C411}" type="presParOf" srcId="{81432D06-4B76-4939-9414-03979BB0F4BD}" destId="{5FFB8F21-E98A-412B-B6DA-E4BBC3419DAE}" srcOrd="2" destOrd="0" presId="urn:microsoft.com/office/officeart/2005/8/layout/hierarchy3"/>
    <dgm:cxn modelId="{55FB33C8-A480-4A1C-B590-639BD1713008}" type="presParOf" srcId="{81432D06-4B76-4939-9414-03979BB0F4BD}" destId="{0C24872F-0843-47D5-A010-4DBB2FC892FF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866031-85CD-47A3-B6A2-809136AA072E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F07F00-B667-4F82-8DFF-E29B4A6D5AC5}">
      <dgm:prSet phldrT="[Текст]" custT="1"/>
      <dgm:spPr/>
      <dgm:t>
        <a:bodyPr/>
        <a:lstStyle/>
        <a:p>
          <a:r>
            <a:rPr lang="ru-RU" sz="2800" dirty="0" smtClean="0"/>
            <a:t>наблюдение</a:t>
          </a:r>
          <a:endParaRPr lang="ru-RU" sz="2800" dirty="0"/>
        </a:p>
      </dgm:t>
    </dgm:pt>
    <dgm:pt modelId="{6B134537-764C-46E5-81CD-9949AE2AE1D1}" type="parTrans" cxnId="{D93A5DB9-0742-4EBC-8811-EDFE1F600436}">
      <dgm:prSet/>
      <dgm:spPr/>
      <dgm:t>
        <a:bodyPr/>
        <a:lstStyle/>
        <a:p>
          <a:endParaRPr lang="ru-RU"/>
        </a:p>
      </dgm:t>
    </dgm:pt>
    <dgm:pt modelId="{A219D23D-6424-4A24-9B60-A8F7F84273A8}" type="sibTrans" cxnId="{D93A5DB9-0742-4EBC-8811-EDFE1F600436}">
      <dgm:prSet/>
      <dgm:spPr/>
      <dgm:t>
        <a:bodyPr/>
        <a:lstStyle/>
        <a:p>
          <a:endParaRPr lang="ru-RU"/>
        </a:p>
      </dgm:t>
    </dgm:pt>
    <dgm:pt modelId="{E7AD5A0A-7641-4EDC-BBC2-EA867F8B11FE}">
      <dgm:prSet phldrT="[Текст]" custT="1"/>
      <dgm:spPr/>
      <dgm:t>
        <a:bodyPr/>
        <a:lstStyle/>
        <a:p>
          <a:r>
            <a:rPr lang="ru-RU" sz="2800" dirty="0" smtClean="0"/>
            <a:t>эксперимент</a:t>
          </a:r>
          <a:endParaRPr lang="ru-RU" sz="2800" dirty="0"/>
        </a:p>
      </dgm:t>
    </dgm:pt>
    <dgm:pt modelId="{AE645644-5E45-46EE-81DF-07CDFDAC392D}" type="parTrans" cxnId="{879672A6-5B81-4DBF-9684-03D2CB837028}">
      <dgm:prSet/>
      <dgm:spPr/>
      <dgm:t>
        <a:bodyPr/>
        <a:lstStyle/>
        <a:p>
          <a:endParaRPr lang="ru-RU"/>
        </a:p>
      </dgm:t>
    </dgm:pt>
    <dgm:pt modelId="{CBC911AF-0FBB-413F-9397-057AEE146096}" type="sibTrans" cxnId="{879672A6-5B81-4DBF-9684-03D2CB837028}">
      <dgm:prSet/>
      <dgm:spPr/>
      <dgm:t>
        <a:bodyPr/>
        <a:lstStyle/>
        <a:p>
          <a:endParaRPr lang="ru-RU"/>
        </a:p>
      </dgm:t>
    </dgm:pt>
    <dgm:pt modelId="{21F98172-BC7C-4CF9-BC5C-5BDCBFFA162C}">
      <dgm:prSet phldrT="[Текст]" custT="1"/>
      <dgm:spPr/>
      <dgm:t>
        <a:bodyPr/>
        <a:lstStyle/>
        <a:p>
          <a:r>
            <a:rPr lang="ru-RU" sz="2800" dirty="0" smtClean="0"/>
            <a:t>аналогия</a:t>
          </a:r>
          <a:endParaRPr lang="ru-RU" sz="2800" dirty="0"/>
        </a:p>
      </dgm:t>
    </dgm:pt>
    <dgm:pt modelId="{1DC23349-7560-4BB2-83E7-CC21B148EAD1}" type="parTrans" cxnId="{E8305203-364E-445F-A3CE-6CBFA948D522}">
      <dgm:prSet/>
      <dgm:spPr/>
      <dgm:t>
        <a:bodyPr/>
        <a:lstStyle/>
        <a:p>
          <a:endParaRPr lang="ru-RU"/>
        </a:p>
      </dgm:t>
    </dgm:pt>
    <dgm:pt modelId="{4CC7F3D1-2BEE-4A12-90CA-EE96AF750790}" type="sibTrans" cxnId="{E8305203-364E-445F-A3CE-6CBFA948D522}">
      <dgm:prSet/>
      <dgm:spPr/>
      <dgm:t>
        <a:bodyPr/>
        <a:lstStyle/>
        <a:p>
          <a:endParaRPr lang="ru-RU"/>
        </a:p>
      </dgm:t>
    </dgm:pt>
    <dgm:pt modelId="{FC3E234E-4802-496E-AD4C-C289A921775B}">
      <dgm:prSet phldrT="[Текст]" custT="1"/>
      <dgm:spPr/>
      <dgm:t>
        <a:bodyPr/>
        <a:lstStyle/>
        <a:p>
          <a:r>
            <a:rPr lang="ru-RU" sz="2400" dirty="0" smtClean="0"/>
            <a:t>моделирование</a:t>
          </a:r>
          <a:endParaRPr lang="ru-RU" sz="2400" dirty="0"/>
        </a:p>
      </dgm:t>
    </dgm:pt>
    <dgm:pt modelId="{B2CDC257-F1EF-4BC7-B580-83A986835C4E}" type="parTrans" cxnId="{344394EF-B249-4558-B9A2-98286313F7E6}">
      <dgm:prSet/>
      <dgm:spPr/>
      <dgm:t>
        <a:bodyPr/>
        <a:lstStyle/>
        <a:p>
          <a:endParaRPr lang="ru-RU"/>
        </a:p>
      </dgm:t>
    </dgm:pt>
    <dgm:pt modelId="{E28DC580-8927-4811-A700-725E37FE4C5A}" type="sibTrans" cxnId="{344394EF-B249-4558-B9A2-98286313F7E6}">
      <dgm:prSet/>
      <dgm:spPr/>
      <dgm:t>
        <a:bodyPr/>
        <a:lstStyle/>
        <a:p>
          <a:endParaRPr lang="ru-RU"/>
        </a:p>
      </dgm:t>
    </dgm:pt>
    <dgm:pt modelId="{20AA7D78-6AC7-43DF-A1B6-39FDB1E3A9E6}">
      <dgm:prSet phldrT="[Текст]" custT="1"/>
      <dgm:spPr/>
      <dgm:t>
        <a:bodyPr/>
        <a:lstStyle/>
        <a:p>
          <a:r>
            <a:rPr lang="ru-RU" sz="2800" dirty="0" smtClean="0"/>
            <a:t>анализ</a:t>
          </a:r>
          <a:endParaRPr lang="ru-RU" sz="2800" dirty="0"/>
        </a:p>
      </dgm:t>
    </dgm:pt>
    <dgm:pt modelId="{A2C34BD3-F8A7-41AD-A021-7C87410B32BF}" type="parTrans" cxnId="{70C91231-40E3-49E8-B333-49FFB65A3B0B}">
      <dgm:prSet/>
      <dgm:spPr/>
      <dgm:t>
        <a:bodyPr/>
        <a:lstStyle/>
        <a:p>
          <a:endParaRPr lang="ru-RU"/>
        </a:p>
      </dgm:t>
    </dgm:pt>
    <dgm:pt modelId="{6EDC75B7-FF63-40E6-823F-CB0AC3E86B81}" type="sibTrans" cxnId="{70C91231-40E3-49E8-B333-49FFB65A3B0B}">
      <dgm:prSet/>
      <dgm:spPr/>
      <dgm:t>
        <a:bodyPr/>
        <a:lstStyle/>
        <a:p>
          <a:endParaRPr lang="ru-RU"/>
        </a:p>
      </dgm:t>
    </dgm:pt>
    <dgm:pt modelId="{434A52DC-8FA6-47C7-A4FD-5928BB66A46B}">
      <dgm:prSet custT="1"/>
      <dgm:spPr/>
      <dgm:t>
        <a:bodyPr/>
        <a:lstStyle/>
        <a:p>
          <a:r>
            <a:rPr lang="ru-RU" sz="2800" dirty="0" smtClean="0"/>
            <a:t>синтез</a:t>
          </a:r>
          <a:endParaRPr lang="ru-RU" sz="2800" dirty="0"/>
        </a:p>
      </dgm:t>
    </dgm:pt>
    <dgm:pt modelId="{ABB1226A-D5E6-4662-BB97-9BF8A6F06A61}" type="parTrans" cxnId="{98134741-F91C-4944-81FF-2ECCBBEB5CC9}">
      <dgm:prSet/>
      <dgm:spPr/>
      <dgm:t>
        <a:bodyPr/>
        <a:lstStyle/>
        <a:p>
          <a:endParaRPr lang="ru-RU"/>
        </a:p>
      </dgm:t>
    </dgm:pt>
    <dgm:pt modelId="{4AD5F057-850A-4604-9D48-EC2A618628E8}" type="sibTrans" cxnId="{98134741-F91C-4944-81FF-2ECCBBEB5CC9}">
      <dgm:prSet/>
      <dgm:spPr/>
      <dgm:t>
        <a:bodyPr/>
        <a:lstStyle/>
        <a:p>
          <a:endParaRPr lang="ru-RU"/>
        </a:p>
      </dgm:t>
    </dgm:pt>
    <dgm:pt modelId="{51901609-AAF9-4A88-8BA4-CEDD09E353AF}">
      <dgm:prSet custT="1"/>
      <dgm:spPr/>
      <dgm:t>
        <a:bodyPr/>
        <a:lstStyle/>
        <a:p>
          <a:r>
            <a:rPr lang="ru-RU" sz="2800" dirty="0" smtClean="0"/>
            <a:t>гипотеза</a:t>
          </a:r>
          <a:endParaRPr lang="ru-RU" sz="2800" dirty="0"/>
        </a:p>
      </dgm:t>
    </dgm:pt>
    <dgm:pt modelId="{A1E821CC-BC12-49A4-8031-465410486A8C}" type="parTrans" cxnId="{0C51025A-A381-4845-A5EF-E83A72162695}">
      <dgm:prSet/>
      <dgm:spPr/>
      <dgm:t>
        <a:bodyPr/>
        <a:lstStyle/>
        <a:p>
          <a:endParaRPr lang="ru-RU"/>
        </a:p>
      </dgm:t>
    </dgm:pt>
    <dgm:pt modelId="{6C32FE4F-2F8F-48F1-B342-58A9EF07095F}" type="sibTrans" cxnId="{0C51025A-A381-4845-A5EF-E83A72162695}">
      <dgm:prSet/>
      <dgm:spPr/>
      <dgm:t>
        <a:bodyPr/>
        <a:lstStyle/>
        <a:p>
          <a:endParaRPr lang="ru-RU"/>
        </a:p>
      </dgm:t>
    </dgm:pt>
    <dgm:pt modelId="{A15CAC4C-7FF8-4787-B088-574C373E64C2}">
      <dgm:prSet custT="1"/>
      <dgm:spPr/>
      <dgm:t>
        <a:bodyPr/>
        <a:lstStyle/>
        <a:p>
          <a:r>
            <a:rPr lang="ru-RU" sz="2800" dirty="0" smtClean="0"/>
            <a:t>индукция</a:t>
          </a:r>
          <a:endParaRPr lang="ru-RU" sz="2800" dirty="0"/>
        </a:p>
      </dgm:t>
    </dgm:pt>
    <dgm:pt modelId="{5FA1F329-873E-44F8-9347-C81A87F97B87}" type="parTrans" cxnId="{7815BA3E-7FA4-4FD0-A461-761AD8DC3917}">
      <dgm:prSet/>
      <dgm:spPr/>
      <dgm:t>
        <a:bodyPr/>
        <a:lstStyle/>
        <a:p>
          <a:endParaRPr lang="ru-RU"/>
        </a:p>
      </dgm:t>
    </dgm:pt>
    <dgm:pt modelId="{6CAD86F1-EE8B-4B3C-B1C5-790A0AD2B59D}" type="sibTrans" cxnId="{7815BA3E-7FA4-4FD0-A461-761AD8DC3917}">
      <dgm:prSet/>
      <dgm:spPr/>
      <dgm:t>
        <a:bodyPr/>
        <a:lstStyle/>
        <a:p>
          <a:endParaRPr lang="ru-RU"/>
        </a:p>
      </dgm:t>
    </dgm:pt>
    <dgm:pt modelId="{3352112D-E8DB-434C-9E13-8E7EB02DC651}">
      <dgm:prSet custT="1"/>
      <dgm:spPr/>
      <dgm:t>
        <a:bodyPr/>
        <a:lstStyle/>
        <a:p>
          <a:r>
            <a:rPr lang="ru-RU" sz="2800" dirty="0" smtClean="0"/>
            <a:t>дедукция</a:t>
          </a:r>
          <a:endParaRPr lang="ru-RU" sz="2800" dirty="0"/>
        </a:p>
      </dgm:t>
    </dgm:pt>
    <dgm:pt modelId="{EBAC0CE9-0387-4F07-A9AE-7FC1AB0FEC60}" type="parTrans" cxnId="{A3360356-534D-4753-B07F-32DE8BAA972A}">
      <dgm:prSet/>
      <dgm:spPr/>
      <dgm:t>
        <a:bodyPr/>
        <a:lstStyle/>
        <a:p>
          <a:endParaRPr lang="ru-RU"/>
        </a:p>
      </dgm:t>
    </dgm:pt>
    <dgm:pt modelId="{8720ED39-D8EF-400A-8168-8317D24D6908}" type="sibTrans" cxnId="{A3360356-534D-4753-B07F-32DE8BAA972A}">
      <dgm:prSet/>
      <dgm:spPr/>
      <dgm:t>
        <a:bodyPr/>
        <a:lstStyle/>
        <a:p>
          <a:endParaRPr lang="ru-RU"/>
        </a:p>
      </dgm:t>
    </dgm:pt>
    <dgm:pt modelId="{25DC0238-9375-4B12-B4FC-0DD32C91A841}" type="pres">
      <dgm:prSet presAssocID="{BC866031-85CD-47A3-B6A2-809136AA072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B0B76D-EB6F-4B66-A795-3FA7986BC58E}" type="pres">
      <dgm:prSet presAssocID="{BCF07F00-B667-4F82-8DFF-E29B4A6D5AC5}" presName="node" presStyleLbl="node1" presStyleIdx="0" presStyleCnt="9" custScaleX="112068" custLinFactNeighborX="-3717" custLinFactNeighborY="356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7AF9320-AF84-4472-9020-24FDF9E4C9F3}" type="pres">
      <dgm:prSet presAssocID="{A219D23D-6424-4A24-9B60-A8F7F84273A8}" presName="sibTrans" presStyleCnt="0"/>
      <dgm:spPr/>
    </dgm:pt>
    <dgm:pt modelId="{81EA52D2-2CAF-4639-BCF1-E851280B24CD}" type="pres">
      <dgm:prSet presAssocID="{E7AD5A0A-7641-4EDC-BBC2-EA867F8B11FE}" presName="node" presStyleLbl="node1" presStyleIdx="1" presStyleCnt="9" custScaleX="109300" custLinFactNeighborX="-4181" custLinFactNeighborY="325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9409ED3-0F29-4E47-B147-AA00569B13C5}" type="pres">
      <dgm:prSet presAssocID="{CBC911AF-0FBB-413F-9397-057AEE146096}" presName="sibTrans" presStyleCnt="0"/>
      <dgm:spPr/>
    </dgm:pt>
    <dgm:pt modelId="{24E6C140-728C-4EE5-9716-9F65D5330E07}" type="pres">
      <dgm:prSet presAssocID="{21F98172-BC7C-4CF9-BC5C-5BDCBFFA162C}" presName="node" presStyleLbl="node1" presStyleIdx="2" presStyleCnt="9" custScaleX="113328" custLinFactNeighborX="-3293" custLinFactNeighborY="3254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EFB5AE0B-0B72-4A95-8B44-E1F745DF7FAD}" type="pres">
      <dgm:prSet presAssocID="{4CC7F3D1-2BEE-4A12-90CA-EE96AF750790}" presName="sibTrans" presStyleCnt="0"/>
      <dgm:spPr/>
    </dgm:pt>
    <dgm:pt modelId="{064AFC8F-F625-46D2-B65D-FA6E9DDE2BBF}" type="pres">
      <dgm:prSet presAssocID="{FC3E234E-4802-496E-AD4C-C289A921775B}" presName="node" presStyleLbl="node1" presStyleIdx="3" presStyleCnt="9" custScaleX="110421" custLinFactNeighborX="-3791" custLinFactNeighborY="166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94DD5BC-E4BF-415B-BF67-BD6CA0190186}" type="pres">
      <dgm:prSet presAssocID="{E28DC580-8927-4811-A700-725E37FE4C5A}" presName="sibTrans" presStyleCnt="0"/>
      <dgm:spPr/>
    </dgm:pt>
    <dgm:pt modelId="{30C14DB4-03BC-4873-9DD9-A160455281C3}" type="pres">
      <dgm:prSet presAssocID="{20AA7D78-6AC7-43DF-A1B6-39FDB1E3A9E6}" presName="node" presStyleLbl="node1" presStyleIdx="4" presStyleCnt="9" custScaleX="111174" custLinFactNeighborX="-3649" custLinFactNeighborY="305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0B0D5FF6-14A4-4C7D-A1E4-7667AD2F5EBF}" type="pres">
      <dgm:prSet presAssocID="{6EDC75B7-FF63-40E6-823F-CB0AC3E86B81}" presName="sibTrans" presStyleCnt="0"/>
      <dgm:spPr/>
    </dgm:pt>
    <dgm:pt modelId="{C66C1902-6D6E-49B9-908F-871727B526B8}" type="pres">
      <dgm:prSet presAssocID="{434A52DC-8FA6-47C7-A4FD-5928BB66A46B}" presName="node" presStyleLbl="node1" presStyleIdx="5" presStyleCnt="9" custScaleX="112637" custLinFactNeighborX="-3752" custLinFactNeighborY="255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B57FA3CF-C414-4C0B-B8D1-B5F8E56CB1FA}" type="pres">
      <dgm:prSet presAssocID="{4AD5F057-850A-4604-9D48-EC2A618628E8}" presName="sibTrans" presStyleCnt="0"/>
      <dgm:spPr/>
    </dgm:pt>
    <dgm:pt modelId="{DE2B78F6-244D-4F52-A556-9C9B9463B5C7}" type="pres">
      <dgm:prSet presAssocID="{A15CAC4C-7FF8-4787-B088-574C373E64C2}" presName="node" presStyleLbl="node1" presStyleIdx="6" presStyleCnt="9" custScaleX="110333" custLinFactNeighborX="-5649" custLinFactNeighborY="114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E79F1EDD-B0C5-428C-9917-C5D8C02E84EE}" type="pres">
      <dgm:prSet presAssocID="{6CAD86F1-EE8B-4B3C-B1C5-790A0AD2B59D}" presName="sibTrans" presStyleCnt="0"/>
      <dgm:spPr/>
    </dgm:pt>
    <dgm:pt modelId="{2378BBA7-BA51-41E2-94F3-E7A32B9ACC64}" type="pres">
      <dgm:prSet presAssocID="{3352112D-E8DB-434C-9E13-8E7EB02DC651}" presName="node" presStyleLbl="node1" presStyleIdx="7" presStyleCnt="9" custScaleX="113925" custLinFactNeighborX="-3327" custLinFactNeighborY="186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C4A7E01-BC1F-4F84-8323-49E820A6C381}" type="pres">
      <dgm:prSet presAssocID="{8720ED39-D8EF-400A-8168-8317D24D6908}" presName="sibTrans" presStyleCnt="0"/>
      <dgm:spPr/>
    </dgm:pt>
    <dgm:pt modelId="{1073F550-AAF7-4105-B4B7-836A1D557ED9}" type="pres">
      <dgm:prSet presAssocID="{51901609-AAF9-4A88-8BA4-CEDD09E353AF}" presName="node" presStyleLbl="node1" presStyleIdx="8" presStyleCnt="9" custScaleX="115002" custLinFactNeighborX="-3901" custLinFactNeighborY="1863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0DCF55-FF8C-4C31-858D-728482FC802A}" type="presOf" srcId="{51901609-AAF9-4A88-8BA4-CEDD09E353AF}" destId="{1073F550-AAF7-4105-B4B7-836A1D557ED9}" srcOrd="0" destOrd="0" presId="urn:microsoft.com/office/officeart/2005/8/layout/default"/>
    <dgm:cxn modelId="{A3360356-534D-4753-B07F-32DE8BAA972A}" srcId="{BC866031-85CD-47A3-B6A2-809136AA072E}" destId="{3352112D-E8DB-434C-9E13-8E7EB02DC651}" srcOrd="7" destOrd="0" parTransId="{EBAC0CE9-0387-4F07-A9AE-7FC1AB0FEC60}" sibTransId="{8720ED39-D8EF-400A-8168-8317D24D6908}"/>
    <dgm:cxn modelId="{F15A9E7F-D790-4431-9D85-8FBD79F7E4F7}" type="presOf" srcId="{A15CAC4C-7FF8-4787-B088-574C373E64C2}" destId="{DE2B78F6-244D-4F52-A556-9C9B9463B5C7}" srcOrd="0" destOrd="0" presId="urn:microsoft.com/office/officeart/2005/8/layout/default"/>
    <dgm:cxn modelId="{BC97E401-DBAC-4F3B-BEF6-5A08B7AAB33E}" type="presOf" srcId="{434A52DC-8FA6-47C7-A4FD-5928BB66A46B}" destId="{C66C1902-6D6E-49B9-908F-871727B526B8}" srcOrd="0" destOrd="0" presId="urn:microsoft.com/office/officeart/2005/8/layout/default"/>
    <dgm:cxn modelId="{D93A5DB9-0742-4EBC-8811-EDFE1F600436}" srcId="{BC866031-85CD-47A3-B6A2-809136AA072E}" destId="{BCF07F00-B667-4F82-8DFF-E29B4A6D5AC5}" srcOrd="0" destOrd="0" parTransId="{6B134537-764C-46E5-81CD-9949AE2AE1D1}" sibTransId="{A219D23D-6424-4A24-9B60-A8F7F84273A8}"/>
    <dgm:cxn modelId="{879672A6-5B81-4DBF-9684-03D2CB837028}" srcId="{BC866031-85CD-47A3-B6A2-809136AA072E}" destId="{E7AD5A0A-7641-4EDC-BBC2-EA867F8B11FE}" srcOrd="1" destOrd="0" parTransId="{AE645644-5E45-46EE-81DF-07CDFDAC392D}" sibTransId="{CBC911AF-0FBB-413F-9397-057AEE146096}"/>
    <dgm:cxn modelId="{70C91231-40E3-49E8-B333-49FFB65A3B0B}" srcId="{BC866031-85CD-47A3-B6A2-809136AA072E}" destId="{20AA7D78-6AC7-43DF-A1B6-39FDB1E3A9E6}" srcOrd="4" destOrd="0" parTransId="{A2C34BD3-F8A7-41AD-A021-7C87410B32BF}" sibTransId="{6EDC75B7-FF63-40E6-823F-CB0AC3E86B81}"/>
    <dgm:cxn modelId="{917C5D23-864D-4F4C-8519-E3435C5A1637}" type="presOf" srcId="{20AA7D78-6AC7-43DF-A1B6-39FDB1E3A9E6}" destId="{30C14DB4-03BC-4873-9DD9-A160455281C3}" srcOrd="0" destOrd="0" presId="urn:microsoft.com/office/officeart/2005/8/layout/default"/>
    <dgm:cxn modelId="{98134741-F91C-4944-81FF-2ECCBBEB5CC9}" srcId="{BC866031-85CD-47A3-B6A2-809136AA072E}" destId="{434A52DC-8FA6-47C7-A4FD-5928BB66A46B}" srcOrd="5" destOrd="0" parTransId="{ABB1226A-D5E6-4662-BB97-9BF8A6F06A61}" sibTransId="{4AD5F057-850A-4604-9D48-EC2A618628E8}"/>
    <dgm:cxn modelId="{77CF379E-3489-4BFC-828A-6721D279C29E}" type="presOf" srcId="{BCF07F00-B667-4F82-8DFF-E29B4A6D5AC5}" destId="{30B0B76D-EB6F-4B66-A795-3FA7986BC58E}" srcOrd="0" destOrd="0" presId="urn:microsoft.com/office/officeart/2005/8/layout/default"/>
    <dgm:cxn modelId="{8F58EA05-EA90-46CB-9AD5-1F4F1BA77C75}" type="presOf" srcId="{BC866031-85CD-47A3-B6A2-809136AA072E}" destId="{25DC0238-9375-4B12-B4FC-0DD32C91A841}" srcOrd="0" destOrd="0" presId="urn:microsoft.com/office/officeart/2005/8/layout/default"/>
    <dgm:cxn modelId="{344394EF-B249-4558-B9A2-98286313F7E6}" srcId="{BC866031-85CD-47A3-B6A2-809136AA072E}" destId="{FC3E234E-4802-496E-AD4C-C289A921775B}" srcOrd="3" destOrd="0" parTransId="{B2CDC257-F1EF-4BC7-B580-83A986835C4E}" sibTransId="{E28DC580-8927-4811-A700-725E37FE4C5A}"/>
    <dgm:cxn modelId="{E8305203-364E-445F-A3CE-6CBFA948D522}" srcId="{BC866031-85CD-47A3-B6A2-809136AA072E}" destId="{21F98172-BC7C-4CF9-BC5C-5BDCBFFA162C}" srcOrd="2" destOrd="0" parTransId="{1DC23349-7560-4BB2-83E7-CC21B148EAD1}" sibTransId="{4CC7F3D1-2BEE-4A12-90CA-EE96AF750790}"/>
    <dgm:cxn modelId="{EE943FE3-724A-4E07-8565-6CFF57FD7AFF}" type="presOf" srcId="{E7AD5A0A-7641-4EDC-BBC2-EA867F8B11FE}" destId="{81EA52D2-2CAF-4639-BCF1-E851280B24CD}" srcOrd="0" destOrd="0" presId="urn:microsoft.com/office/officeart/2005/8/layout/default"/>
    <dgm:cxn modelId="{D8866318-99DA-453F-88D0-359A0A642019}" type="presOf" srcId="{3352112D-E8DB-434C-9E13-8E7EB02DC651}" destId="{2378BBA7-BA51-41E2-94F3-E7A32B9ACC64}" srcOrd="0" destOrd="0" presId="urn:microsoft.com/office/officeart/2005/8/layout/default"/>
    <dgm:cxn modelId="{02721697-6269-4E65-A13A-984956E613AC}" type="presOf" srcId="{FC3E234E-4802-496E-AD4C-C289A921775B}" destId="{064AFC8F-F625-46D2-B65D-FA6E9DDE2BBF}" srcOrd="0" destOrd="0" presId="urn:microsoft.com/office/officeart/2005/8/layout/default"/>
    <dgm:cxn modelId="{7815BA3E-7FA4-4FD0-A461-761AD8DC3917}" srcId="{BC866031-85CD-47A3-B6A2-809136AA072E}" destId="{A15CAC4C-7FF8-4787-B088-574C373E64C2}" srcOrd="6" destOrd="0" parTransId="{5FA1F329-873E-44F8-9347-C81A87F97B87}" sibTransId="{6CAD86F1-EE8B-4B3C-B1C5-790A0AD2B59D}"/>
    <dgm:cxn modelId="{0C51025A-A381-4845-A5EF-E83A72162695}" srcId="{BC866031-85CD-47A3-B6A2-809136AA072E}" destId="{51901609-AAF9-4A88-8BA4-CEDD09E353AF}" srcOrd="8" destOrd="0" parTransId="{A1E821CC-BC12-49A4-8031-465410486A8C}" sibTransId="{6C32FE4F-2F8F-48F1-B342-58A9EF07095F}"/>
    <dgm:cxn modelId="{27443FE2-7763-4F68-82CC-50671413A3BA}" type="presOf" srcId="{21F98172-BC7C-4CF9-BC5C-5BDCBFFA162C}" destId="{24E6C140-728C-4EE5-9716-9F65D5330E07}" srcOrd="0" destOrd="0" presId="urn:microsoft.com/office/officeart/2005/8/layout/default"/>
    <dgm:cxn modelId="{77AD8A56-4D2C-4ED2-AF2A-395C0B66EFE7}" type="presParOf" srcId="{25DC0238-9375-4B12-B4FC-0DD32C91A841}" destId="{30B0B76D-EB6F-4B66-A795-3FA7986BC58E}" srcOrd="0" destOrd="0" presId="urn:microsoft.com/office/officeart/2005/8/layout/default"/>
    <dgm:cxn modelId="{B6456B9B-BDD9-4295-8090-500D4A0D4C2C}" type="presParOf" srcId="{25DC0238-9375-4B12-B4FC-0DD32C91A841}" destId="{47AF9320-AF84-4472-9020-24FDF9E4C9F3}" srcOrd="1" destOrd="0" presId="urn:microsoft.com/office/officeart/2005/8/layout/default"/>
    <dgm:cxn modelId="{87E9CE0F-8C42-4F3D-8F50-85FD1D2253BB}" type="presParOf" srcId="{25DC0238-9375-4B12-B4FC-0DD32C91A841}" destId="{81EA52D2-2CAF-4639-BCF1-E851280B24CD}" srcOrd="2" destOrd="0" presId="urn:microsoft.com/office/officeart/2005/8/layout/default"/>
    <dgm:cxn modelId="{EBC2F0E2-37BE-4D9C-A59F-4A17A0FA4510}" type="presParOf" srcId="{25DC0238-9375-4B12-B4FC-0DD32C91A841}" destId="{79409ED3-0F29-4E47-B147-AA00569B13C5}" srcOrd="3" destOrd="0" presId="urn:microsoft.com/office/officeart/2005/8/layout/default"/>
    <dgm:cxn modelId="{BC9660CB-23B9-4C42-B1E0-2DBA42962481}" type="presParOf" srcId="{25DC0238-9375-4B12-B4FC-0DD32C91A841}" destId="{24E6C140-728C-4EE5-9716-9F65D5330E07}" srcOrd="4" destOrd="0" presId="urn:microsoft.com/office/officeart/2005/8/layout/default"/>
    <dgm:cxn modelId="{B5110371-95DC-4451-9CA0-B7F8E86FB95E}" type="presParOf" srcId="{25DC0238-9375-4B12-B4FC-0DD32C91A841}" destId="{EFB5AE0B-0B72-4A95-8B44-E1F745DF7FAD}" srcOrd="5" destOrd="0" presId="urn:microsoft.com/office/officeart/2005/8/layout/default"/>
    <dgm:cxn modelId="{D04E90FB-92F7-4C58-A4EC-2AE800CF0946}" type="presParOf" srcId="{25DC0238-9375-4B12-B4FC-0DD32C91A841}" destId="{064AFC8F-F625-46D2-B65D-FA6E9DDE2BBF}" srcOrd="6" destOrd="0" presId="urn:microsoft.com/office/officeart/2005/8/layout/default"/>
    <dgm:cxn modelId="{789BDE01-B510-47D9-992A-67CF919DFA83}" type="presParOf" srcId="{25DC0238-9375-4B12-B4FC-0DD32C91A841}" destId="{494DD5BC-E4BF-415B-BF67-BD6CA0190186}" srcOrd="7" destOrd="0" presId="urn:microsoft.com/office/officeart/2005/8/layout/default"/>
    <dgm:cxn modelId="{874AFBCB-B760-4210-95B3-CD106D49EA1D}" type="presParOf" srcId="{25DC0238-9375-4B12-B4FC-0DD32C91A841}" destId="{30C14DB4-03BC-4873-9DD9-A160455281C3}" srcOrd="8" destOrd="0" presId="urn:microsoft.com/office/officeart/2005/8/layout/default"/>
    <dgm:cxn modelId="{0B562C30-3BF2-4E84-AFE8-F6150540F044}" type="presParOf" srcId="{25DC0238-9375-4B12-B4FC-0DD32C91A841}" destId="{0B0D5FF6-14A4-4C7D-A1E4-7667AD2F5EBF}" srcOrd="9" destOrd="0" presId="urn:microsoft.com/office/officeart/2005/8/layout/default"/>
    <dgm:cxn modelId="{EC5522BC-B69A-47AF-8D0C-8E3F9E92AC52}" type="presParOf" srcId="{25DC0238-9375-4B12-B4FC-0DD32C91A841}" destId="{C66C1902-6D6E-49B9-908F-871727B526B8}" srcOrd="10" destOrd="0" presId="urn:microsoft.com/office/officeart/2005/8/layout/default"/>
    <dgm:cxn modelId="{D6EE3043-7E46-437F-B09A-9D0477C85334}" type="presParOf" srcId="{25DC0238-9375-4B12-B4FC-0DD32C91A841}" destId="{B57FA3CF-C414-4C0B-B8D1-B5F8E56CB1FA}" srcOrd="11" destOrd="0" presId="urn:microsoft.com/office/officeart/2005/8/layout/default"/>
    <dgm:cxn modelId="{E26E5E85-FA10-4C37-B810-38BB0E48D105}" type="presParOf" srcId="{25DC0238-9375-4B12-B4FC-0DD32C91A841}" destId="{DE2B78F6-244D-4F52-A556-9C9B9463B5C7}" srcOrd="12" destOrd="0" presId="urn:microsoft.com/office/officeart/2005/8/layout/default"/>
    <dgm:cxn modelId="{60C04BB0-BBC0-4AF3-A24F-E182360DF4EE}" type="presParOf" srcId="{25DC0238-9375-4B12-B4FC-0DD32C91A841}" destId="{E79F1EDD-B0C5-428C-9917-C5D8C02E84EE}" srcOrd="13" destOrd="0" presId="urn:microsoft.com/office/officeart/2005/8/layout/default"/>
    <dgm:cxn modelId="{685BFE4D-BE68-467C-9E3D-8BB44C8E28C7}" type="presParOf" srcId="{25DC0238-9375-4B12-B4FC-0DD32C91A841}" destId="{2378BBA7-BA51-41E2-94F3-E7A32B9ACC64}" srcOrd="14" destOrd="0" presId="urn:microsoft.com/office/officeart/2005/8/layout/default"/>
    <dgm:cxn modelId="{77807014-F067-4263-B161-E7BC2A834586}" type="presParOf" srcId="{25DC0238-9375-4B12-B4FC-0DD32C91A841}" destId="{5C4A7E01-BC1F-4F84-8323-49E820A6C381}" srcOrd="15" destOrd="0" presId="urn:microsoft.com/office/officeart/2005/8/layout/default"/>
    <dgm:cxn modelId="{6933BE78-2950-422E-98E5-AF1795DA9CE9}" type="presParOf" srcId="{25DC0238-9375-4B12-B4FC-0DD32C91A841}" destId="{1073F550-AAF7-4105-B4B7-836A1D557ED9}" srcOrd="16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73FAC8-4C62-4325-A6BB-B1BB5812653E}" type="doc">
      <dgm:prSet loTypeId="urn:microsoft.com/office/officeart/2005/8/layout/vList6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9D0A75-E67B-4140-BF94-5F4AE8A8329C}">
      <dgm:prSet phldrT="[Текст]" custT="1"/>
      <dgm:spPr/>
      <dgm:t>
        <a:bodyPr/>
        <a:lstStyle/>
        <a:p>
          <a:r>
            <a:rPr lang="ru-RU" sz="2800" dirty="0" smtClean="0"/>
            <a:t>организационные</a:t>
          </a:r>
          <a:endParaRPr lang="ru-RU" sz="2800" dirty="0"/>
        </a:p>
      </dgm:t>
    </dgm:pt>
    <dgm:pt modelId="{E29FA216-0BD5-4081-8067-7834146747F8}" type="parTrans" cxnId="{C3270E37-0453-424B-8B6B-8276CCC7E277}">
      <dgm:prSet/>
      <dgm:spPr/>
      <dgm:t>
        <a:bodyPr/>
        <a:lstStyle/>
        <a:p>
          <a:endParaRPr lang="ru-RU"/>
        </a:p>
      </dgm:t>
    </dgm:pt>
    <dgm:pt modelId="{5768700D-DD81-49D1-B87B-1FC3B3A684F3}" type="sibTrans" cxnId="{C3270E37-0453-424B-8B6B-8276CCC7E277}">
      <dgm:prSet/>
      <dgm:spPr/>
      <dgm:t>
        <a:bodyPr/>
        <a:lstStyle/>
        <a:p>
          <a:endParaRPr lang="ru-RU"/>
        </a:p>
      </dgm:t>
    </dgm:pt>
    <dgm:pt modelId="{13EE1DE0-C691-410B-9224-2E6E9998AB30}">
      <dgm:prSet phldrT="[Текст]" custT="1"/>
      <dgm:spPr/>
      <dgm:t>
        <a:bodyPr/>
        <a:lstStyle/>
        <a:p>
          <a:r>
            <a:rPr lang="ru-RU" sz="2000" dirty="0" smtClean="0"/>
            <a:t>методы планирования и построения исследования</a:t>
          </a:r>
          <a:endParaRPr lang="ru-RU" sz="2000" dirty="0"/>
        </a:p>
      </dgm:t>
    </dgm:pt>
    <dgm:pt modelId="{6A9963E4-056D-487F-AB9F-CB86E1EA951F}" type="parTrans" cxnId="{E12B1241-5990-4522-B0D0-DFA549189C31}">
      <dgm:prSet/>
      <dgm:spPr/>
      <dgm:t>
        <a:bodyPr/>
        <a:lstStyle/>
        <a:p>
          <a:endParaRPr lang="ru-RU"/>
        </a:p>
      </dgm:t>
    </dgm:pt>
    <dgm:pt modelId="{CF96FE25-DC41-4DEE-9D5C-8ACC527DBF82}" type="sibTrans" cxnId="{E12B1241-5990-4522-B0D0-DFA549189C31}">
      <dgm:prSet/>
      <dgm:spPr/>
      <dgm:t>
        <a:bodyPr/>
        <a:lstStyle/>
        <a:p>
          <a:endParaRPr lang="ru-RU"/>
        </a:p>
      </dgm:t>
    </dgm:pt>
    <dgm:pt modelId="{8E7310AB-9837-4D35-BC31-78669984D995}">
      <dgm:prSet phldrT="[Текст]" custT="1"/>
      <dgm:spPr/>
      <dgm:t>
        <a:bodyPr/>
        <a:lstStyle/>
        <a:p>
          <a:r>
            <a:rPr lang="ru-RU" sz="2000" dirty="0" smtClean="0"/>
            <a:t>метод сбора данных</a:t>
          </a:r>
          <a:endParaRPr lang="ru-RU" sz="2000" dirty="0"/>
        </a:p>
      </dgm:t>
    </dgm:pt>
    <dgm:pt modelId="{C3C20F2E-8A16-452E-830E-702E15FF12DE}" type="parTrans" cxnId="{1EB2D462-0EE7-476B-BC97-B1436887F74F}">
      <dgm:prSet/>
      <dgm:spPr/>
      <dgm:t>
        <a:bodyPr/>
        <a:lstStyle/>
        <a:p>
          <a:endParaRPr lang="ru-RU"/>
        </a:p>
      </dgm:t>
    </dgm:pt>
    <dgm:pt modelId="{AB2CF515-4C0D-44F3-9873-A08F23424142}" type="sibTrans" cxnId="{1EB2D462-0EE7-476B-BC97-B1436887F74F}">
      <dgm:prSet/>
      <dgm:spPr/>
      <dgm:t>
        <a:bodyPr/>
        <a:lstStyle/>
        <a:p>
          <a:endParaRPr lang="ru-RU"/>
        </a:p>
      </dgm:t>
    </dgm:pt>
    <dgm:pt modelId="{73BA175E-AD6F-4CC9-A12A-2EE7ACCC6DCA}">
      <dgm:prSet phldrT="[Текст]" custT="1"/>
      <dgm:spPr/>
      <dgm:t>
        <a:bodyPr/>
        <a:lstStyle/>
        <a:p>
          <a:r>
            <a:rPr lang="ru-RU" sz="2800" dirty="0" smtClean="0"/>
            <a:t>интерпретационные</a:t>
          </a:r>
          <a:endParaRPr lang="ru-RU" sz="2800" dirty="0"/>
        </a:p>
      </dgm:t>
    </dgm:pt>
    <dgm:pt modelId="{1A63DC0D-B7BC-4082-967A-9F27F39B47F7}" type="parTrans" cxnId="{AEC33CD6-93D7-42BA-B364-C2B8303E8FD1}">
      <dgm:prSet/>
      <dgm:spPr/>
      <dgm:t>
        <a:bodyPr/>
        <a:lstStyle/>
        <a:p>
          <a:endParaRPr lang="ru-RU"/>
        </a:p>
      </dgm:t>
    </dgm:pt>
    <dgm:pt modelId="{60743FCE-585A-4F21-8FE3-7FB2A091DE1A}" type="sibTrans" cxnId="{AEC33CD6-93D7-42BA-B364-C2B8303E8FD1}">
      <dgm:prSet/>
      <dgm:spPr/>
      <dgm:t>
        <a:bodyPr/>
        <a:lstStyle/>
        <a:p>
          <a:endParaRPr lang="ru-RU"/>
        </a:p>
      </dgm:t>
    </dgm:pt>
    <dgm:pt modelId="{7A20793C-0990-4EF8-A3E2-7FC5ACBADEA3}">
      <dgm:prSet phldrT="[Текст]" custT="1"/>
      <dgm:spPr/>
      <dgm:t>
        <a:bodyPr/>
        <a:lstStyle/>
        <a:p>
          <a:r>
            <a:rPr lang="ru-RU" sz="2000" smtClean="0"/>
            <a:t>казуальный</a:t>
          </a:r>
          <a:endParaRPr lang="ru-RU" sz="2000" dirty="0"/>
        </a:p>
      </dgm:t>
    </dgm:pt>
    <dgm:pt modelId="{13BEFCDE-3257-4054-AE52-5DD2678DDD15}" type="parTrans" cxnId="{8E40AAC3-0A6D-4190-86DB-C2D31BC797BC}">
      <dgm:prSet/>
      <dgm:spPr/>
      <dgm:t>
        <a:bodyPr/>
        <a:lstStyle/>
        <a:p>
          <a:endParaRPr lang="ru-RU"/>
        </a:p>
      </dgm:t>
    </dgm:pt>
    <dgm:pt modelId="{643A7EFC-2DA1-4116-B88A-B92087DE2673}" type="sibTrans" cxnId="{8E40AAC3-0A6D-4190-86DB-C2D31BC797BC}">
      <dgm:prSet/>
      <dgm:spPr/>
      <dgm:t>
        <a:bodyPr/>
        <a:lstStyle/>
        <a:p>
          <a:endParaRPr lang="ru-RU"/>
        </a:p>
      </dgm:t>
    </dgm:pt>
    <dgm:pt modelId="{5100D922-5735-400E-980F-430E92828C29}">
      <dgm:prSet phldrT="[Текст]" custT="1"/>
      <dgm:spPr/>
      <dgm:t>
        <a:bodyPr/>
        <a:lstStyle/>
        <a:p>
          <a:r>
            <a:rPr lang="ru-RU" sz="2000" dirty="0" smtClean="0"/>
            <a:t>генетический</a:t>
          </a:r>
          <a:endParaRPr lang="ru-RU" sz="2000" dirty="0"/>
        </a:p>
      </dgm:t>
    </dgm:pt>
    <dgm:pt modelId="{4A2C1D48-D314-455B-939C-E89F7104AC68}" type="parTrans" cxnId="{74868BE9-7228-47F2-A363-E6543BCAA52E}">
      <dgm:prSet/>
      <dgm:spPr/>
      <dgm:t>
        <a:bodyPr/>
        <a:lstStyle/>
        <a:p>
          <a:endParaRPr lang="ru-RU"/>
        </a:p>
      </dgm:t>
    </dgm:pt>
    <dgm:pt modelId="{128FA948-72AB-4ECE-9748-4D0EB456140F}" type="sibTrans" cxnId="{74868BE9-7228-47F2-A363-E6543BCAA52E}">
      <dgm:prSet/>
      <dgm:spPr/>
      <dgm:t>
        <a:bodyPr/>
        <a:lstStyle/>
        <a:p>
          <a:endParaRPr lang="ru-RU"/>
        </a:p>
      </dgm:t>
    </dgm:pt>
    <dgm:pt modelId="{2DD30C4C-EBD8-4522-8466-830BAE2AF211}">
      <dgm:prSet phldrT="[Текст]" custT="1"/>
      <dgm:spPr/>
      <dgm:t>
        <a:bodyPr/>
        <a:lstStyle/>
        <a:p>
          <a:r>
            <a:rPr lang="ru-RU" sz="2000" dirty="0" smtClean="0"/>
            <a:t>методы обработки данных</a:t>
          </a:r>
          <a:endParaRPr lang="ru-RU" sz="2000" dirty="0"/>
        </a:p>
      </dgm:t>
    </dgm:pt>
    <dgm:pt modelId="{C834493A-B220-4AA8-8CAD-3F778DF1AADD}" type="parTrans" cxnId="{74B97739-B339-432A-BD0C-BF08C3C69820}">
      <dgm:prSet/>
      <dgm:spPr/>
      <dgm:t>
        <a:bodyPr/>
        <a:lstStyle/>
        <a:p>
          <a:endParaRPr lang="ru-RU"/>
        </a:p>
      </dgm:t>
    </dgm:pt>
    <dgm:pt modelId="{B4A1B422-A685-41FB-ABE2-4ABFBF624CD1}" type="sibTrans" cxnId="{74B97739-B339-432A-BD0C-BF08C3C69820}">
      <dgm:prSet/>
      <dgm:spPr/>
      <dgm:t>
        <a:bodyPr/>
        <a:lstStyle/>
        <a:p>
          <a:endParaRPr lang="ru-RU"/>
        </a:p>
      </dgm:t>
    </dgm:pt>
    <dgm:pt modelId="{E54418A4-B2F3-422C-A48A-2734E005D27D}">
      <dgm:prSet phldrT="[Текст]" custT="1"/>
      <dgm:spPr/>
      <dgm:t>
        <a:bodyPr/>
        <a:lstStyle/>
        <a:p>
          <a:r>
            <a:rPr lang="ru-RU" sz="2000" dirty="0" smtClean="0"/>
            <a:t>системный</a:t>
          </a:r>
          <a:endParaRPr lang="ru-RU" sz="2000" dirty="0"/>
        </a:p>
      </dgm:t>
    </dgm:pt>
    <dgm:pt modelId="{D66885EF-F316-42DC-B44F-BC40FEF8827B}" type="parTrans" cxnId="{6638C0B9-AD20-4A4A-A039-9E6DDD5339BC}">
      <dgm:prSet/>
      <dgm:spPr/>
      <dgm:t>
        <a:bodyPr/>
        <a:lstStyle/>
        <a:p>
          <a:endParaRPr lang="ru-RU"/>
        </a:p>
      </dgm:t>
    </dgm:pt>
    <dgm:pt modelId="{0D2CED35-8F90-437A-BE39-C54F3B9ED375}" type="sibTrans" cxnId="{6638C0B9-AD20-4A4A-A039-9E6DDD5339BC}">
      <dgm:prSet/>
      <dgm:spPr/>
      <dgm:t>
        <a:bodyPr/>
        <a:lstStyle/>
        <a:p>
          <a:endParaRPr lang="ru-RU"/>
        </a:p>
      </dgm:t>
    </dgm:pt>
    <dgm:pt modelId="{3128452E-FEDB-4645-856E-CD5CDC265EE6}">
      <dgm:prSet phldrT="[Текст]" custT="1"/>
      <dgm:spPr/>
      <dgm:t>
        <a:bodyPr/>
        <a:lstStyle/>
        <a:p>
          <a:r>
            <a:rPr lang="ru-RU" sz="2000" dirty="0" smtClean="0"/>
            <a:t>структурный</a:t>
          </a:r>
          <a:endParaRPr lang="ru-RU" sz="2000" dirty="0"/>
        </a:p>
      </dgm:t>
    </dgm:pt>
    <dgm:pt modelId="{220C6369-F631-44B2-BD18-AC4851EA67A8}" type="parTrans" cxnId="{0AC633CF-66FD-41C1-B0FE-3D9F8FD6570B}">
      <dgm:prSet/>
      <dgm:spPr/>
      <dgm:t>
        <a:bodyPr/>
        <a:lstStyle/>
        <a:p>
          <a:endParaRPr lang="ru-RU"/>
        </a:p>
      </dgm:t>
    </dgm:pt>
    <dgm:pt modelId="{30F3A74C-51FB-4FF6-BA21-EBEF7E4012EC}" type="sibTrans" cxnId="{0AC633CF-66FD-41C1-B0FE-3D9F8FD6570B}">
      <dgm:prSet/>
      <dgm:spPr/>
      <dgm:t>
        <a:bodyPr/>
        <a:lstStyle/>
        <a:p>
          <a:endParaRPr lang="ru-RU"/>
        </a:p>
      </dgm:t>
    </dgm:pt>
    <dgm:pt modelId="{4EEBE1EC-A149-449B-BC4D-51DDF00E87D9}">
      <dgm:prSet phldrT="[Текст]" custT="1"/>
      <dgm:spPr/>
      <dgm:t>
        <a:bodyPr/>
        <a:lstStyle/>
        <a:p>
          <a:r>
            <a:rPr lang="ru-RU" sz="2000" dirty="0" smtClean="0"/>
            <a:t>функциональный</a:t>
          </a:r>
          <a:endParaRPr lang="ru-RU" sz="2000" dirty="0"/>
        </a:p>
      </dgm:t>
    </dgm:pt>
    <dgm:pt modelId="{F7AD1B57-7ACD-43BB-AE00-B302FF975AB6}" type="parTrans" cxnId="{24F95973-D393-43B9-B000-76943D325CFE}">
      <dgm:prSet/>
      <dgm:spPr/>
      <dgm:t>
        <a:bodyPr/>
        <a:lstStyle/>
        <a:p>
          <a:endParaRPr lang="ru-RU"/>
        </a:p>
      </dgm:t>
    </dgm:pt>
    <dgm:pt modelId="{C50974BC-8254-4304-AA9C-D13E3F0C4E85}" type="sibTrans" cxnId="{24F95973-D393-43B9-B000-76943D325CFE}">
      <dgm:prSet/>
      <dgm:spPr/>
      <dgm:t>
        <a:bodyPr/>
        <a:lstStyle/>
        <a:p>
          <a:endParaRPr lang="ru-RU"/>
        </a:p>
      </dgm:t>
    </dgm:pt>
    <dgm:pt modelId="{FAFF6F78-0936-4C33-BF74-8CD3990ED689}">
      <dgm:prSet phldrT="[Текст]" custT="1"/>
      <dgm:spPr/>
      <dgm:t>
        <a:bodyPr/>
        <a:lstStyle/>
        <a:p>
          <a:r>
            <a:rPr lang="ru-RU" sz="2000" dirty="0" smtClean="0"/>
            <a:t>дедукции и индукции</a:t>
          </a:r>
          <a:endParaRPr lang="ru-RU" sz="2000" dirty="0"/>
        </a:p>
      </dgm:t>
    </dgm:pt>
    <dgm:pt modelId="{19D189B9-B36A-4EBC-9B0B-9F2DEAC33D0D}" type="parTrans" cxnId="{51CB18EF-EB27-400A-B3E0-4F34C4E02BA6}">
      <dgm:prSet/>
      <dgm:spPr/>
      <dgm:t>
        <a:bodyPr/>
        <a:lstStyle/>
        <a:p>
          <a:endParaRPr lang="ru-RU"/>
        </a:p>
      </dgm:t>
    </dgm:pt>
    <dgm:pt modelId="{48EABD1E-13F9-43D7-817F-D94113690EFA}" type="sibTrans" cxnId="{51CB18EF-EB27-400A-B3E0-4F34C4E02BA6}">
      <dgm:prSet/>
      <dgm:spPr/>
      <dgm:t>
        <a:bodyPr/>
        <a:lstStyle/>
        <a:p>
          <a:endParaRPr lang="ru-RU"/>
        </a:p>
      </dgm:t>
    </dgm:pt>
    <dgm:pt modelId="{AA649EBA-1A30-4028-B502-B547C237CAE3}" type="pres">
      <dgm:prSet presAssocID="{9A73FAC8-4C62-4325-A6BB-B1BB5812653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202402-66CD-4410-B57A-247885D479D9}" type="pres">
      <dgm:prSet presAssocID="{349D0A75-E67B-4140-BF94-5F4AE8A8329C}" presName="linNode" presStyleCnt="0"/>
      <dgm:spPr/>
    </dgm:pt>
    <dgm:pt modelId="{5ED1ED9B-56CC-4E3B-A069-DCC3D5517037}" type="pres">
      <dgm:prSet presAssocID="{349D0A75-E67B-4140-BF94-5F4AE8A8329C}" presName="parentShp" presStyleLbl="node1" presStyleIdx="0" presStyleCnt="2" custScaleX="133870" custScaleY="754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425F8-4587-412D-99DB-9DA46AD80BEF}" type="pres">
      <dgm:prSet presAssocID="{349D0A75-E67B-4140-BF94-5F4AE8A8329C}" presName="childShp" presStyleLbl="bgAccFollowNode1" presStyleIdx="0" presStyleCnt="2" custScaleY="723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469512-22DB-45FB-B3F9-CE612EBD5BDF}" type="pres">
      <dgm:prSet presAssocID="{5768700D-DD81-49D1-B87B-1FC3B3A684F3}" presName="spacing" presStyleCnt="0"/>
      <dgm:spPr/>
    </dgm:pt>
    <dgm:pt modelId="{914A1C1A-A8B0-4F17-8FC2-8AFAEB59639A}" type="pres">
      <dgm:prSet presAssocID="{73BA175E-AD6F-4CC9-A12A-2EE7ACCC6DCA}" presName="linNode" presStyleCnt="0"/>
      <dgm:spPr/>
    </dgm:pt>
    <dgm:pt modelId="{36350979-6468-499B-8CE2-7B59D5E16408}" type="pres">
      <dgm:prSet presAssocID="{73BA175E-AD6F-4CC9-A12A-2EE7ACCC6DCA}" presName="parentShp" presStyleLbl="node1" presStyleIdx="1" presStyleCnt="2" custScaleX="138940" custScaleY="78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493CC4-4CDC-41E0-B7E4-9243E550298E}" type="pres">
      <dgm:prSet presAssocID="{73BA175E-AD6F-4CC9-A12A-2EE7ACCC6DC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BB31BE-46EE-4E4F-BB13-CAF344A0143B}" type="presOf" srcId="{2DD30C4C-EBD8-4522-8466-830BAE2AF211}" destId="{729425F8-4587-412D-99DB-9DA46AD80BEF}" srcOrd="0" destOrd="2" presId="urn:microsoft.com/office/officeart/2005/8/layout/vList6"/>
    <dgm:cxn modelId="{C2FCCB64-51B3-4CBB-9550-C899F5F20F93}" type="presOf" srcId="{8E7310AB-9837-4D35-BC31-78669984D995}" destId="{729425F8-4587-412D-99DB-9DA46AD80BEF}" srcOrd="0" destOrd="1" presId="urn:microsoft.com/office/officeart/2005/8/layout/vList6"/>
    <dgm:cxn modelId="{516C961D-168B-4A47-88F8-7370DFDBFFEC}" type="presOf" srcId="{4EEBE1EC-A149-449B-BC4D-51DDF00E87D9}" destId="{1B493CC4-4CDC-41E0-B7E4-9243E550298E}" srcOrd="0" destOrd="3" presId="urn:microsoft.com/office/officeart/2005/8/layout/vList6"/>
    <dgm:cxn modelId="{0AC633CF-66FD-41C1-B0FE-3D9F8FD6570B}" srcId="{73BA175E-AD6F-4CC9-A12A-2EE7ACCC6DCA}" destId="{3128452E-FEDB-4645-856E-CD5CDC265EE6}" srcOrd="2" destOrd="0" parTransId="{220C6369-F631-44B2-BD18-AC4851EA67A8}" sibTransId="{30F3A74C-51FB-4FF6-BA21-EBEF7E4012EC}"/>
    <dgm:cxn modelId="{7D2BAD8E-6F8E-4DC8-AF45-CC30C9F688BA}" type="presOf" srcId="{7A20793C-0990-4EF8-A3E2-7FC5ACBADEA3}" destId="{1B493CC4-4CDC-41E0-B7E4-9243E550298E}" srcOrd="0" destOrd="0" presId="urn:microsoft.com/office/officeart/2005/8/layout/vList6"/>
    <dgm:cxn modelId="{AEC33CD6-93D7-42BA-B364-C2B8303E8FD1}" srcId="{9A73FAC8-4C62-4325-A6BB-B1BB5812653E}" destId="{73BA175E-AD6F-4CC9-A12A-2EE7ACCC6DCA}" srcOrd="1" destOrd="0" parTransId="{1A63DC0D-B7BC-4082-967A-9F27F39B47F7}" sibTransId="{60743FCE-585A-4F21-8FE3-7FB2A091DE1A}"/>
    <dgm:cxn modelId="{51CB18EF-EB27-400A-B3E0-4F34C4E02BA6}" srcId="{73BA175E-AD6F-4CC9-A12A-2EE7ACCC6DCA}" destId="{FAFF6F78-0936-4C33-BF74-8CD3990ED689}" srcOrd="5" destOrd="0" parTransId="{19D189B9-B36A-4EBC-9B0B-9F2DEAC33D0D}" sibTransId="{48EABD1E-13F9-43D7-817F-D94113690EFA}"/>
    <dgm:cxn modelId="{BBEE7F7A-99A2-4793-B699-7217527896E8}" type="presOf" srcId="{13EE1DE0-C691-410B-9224-2E6E9998AB30}" destId="{729425F8-4587-412D-99DB-9DA46AD80BEF}" srcOrd="0" destOrd="0" presId="urn:microsoft.com/office/officeart/2005/8/layout/vList6"/>
    <dgm:cxn modelId="{D9381A4A-5865-416E-8F1E-97A00DD869E9}" type="presOf" srcId="{73BA175E-AD6F-4CC9-A12A-2EE7ACCC6DCA}" destId="{36350979-6468-499B-8CE2-7B59D5E16408}" srcOrd="0" destOrd="0" presId="urn:microsoft.com/office/officeart/2005/8/layout/vList6"/>
    <dgm:cxn modelId="{ABBC0E73-F3FC-43C1-ABB8-40B1F8D49713}" type="presOf" srcId="{E54418A4-B2F3-422C-A48A-2734E005D27D}" destId="{1B493CC4-4CDC-41E0-B7E4-9243E550298E}" srcOrd="0" destOrd="1" presId="urn:microsoft.com/office/officeart/2005/8/layout/vList6"/>
    <dgm:cxn modelId="{F267AFD3-F94E-49DB-BE22-48D1DFC3B555}" type="presOf" srcId="{FAFF6F78-0936-4C33-BF74-8CD3990ED689}" destId="{1B493CC4-4CDC-41E0-B7E4-9243E550298E}" srcOrd="0" destOrd="5" presId="urn:microsoft.com/office/officeart/2005/8/layout/vList6"/>
    <dgm:cxn modelId="{E626FA2E-1B59-4BE8-8496-602C7202CD98}" type="presOf" srcId="{349D0A75-E67B-4140-BF94-5F4AE8A8329C}" destId="{5ED1ED9B-56CC-4E3B-A069-DCC3D5517037}" srcOrd="0" destOrd="0" presId="urn:microsoft.com/office/officeart/2005/8/layout/vList6"/>
    <dgm:cxn modelId="{67CD7B10-6DCD-4075-8A66-C8BA612C0B59}" type="presOf" srcId="{3128452E-FEDB-4645-856E-CD5CDC265EE6}" destId="{1B493CC4-4CDC-41E0-B7E4-9243E550298E}" srcOrd="0" destOrd="2" presId="urn:microsoft.com/office/officeart/2005/8/layout/vList6"/>
    <dgm:cxn modelId="{E12B1241-5990-4522-B0D0-DFA549189C31}" srcId="{349D0A75-E67B-4140-BF94-5F4AE8A8329C}" destId="{13EE1DE0-C691-410B-9224-2E6E9998AB30}" srcOrd="0" destOrd="0" parTransId="{6A9963E4-056D-487F-AB9F-CB86E1EA951F}" sibTransId="{CF96FE25-DC41-4DEE-9D5C-8ACC527DBF82}"/>
    <dgm:cxn modelId="{74868BE9-7228-47F2-A363-E6543BCAA52E}" srcId="{73BA175E-AD6F-4CC9-A12A-2EE7ACCC6DCA}" destId="{5100D922-5735-400E-980F-430E92828C29}" srcOrd="4" destOrd="0" parTransId="{4A2C1D48-D314-455B-939C-E89F7104AC68}" sibTransId="{128FA948-72AB-4ECE-9748-4D0EB456140F}"/>
    <dgm:cxn modelId="{CD3521B4-D81A-48D5-83CC-DBA083032D53}" type="presOf" srcId="{5100D922-5735-400E-980F-430E92828C29}" destId="{1B493CC4-4CDC-41E0-B7E4-9243E550298E}" srcOrd="0" destOrd="4" presId="urn:microsoft.com/office/officeart/2005/8/layout/vList6"/>
    <dgm:cxn modelId="{8E40AAC3-0A6D-4190-86DB-C2D31BC797BC}" srcId="{73BA175E-AD6F-4CC9-A12A-2EE7ACCC6DCA}" destId="{7A20793C-0990-4EF8-A3E2-7FC5ACBADEA3}" srcOrd="0" destOrd="0" parTransId="{13BEFCDE-3257-4054-AE52-5DD2678DDD15}" sibTransId="{643A7EFC-2DA1-4116-B88A-B92087DE2673}"/>
    <dgm:cxn modelId="{6638C0B9-AD20-4A4A-A039-9E6DDD5339BC}" srcId="{73BA175E-AD6F-4CC9-A12A-2EE7ACCC6DCA}" destId="{E54418A4-B2F3-422C-A48A-2734E005D27D}" srcOrd="1" destOrd="0" parTransId="{D66885EF-F316-42DC-B44F-BC40FEF8827B}" sibTransId="{0D2CED35-8F90-437A-BE39-C54F3B9ED375}"/>
    <dgm:cxn modelId="{68090FBF-586B-4AB3-818B-381E1966D363}" type="presOf" srcId="{9A73FAC8-4C62-4325-A6BB-B1BB5812653E}" destId="{AA649EBA-1A30-4028-B502-B547C237CAE3}" srcOrd="0" destOrd="0" presId="urn:microsoft.com/office/officeart/2005/8/layout/vList6"/>
    <dgm:cxn modelId="{24F95973-D393-43B9-B000-76943D325CFE}" srcId="{73BA175E-AD6F-4CC9-A12A-2EE7ACCC6DCA}" destId="{4EEBE1EC-A149-449B-BC4D-51DDF00E87D9}" srcOrd="3" destOrd="0" parTransId="{F7AD1B57-7ACD-43BB-AE00-B302FF975AB6}" sibTransId="{C50974BC-8254-4304-AA9C-D13E3F0C4E85}"/>
    <dgm:cxn modelId="{74B97739-B339-432A-BD0C-BF08C3C69820}" srcId="{349D0A75-E67B-4140-BF94-5F4AE8A8329C}" destId="{2DD30C4C-EBD8-4522-8466-830BAE2AF211}" srcOrd="2" destOrd="0" parTransId="{C834493A-B220-4AA8-8CAD-3F778DF1AADD}" sibTransId="{B4A1B422-A685-41FB-ABE2-4ABFBF624CD1}"/>
    <dgm:cxn modelId="{1EB2D462-0EE7-476B-BC97-B1436887F74F}" srcId="{349D0A75-E67B-4140-BF94-5F4AE8A8329C}" destId="{8E7310AB-9837-4D35-BC31-78669984D995}" srcOrd="1" destOrd="0" parTransId="{C3C20F2E-8A16-452E-830E-702E15FF12DE}" sibTransId="{AB2CF515-4C0D-44F3-9873-A08F23424142}"/>
    <dgm:cxn modelId="{C3270E37-0453-424B-8B6B-8276CCC7E277}" srcId="{9A73FAC8-4C62-4325-A6BB-B1BB5812653E}" destId="{349D0A75-E67B-4140-BF94-5F4AE8A8329C}" srcOrd="0" destOrd="0" parTransId="{E29FA216-0BD5-4081-8067-7834146747F8}" sibTransId="{5768700D-DD81-49D1-B87B-1FC3B3A684F3}"/>
    <dgm:cxn modelId="{2E555A0D-F1D5-4F63-8593-E4E9A0C27ED4}" type="presParOf" srcId="{AA649EBA-1A30-4028-B502-B547C237CAE3}" destId="{0F202402-66CD-4410-B57A-247885D479D9}" srcOrd="0" destOrd="0" presId="urn:microsoft.com/office/officeart/2005/8/layout/vList6"/>
    <dgm:cxn modelId="{310CED71-EB3C-4F5B-B50E-96FE54BB24F2}" type="presParOf" srcId="{0F202402-66CD-4410-B57A-247885D479D9}" destId="{5ED1ED9B-56CC-4E3B-A069-DCC3D5517037}" srcOrd="0" destOrd="0" presId="urn:microsoft.com/office/officeart/2005/8/layout/vList6"/>
    <dgm:cxn modelId="{8C4C05D9-FF24-4793-9720-4440E1E9BD59}" type="presParOf" srcId="{0F202402-66CD-4410-B57A-247885D479D9}" destId="{729425F8-4587-412D-99DB-9DA46AD80BEF}" srcOrd="1" destOrd="0" presId="urn:microsoft.com/office/officeart/2005/8/layout/vList6"/>
    <dgm:cxn modelId="{8ABB5E1C-3931-4CF3-A604-41D2127F3634}" type="presParOf" srcId="{AA649EBA-1A30-4028-B502-B547C237CAE3}" destId="{22469512-22DB-45FB-B3F9-CE612EBD5BDF}" srcOrd="1" destOrd="0" presId="urn:microsoft.com/office/officeart/2005/8/layout/vList6"/>
    <dgm:cxn modelId="{B7901BB3-117F-4129-9FC3-3635F337D425}" type="presParOf" srcId="{AA649EBA-1A30-4028-B502-B547C237CAE3}" destId="{914A1C1A-A8B0-4F17-8FC2-8AFAEB59639A}" srcOrd="2" destOrd="0" presId="urn:microsoft.com/office/officeart/2005/8/layout/vList6"/>
    <dgm:cxn modelId="{99FED31B-FF9C-41A3-A9F8-F8A5EC80B64C}" type="presParOf" srcId="{914A1C1A-A8B0-4F17-8FC2-8AFAEB59639A}" destId="{36350979-6468-499B-8CE2-7B59D5E16408}" srcOrd="0" destOrd="0" presId="urn:microsoft.com/office/officeart/2005/8/layout/vList6"/>
    <dgm:cxn modelId="{542963D5-6F48-440E-97DC-C535500214A3}" type="presParOf" srcId="{914A1C1A-A8B0-4F17-8FC2-8AFAEB59639A}" destId="{1B493CC4-4CDC-41E0-B7E4-9243E550298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6F571-2E1E-4C1F-9972-AEA8FB63B339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2CF553-9096-4D91-BA90-A676E405B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CF553-9096-4D91-BA90-A676E405BCC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4ADA04-B820-4A4E-A7AB-70BF6422A992}" type="datetimeFigureOut">
              <a:rPr lang="ru-RU" smtClean="0"/>
              <a:pPr/>
              <a:t>07.02.2012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8246746-1FF4-442B-9A31-C0D6185AA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nimashky.ru/flist/obludi/47/132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5286388"/>
            <a:ext cx="3900470" cy="1243010"/>
          </a:xfrm>
        </p:spPr>
        <p:txBody>
          <a:bodyPr>
            <a:normAutofit fontScale="85000" lnSpcReduction="20000"/>
          </a:bodyPr>
          <a:lstStyle/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Огурцова Анна Львовна, </a:t>
            </a:r>
          </a:p>
          <a:p>
            <a:pPr algn="r"/>
            <a:r>
              <a:rPr lang="ru-RU" sz="2000" dirty="0" smtClean="0"/>
              <a:t>заместитель директора по УВР</a:t>
            </a:r>
          </a:p>
          <a:p>
            <a:pPr algn="r"/>
            <a:r>
              <a:rPr lang="ru-RU" sz="2000" dirty="0" smtClean="0"/>
              <a:t>ГБОУ «Центр «Динамика»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1500174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Методологическая </a:t>
            </a:r>
            <a:br>
              <a:rPr lang="ru-RU" dirty="0" smtClean="0"/>
            </a:br>
            <a:r>
              <a:rPr lang="ru-RU" dirty="0" smtClean="0"/>
              <a:t>культура учителя</a:t>
            </a:r>
            <a:endParaRPr lang="ru-RU" dirty="0"/>
          </a:p>
        </p:txBody>
      </p:sp>
      <p:pic>
        <p:nvPicPr>
          <p:cNvPr id="4" name="Picture 11" descr="http://animashky.ru/flist/obludi/47/13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14282" y="0"/>
            <a:ext cx="2437817" cy="2119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58204" cy="464347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i="1" dirty="0" smtClean="0"/>
              <a:t>«…Он (учитель) лишь до тех пор способен на самом деле воспитывать и образовывать, пока сам работает над собственным воспитанием и образованием».</a:t>
            </a:r>
            <a:br>
              <a:rPr lang="ru-RU" b="1" i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А. </a:t>
            </a:r>
            <a:r>
              <a:rPr lang="ru-RU" dirty="0" err="1" smtClean="0"/>
              <a:t>Дистерверг</a:t>
            </a:r>
            <a:endParaRPr lang="ru-RU" dirty="0"/>
          </a:p>
        </p:txBody>
      </p:sp>
      <p:pic>
        <p:nvPicPr>
          <p:cNvPr id="3" name="Picture 12" descr="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429132"/>
            <a:ext cx="1724025" cy="12954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Методология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система принципов и способов организации и построения теоретической и практической деятельности 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3143250"/>
          <a:ext cx="8229600" cy="2982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777240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Методология педагогики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/>
              <a:t>указывает на то, как необходимо осуществлять научно-исследовательскую </a:t>
            </a:r>
            <a:br>
              <a:rPr lang="ru-RU" sz="3600" dirty="0" smtClean="0"/>
            </a:br>
            <a:r>
              <a:rPr lang="ru-RU" sz="3600" dirty="0" smtClean="0"/>
              <a:t>и практическую деятельность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2571744"/>
          <a:ext cx="8401080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214290"/>
            <a:ext cx="7772400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>Уровни методологической культуры </a:t>
            </a:r>
            <a:endParaRPr lang="ru-RU" b="1" i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BCEF70-4113-40CD-AB4E-DC3BE6DF3A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graphicEl>
                                              <a:dgm id="{33BCEF70-4113-40CD-AB4E-DC3BE6DF3A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D8BF75-61A5-477B-B31D-5E01BA8DE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graphicEl>
                                              <a:dgm id="{EBD8BF75-61A5-477B-B31D-5E01BA8DE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0AFAF7-953B-4AE0-94A5-827868557A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>
                                            <p:graphicEl>
                                              <a:dgm id="{4D0AFAF7-953B-4AE0-94A5-827868557A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51B4C8B-5703-44B8-8879-0DDABE43FB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graphicEl>
                                              <a:dgm id="{751B4C8B-5703-44B8-8879-0DDABE43FB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4BB4CE-3A8A-49AC-8763-744FB4E9D9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CE4BB4CE-3A8A-49AC-8763-744FB4E9D9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0A2165-7A9B-4D70-A700-92D098A9E5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graphicEl>
                                              <a:dgm id="{A10A2165-7A9B-4D70-A700-92D098A9E5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3F8D7A-7EBE-42C5-B01E-C32EDCE3D3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003F8D7A-7EBE-42C5-B01E-C32EDCE3D3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CBD62F-89C1-4181-BEB9-08EB982B6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graphicEl>
                                              <a:dgm id="{04CBD62F-89C1-4181-BEB9-08EB982B6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A9A407-4CEB-4FA5-B19E-0EA8E9A13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graphicEl>
                                              <a:dgm id="{EBA9A407-4CEB-4FA5-B19E-0EA8E9A13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AEABF04-0211-4B96-AE93-D8C3003EE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0AEABF04-0211-4B96-AE93-D8C3003EE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FB8F21-E98A-412B-B6DA-E4BBC3419D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graphicEl>
                                              <a:dgm id="{5FFB8F21-E98A-412B-B6DA-E4BBC3419D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24872F-0843-47D5-A010-4DBB2FC89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graphicEl>
                                              <a:dgm id="{0C24872F-0843-47D5-A010-4DBB2FC89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1143000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МК включает в себя: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2285992"/>
            <a:ext cx="7772400" cy="36957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Проектирование и конструирование учебно-воспитательного процесса</a:t>
            </a:r>
          </a:p>
          <a:p>
            <a:pPr algn="just"/>
            <a:r>
              <a:rPr lang="ru-RU" dirty="0" smtClean="0"/>
              <a:t>Осознание, формулирование и творческое решение педагогических задач</a:t>
            </a:r>
          </a:p>
          <a:p>
            <a:pPr algn="just"/>
            <a:r>
              <a:rPr lang="ru-RU" dirty="0" smtClean="0"/>
              <a:t>Методическую рефлексию (т.е. умение анализировать собственную научно-исследовательскую деятельность)</a:t>
            </a:r>
            <a:endParaRPr lang="ru-RU" dirty="0"/>
          </a:p>
        </p:txBody>
      </p:sp>
      <p:pic>
        <p:nvPicPr>
          <p:cNvPr id="4" name="Picture 9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636"/>
            <a:ext cx="33178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Основной критерий оценки уровня МК учителя -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i="1" dirty="0" smtClean="0"/>
              <a:t>использование</a:t>
            </a:r>
            <a:r>
              <a:rPr lang="ru-RU" i="1" dirty="0" smtClean="0"/>
              <a:t> </a:t>
            </a:r>
            <a:r>
              <a:rPr lang="ru-RU" dirty="0" smtClean="0"/>
              <a:t>в практической деятельности </a:t>
            </a:r>
          </a:p>
          <a:p>
            <a:pPr algn="just">
              <a:buNone/>
            </a:pPr>
            <a:r>
              <a:rPr lang="ru-RU" dirty="0" smtClean="0"/>
              <a:t>научно-педагогических знаний</a:t>
            </a:r>
          </a:p>
          <a:p>
            <a:pPr algn="just">
              <a:buNone/>
            </a:pPr>
            <a:r>
              <a:rPr lang="ru-RU" b="1" i="1" dirty="0" smtClean="0"/>
              <a:t>для</a:t>
            </a:r>
            <a:r>
              <a:rPr lang="ru-RU" dirty="0" smtClean="0"/>
              <a:t> </a:t>
            </a:r>
            <a:r>
              <a:rPr lang="ru-RU" b="1" i="1" dirty="0" smtClean="0"/>
              <a:t>совершенствования</a:t>
            </a:r>
            <a:r>
              <a:rPr lang="ru-RU" b="1" dirty="0" smtClean="0"/>
              <a:t> </a:t>
            </a:r>
            <a:r>
              <a:rPr lang="ru-RU" dirty="0" smtClean="0"/>
              <a:t>своей работы</a:t>
            </a:r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с применением </a:t>
            </a:r>
            <a:r>
              <a:rPr lang="ru-RU" dirty="0" smtClean="0"/>
              <a:t>общенаучных и специфических</a:t>
            </a:r>
          </a:p>
          <a:p>
            <a:pPr algn="just">
              <a:buNone/>
            </a:pPr>
            <a:r>
              <a:rPr lang="ru-RU" dirty="0" smtClean="0"/>
              <a:t> методов исследования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i="1" u="sng" dirty="0" smtClean="0"/>
              <a:t>МЕТОД</a:t>
            </a:r>
            <a:r>
              <a:rPr lang="ru-RU" dirty="0" smtClean="0"/>
              <a:t> – совокупность приемов и операций, принципов и правил практического и теоретического освоения действительности</a:t>
            </a: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Общенаучные методы исследования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500174"/>
          <a:ext cx="811532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B0B76D-EB6F-4B66-A795-3FA7986BC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30B0B76D-EB6F-4B66-A795-3FA7986BC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EA52D2-2CAF-4639-BCF1-E851280B24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81EA52D2-2CAF-4639-BCF1-E851280B24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E6C140-728C-4EE5-9716-9F65D5330E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24E6C140-728C-4EE5-9716-9F65D5330E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4AFC8F-F625-46D2-B65D-FA6E9DDE2B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064AFC8F-F625-46D2-B65D-FA6E9DDE2B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C14DB4-03BC-4873-9DD9-A160455281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30C14DB4-03BC-4873-9DD9-A160455281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6C1902-6D6E-49B9-908F-871727B526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4">
                                            <p:graphicEl>
                                              <a:dgm id="{C66C1902-6D6E-49B9-908F-871727B526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E2B78F6-244D-4F52-A556-9C9B9463B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E2B78F6-244D-4F52-A556-9C9B9463B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78BBA7-BA51-41E2-94F3-E7A32B9ACC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">
                                            <p:graphicEl>
                                              <a:dgm id="{2378BBA7-BA51-41E2-94F3-E7A32B9ACC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73F550-AAF7-4105-B4B7-836A1D557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1073F550-AAF7-4105-B4B7-836A1D557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Специфические методы исследования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00034" y="1447800"/>
          <a:ext cx="818676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D1ED9B-56CC-4E3B-A069-DCC3D55170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4">
                                            <p:graphicEl>
                                              <a:dgm id="{5ED1ED9B-56CC-4E3B-A069-DCC3D55170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9425F8-4587-412D-99DB-9DA46AD80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">
                                            <p:graphicEl>
                                              <a:dgm id="{729425F8-4587-412D-99DB-9DA46AD80B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350979-6468-499B-8CE2-7B59D5E164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36350979-6468-499B-8CE2-7B59D5E164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493CC4-4CDC-41E0-B7E4-9243E55029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1B493CC4-4CDC-41E0-B7E4-9243E55029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Самообразование -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142984"/>
            <a:ext cx="7772400" cy="528641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целенаправленная познавательная деятельность, управляемая самой личностью; приобретение систематических знаний в какой-либо области науки, техники, культуры и т.п.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i="1" dirty="0" smtClean="0"/>
              <a:t>Если процесс образования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осуществляется добровольно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осуществляется сознательно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планируется, управляется и контролируется самим человеком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обеспечивает совершенствование каких-либо качеств или навыков… </a:t>
            </a:r>
          </a:p>
          <a:p>
            <a:pPr>
              <a:buNone/>
            </a:pPr>
            <a:r>
              <a:rPr lang="ru-RU" i="1" dirty="0" smtClean="0"/>
              <a:t>                  </a:t>
            </a:r>
            <a:r>
              <a:rPr lang="ru-RU" b="1" i="1" dirty="0" smtClean="0"/>
              <a:t>то речь идет о </a:t>
            </a:r>
            <a:r>
              <a:rPr lang="ru-RU" b="1" i="1" u="sng" dirty="0" smtClean="0"/>
              <a:t>самообразовании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714</TotalTime>
  <Words>227</Words>
  <Application>Microsoft Office PowerPoint</Application>
  <PresentationFormat>Экран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Методологическая  культура учителя</vt:lpstr>
      <vt:lpstr>Методология – система принципов и способов организации и построения теоретической и практической деятельности </vt:lpstr>
      <vt:lpstr> Методология педагогики указывает на то, как необходимо осуществлять научно-исследовательскую  и практическую деятельность</vt:lpstr>
      <vt:lpstr>Уровни методологической культуры </vt:lpstr>
      <vt:lpstr>МК включает в себя:</vt:lpstr>
      <vt:lpstr>Основной критерий оценки уровня МК учителя - </vt:lpstr>
      <vt:lpstr>Общенаучные методы исследования</vt:lpstr>
      <vt:lpstr>Специфические методы исследования</vt:lpstr>
      <vt:lpstr>Самообразование - </vt:lpstr>
      <vt:lpstr>«…Он (учитель) лишь до тех пор способен на самом деле воспитывать и образовывать, пока сам работает над собственным воспитанием и образованием».   А. Дистерверг</vt:lpstr>
    </vt:vector>
  </TitlesOfParts>
  <Company>dinamika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Самообразование  как одна из форм повышения методологической культуры учителя</dc:title>
  <dc:creator>Oгурцова</dc:creator>
  <cp:lastModifiedBy>Oгурцова</cp:lastModifiedBy>
  <cp:revision>55</cp:revision>
  <dcterms:created xsi:type="dcterms:W3CDTF">2011-10-25T06:45:21Z</dcterms:created>
  <dcterms:modified xsi:type="dcterms:W3CDTF">2012-02-07T10:37:39Z</dcterms:modified>
</cp:coreProperties>
</file>