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57" r:id="rId6"/>
    <p:sldId id="265" r:id="rId7"/>
    <p:sldId id="260" r:id="rId8"/>
    <p:sldId id="261" r:id="rId9"/>
    <p:sldId id="266" r:id="rId10"/>
    <p:sldId id="262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CB3F0D-85BB-43FD-A2EB-5153BDF44B66}" type="datetimeFigureOut">
              <a:rPr lang="ru-RU" smtClean="0"/>
              <a:t>13.07.2013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6A6CB4-16B8-46DB-B242-49F381D3B4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1.gif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mihobby.ru/wp-content/uploads/2011/02/%D0%A0%D0%B5%D0%B7%D0%B8%D0%BD%D0%BA%D0%B0-2%D1%852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Зачетное занятие по курсу обучения</a:t>
            </a:r>
          </a:p>
          <a:p>
            <a:r>
              <a:rPr lang="ru-RU" sz="2800" dirty="0" smtClean="0"/>
              <a:t>Преподаватель</a:t>
            </a:r>
          </a:p>
          <a:p>
            <a:r>
              <a:rPr lang="ru-RU" sz="2800" b="1" dirty="0" err="1" smtClean="0"/>
              <a:t>Манохина</a:t>
            </a:r>
            <a:r>
              <a:rPr lang="ru-RU" sz="2800" b="1" dirty="0" smtClean="0"/>
              <a:t> Татьяна Алексеевна</a:t>
            </a:r>
          </a:p>
          <a:p>
            <a:r>
              <a:rPr lang="ru-RU" sz="2800" dirty="0" smtClean="0"/>
              <a:t>ГБОУ СОШ № 380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Проверка знаний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404664"/>
            <a:ext cx="2399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5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11" y="1050489"/>
            <a:ext cx="2001708" cy="116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260648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4" name="Рисунок 2" descr="Рис. 11. Захватывание спицей А рабочей ни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5923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ster.zenz.ru/vyazan/img/p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6"/>
          <a:stretch/>
        </p:blipFill>
        <p:spPr bwMode="auto">
          <a:xfrm>
            <a:off x="755576" y="3520033"/>
            <a:ext cx="1667421" cy="17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Рис. 7. Захватывание спицей А рабочей ни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252571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klubok.ucoz.ru/_pu/1/s569319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6"/>
          <a:stretch>
            <a:fillRect/>
          </a:stretch>
        </p:blipFill>
        <p:spPr bwMode="auto">
          <a:xfrm>
            <a:off x="4018820" y="3595652"/>
            <a:ext cx="2047896" cy="17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603137"/>
            <a:ext cx="834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Какие приемы вязания показаны на рисунках?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67582" y="2995837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1                                               2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98652" y="5291916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3                                                 4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6141209"/>
            <a:ext cx="576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Ответ. </a:t>
            </a:r>
            <a:r>
              <a:rPr lang="ru-RU" sz="1400" dirty="0" smtClean="0"/>
              <a:t>1.лицевая петля. 2. изнаночная петля.</a:t>
            </a:r>
          </a:p>
          <a:p>
            <a:r>
              <a:rPr lang="ru-RU" sz="1400" dirty="0" smtClean="0"/>
              <a:t> 3. краевая петля. 4. закрывание петель.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59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4720" y="188640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1026" name="Picture 2" descr="http://im4-tub-ru.yandex.net/i?id=296800119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" y="1192209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2-tub-ru.yandex.net/i?id=139162139-1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36" y="1251941"/>
            <a:ext cx="990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4-tub-ru.yandex.net/i?id=18225682-0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43" y="127821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4-tub-ru.yandex.net/i?id=152536289-22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180" y="1293226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0-tub-ru.yandex.net/i?id=33756155-33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80" y="3184895"/>
            <a:ext cx="1962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7-tub-ru.yandex.net/i?id=131739734-71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5" y="1278210"/>
            <a:ext cx="819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5-tub-ru.yandex.net/i?id=35087879-12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6873"/>
            <a:ext cx="19335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3-tub-ru.yandex.net/i?id=14678484-23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343" y="3194460"/>
            <a:ext cx="923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7-tub-ru.yandex.net/i?id=18225205-28-72&amp;n=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47" y="3184895"/>
            <a:ext cx="828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m6-tub-ru.yandex.net/i?id=35587672-69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5" y="3184895"/>
            <a:ext cx="1952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2-tub-ru.yandex.net/i?id=35159619-50-72&amp;n=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4" y="4946873"/>
            <a:ext cx="914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6-tub-ru.yandex.net/i?id=243930655-30-72&amp;n=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06" y="4959752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m5-tub-ru.yandex.net/i?id=69294923-10-72&amp;n=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2015"/>
            <a:ext cx="914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im8-tub-ru.yandex.net/i?id=124348305-20-72&amp;n=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64" y="4946873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im5-tub-ru.yandex.net/i?id=375590462-47-72&amp;n=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70" y="127354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007" y="373306"/>
            <a:ext cx="524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Что можно связать спицами?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60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260648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4" name="i-main-pic" descr="&amp;Kcy;&amp;acy;&amp;rcy;&amp;tcy;&amp;icy;&amp;ncy;&amp;kcy;&amp;acy; 58 &amp;icy;&amp;zcy; 15209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28083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57074" y="5232003"/>
            <a:ext cx="3717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Удачи Вам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0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332656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1026" name="Рисунок 2" descr="http://fictionbook.ru/static/bookimages/00/20/37/00203782.bin.dir/h/i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72" y="1864177"/>
            <a:ext cx="1732514" cy="12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" descr="http://fictionbook.ru/static/bookimages/00/20/37/00203782.bin.dir/h/i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8926"/>
            <a:ext cx="1979712" cy="14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5" descr="http://fictionbook.ru/static/bookimages/00/20/37/00203782.bin.dir/h/i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1279"/>
            <a:ext cx="2046207" cy="15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 descr="http://fictionbook.ru/static/bookimages/00/20/37/00203782.bin.dir/h/i_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7" y="1700808"/>
            <a:ext cx="2067019" cy="15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66" y="836712"/>
            <a:ext cx="7859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 какого волокна выполняют вязальные нитки?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789040"/>
            <a:ext cx="4713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Пенька,  хлопок, шерсть, акрил, </a:t>
            </a:r>
          </a:p>
          <a:p>
            <a:r>
              <a:rPr lang="ru-RU" sz="2400" dirty="0" smtClean="0"/>
              <a:t>бамбук, вискоза, крапива, кенаф, </a:t>
            </a:r>
          </a:p>
          <a:p>
            <a:r>
              <a:rPr lang="ru-RU" sz="2400" dirty="0" smtClean="0"/>
              <a:t>абака, джут, лен,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32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4720" y="260648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2050" name="Рисунок 8" descr="http://fictionbook.ru/static/bookimages/00/20/37/00203782.bin.dir/h/i_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19954" r="4597" b="27381"/>
          <a:stretch/>
        </p:blipFill>
        <p:spPr bwMode="auto">
          <a:xfrm>
            <a:off x="605305" y="1772816"/>
            <a:ext cx="4038985" cy="17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0" descr="http://fictionbook.ru/static/bookimages/00/20/37/00203782.bin.dir/h/i_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0858"/>
          <a:stretch/>
        </p:blipFill>
        <p:spPr bwMode="auto">
          <a:xfrm>
            <a:off x="3292340" y="3885143"/>
            <a:ext cx="2316749" cy="225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11" descr="http://fictionbook.ru/static/bookimages/00/20/37/00203782.bin.dir/h/i_0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/>
          <a:stretch/>
        </p:blipFill>
        <p:spPr bwMode="auto">
          <a:xfrm>
            <a:off x="5802617" y="1745313"/>
            <a:ext cx="2225767" cy="17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675" y="832356"/>
            <a:ext cx="555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Дать название инструментам.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581161"/>
            <a:ext cx="552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1                                                                 2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84211" y="61551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767" y="200635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Поработала с иглой, </a:t>
            </a:r>
          </a:p>
          <a:p>
            <a:r>
              <a:rPr lang="ru-RU" sz="2400" dirty="0"/>
              <a:t>в </a:t>
            </a:r>
            <a:r>
              <a:rPr lang="ru-RU" sz="2400" dirty="0" smtClean="0"/>
              <a:t>коробочку её </a:t>
            </a:r>
            <a:r>
              <a:rPr lang="ru-RU" sz="2400" dirty="0"/>
              <a:t>закрой,</a:t>
            </a:r>
          </a:p>
          <a:p>
            <a:r>
              <a:rPr lang="ru-RU" sz="2400" dirty="0"/>
              <a:t>держи её </a:t>
            </a:r>
            <a:r>
              <a:rPr lang="ru-RU" sz="2400" dirty="0" smtClean="0"/>
              <a:t>в порядке</a:t>
            </a:r>
            <a:r>
              <a:rPr lang="ru-RU" sz="2400" dirty="0"/>
              <a:t>,</a:t>
            </a:r>
          </a:p>
          <a:p>
            <a:r>
              <a:rPr lang="ru-RU" sz="2400" dirty="0"/>
              <a:t>а </a:t>
            </a:r>
            <a:r>
              <a:rPr lang="ru-RU" sz="2400" dirty="0" smtClean="0"/>
              <a:t>то воткнётся </a:t>
            </a:r>
            <a:r>
              <a:rPr lang="ru-RU" sz="2400" dirty="0"/>
              <a:t>в пятку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147372"/>
            <a:ext cx="3947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Нить на шею не мотай!</a:t>
            </a:r>
          </a:p>
          <a:p>
            <a:r>
              <a:rPr lang="ru-RU" sz="2400" dirty="0"/>
              <a:t>И не рви, а отрезай!</a:t>
            </a:r>
          </a:p>
          <a:p>
            <a:r>
              <a:rPr lang="ru-RU" sz="2400" dirty="0"/>
              <a:t>Даже тоненькая нить</a:t>
            </a:r>
          </a:p>
          <a:p>
            <a:r>
              <a:rPr lang="ru-RU" sz="2400" dirty="0"/>
              <a:t>опасной тоже может быть!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767" y="3717032"/>
            <a:ext cx="5416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Много делать мы умеем:</a:t>
            </a:r>
          </a:p>
          <a:p>
            <a:r>
              <a:rPr lang="ru-RU" sz="2400" dirty="0"/>
              <a:t>Стричь, кроить и вырезать.</a:t>
            </a:r>
          </a:p>
          <a:p>
            <a:r>
              <a:rPr lang="ru-RU" sz="2400" dirty="0"/>
              <a:t>Не играйте с нами, дети:</a:t>
            </a:r>
          </a:p>
          <a:p>
            <a:r>
              <a:rPr lang="ru-RU" sz="2400" dirty="0"/>
              <a:t>Можем больно наказать!</a:t>
            </a:r>
          </a:p>
          <a:p>
            <a:r>
              <a:rPr lang="ru-RU" sz="2400" dirty="0"/>
              <a:t>Кольцом вперёд передаёшь,</a:t>
            </a:r>
          </a:p>
          <a:p>
            <a:r>
              <a:rPr lang="ru-RU" sz="2400" dirty="0"/>
              <a:t>закрывай, когда кладёшь,</a:t>
            </a:r>
          </a:p>
          <a:p>
            <a:r>
              <a:rPr lang="ru-RU" sz="2400" dirty="0"/>
              <a:t>не клади их с </a:t>
            </a:r>
            <a:r>
              <a:rPr lang="ru-RU" sz="2400" dirty="0" smtClean="0"/>
              <a:t>краю, чтобы </a:t>
            </a:r>
            <a:r>
              <a:rPr lang="ru-RU" sz="2400" dirty="0"/>
              <a:t>не упали!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895" y="136172"/>
            <a:ext cx="2586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Охрана труда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5976" y="758600"/>
            <a:ext cx="5360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Какие правила безопасности </a:t>
            </a:r>
          </a:p>
          <a:p>
            <a:r>
              <a:rPr lang="ru-RU" sz="2800" b="1" dirty="0" smtClean="0"/>
              <a:t>заложены в этих стихах?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87709" y="188640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«Волшебный клубок»</a:t>
            </a:r>
          </a:p>
        </p:txBody>
      </p:sp>
      <p:pic>
        <p:nvPicPr>
          <p:cNvPr id="10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81" y="5589240"/>
            <a:ext cx="1737883" cy="100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737883" cy="100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8224" y="260648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8"/>
          <a:stretch>
            <a:fillRect/>
          </a:stretch>
        </p:blipFill>
        <p:spPr bwMode="auto">
          <a:xfrm>
            <a:off x="468313" y="1887680"/>
            <a:ext cx="2312324" cy="14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 descr="http://fictionbook.ru/static/bookimages/00/20/37/00203782.bin.dir/h/i_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11137"/>
            <a:ext cx="2586601" cy="167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mirokru.com/Litsev_i_izn/2-1/2-1-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r="52859" b="75616"/>
          <a:stretch/>
        </p:blipFill>
        <p:spPr bwMode="auto">
          <a:xfrm>
            <a:off x="6372200" y="1802718"/>
            <a:ext cx="1809556" cy="16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omihobby.ru/wp-content/uploads/2011/02/%D0%A0%D0%B5%D0%B7%D0%B8%D0%BD%D0%BA%D0%B0-2%D1%852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0"/>
          <a:stretch/>
        </p:blipFill>
        <p:spPr bwMode="auto">
          <a:xfrm>
            <a:off x="468313" y="3861047"/>
            <a:ext cx="2258874" cy="215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korzinochka.3dn.ru/myimages/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4" b="13859"/>
          <a:stretch/>
        </p:blipFill>
        <p:spPr bwMode="auto">
          <a:xfrm>
            <a:off x="3132822" y="3933056"/>
            <a:ext cx="3921782" cy="20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980728"/>
            <a:ext cx="6085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Дайте название образцам вязки.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46039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1                                                           2                                                  3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86854" y="6155491"/>
            <a:ext cx="449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4                                                                  5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Изменив </a:t>
            </a:r>
            <a:r>
              <a:rPr lang="ru-RU" sz="3200" b="1" dirty="0"/>
              <a:t>одно </a:t>
            </a:r>
            <a:r>
              <a:rPr lang="ru-RU" sz="3200" b="1" dirty="0" smtClean="0"/>
              <a:t>-два </a:t>
            </a:r>
            <a:r>
              <a:rPr lang="ru-RU" sz="3200" b="1" dirty="0"/>
              <a:t>слова, верните современным пословицам их прежнее звучание</a:t>
            </a:r>
            <a:r>
              <a:rPr lang="ru-RU" sz="3200" dirty="0" smtClean="0"/>
              <a:t>.</a:t>
            </a:r>
          </a:p>
          <a:p>
            <a:endParaRPr lang="ru-RU" b="1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/>
              <a:t>Одна голова хорошо, а две </a:t>
            </a:r>
            <a:r>
              <a:rPr lang="ru-RU" sz="2800" dirty="0" smtClean="0"/>
              <a:t>– некрасиво.</a:t>
            </a:r>
            <a:endParaRPr lang="ru-RU" sz="2800" dirty="0"/>
          </a:p>
          <a:p>
            <a:r>
              <a:rPr lang="ru-RU" sz="2800" dirty="0"/>
              <a:t>Ни кола, ни </a:t>
            </a:r>
            <a:r>
              <a:rPr lang="ru-RU" sz="2800" dirty="0" smtClean="0"/>
              <a:t>двойки. </a:t>
            </a:r>
            <a:endParaRPr lang="ru-RU" sz="2800" dirty="0"/>
          </a:p>
          <a:p>
            <a:r>
              <a:rPr lang="ru-RU" sz="2800" dirty="0"/>
              <a:t>Труд человека кормит, а лень </a:t>
            </a:r>
            <a:r>
              <a:rPr lang="ru-RU" sz="2800" dirty="0" smtClean="0"/>
              <a:t>поит. </a:t>
            </a:r>
            <a:endParaRPr lang="ru-RU" sz="2800" dirty="0"/>
          </a:p>
          <a:p>
            <a:r>
              <a:rPr lang="ru-RU" sz="2800" dirty="0"/>
              <a:t>Кто мало говорит, тот много съедает .</a:t>
            </a:r>
          </a:p>
          <a:p>
            <a:r>
              <a:rPr lang="ru-RU" sz="2800" dirty="0"/>
              <a:t>Скучен день до вечера, коли делать </a:t>
            </a:r>
            <a:r>
              <a:rPr lang="ru-RU" sz="2800" dirty="0" smtClean="0"/>
              <a:t>уроки.</a:t>
            </a:r>
            <a:endParaRPr lang="ru-RU" sz="2800" dirty="0"/>
          </a:p>
          <a:p>
            <a:r>
              <a:rPr lang="ru-RU" sz="2800" dirty="0"/>
              <a:t>Мало хотеть, надо </a:t>
            </a:r>
            <a:r>
              <a:rPr lang="ru-RU" sz="2800" dirty="0" smtClean="0"/>
              <a:t>клянчить.</a:t>
            </a:r>
            <a:endParaRPr lang="ru-RU" sz="2800" dirty="0"/>
          </a:p>
          <a:p>
            <a:r>
              <a:rPr lang="ru-RU" sz="2800" dirty="0"/>
              <a:t>Землю красит солнце, а человека </a:t>
            </a:r>
            <a:r>
              <a:rPr lang="ru-RU" sz="2800" dirty="0" smtClean="0"/>
              <a:t>парикмахер.</a:t>
            </a:r>
            <a:endParaRPr lang="ru-RU" sz="2800" dirty="0"/>
          </a:p>
        </p:txBody>
      </p:sp>
      <p:pic>
        <p:nvPicPr>
          <p:cNvPr id="3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2387"/>
            <a:ext cx="2606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«Волшебный </a:t>
            </a:r>
            <a:r>
              <a:rPr lang="ru-RU" b="1" dirty="0" smtClean="0"/>
              <a:t>клубок»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8318" y="260648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4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04" y="58136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Рисунок 417" descr="http://fictionbook.ru/static/bookimages/00/20/37/00203782.bin.dir/h/i_2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/>
          <a:stretch/>
        </p:blipFill>
        <p:spPr bwMode="auto">
          <a:xfrm>
            <a:off x="339817" y="1916832"/>
            <a:ext cx="2876279" cy="173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40" descr="http://fictionbook.ru/static/bookimages/00/20/37/00203782.bin.dir/h/i_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2304256" cy="172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User\Pictures\вязаные узоры спицами\99520775_large_yu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65950" r="53295" b="9147"/>
          <a:stretch/>
        </p:blipFill>
        <p:spPr bwMode="auto">
          <a:xfrm>
            <a:off x="179512" y="4235534"/>
            <a:ext cx="2061412" cy="19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eteliki.ru/wp-content/uploads/2012/01/zvezdochki-uzo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1" r="25760"/>
          <a:stretch/>
        </p:blipFill>
        <p:spPr bwMode="auto">
          <a:xfrm>
            <a:off x="3563888" y="4240925"/>
            <a:ext cx="2880320" cy="19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891590"/>
            <a:ext cx="808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Какие приемы вязания использованы в этих вязках?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1634" y="3646139"/>
            <a:ext cx="648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1                                                       2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1634" y="6266146"/>
            <a:ext cx="497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3                                                   4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1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4720" y="188640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«Волшебный клубок»</a:t>
            </a:r>
            <a:endParaRPr lang="ru-RU" b="1" dirty="0"/>
          </a:p>
        </p:txBody>
      </p:sp>
      <p:pic>
        <p:nvPicPr>
          <p:cNvPr id="1026" name="Picture 2" descr="&amp;Ncy;&amp;acy;&amp;rcy;&amp;ocy;&amp;dcy;&amp;ncy;&amp;ycy;&amp;iecy; &amp;mcy;&amp;ucy;&amp;dcy;&amp;rcy;&amp;ocy;&amp;scy;&amp;tcy;&amp;icy;, &amp;pcy;&amp;ocy;&amp;scy;&amp;lcy;&amp;ocy;&amp;vcy;&amp;icy;&amp;tscy;&amp;ycy;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23442" r="4991" b="10705"/>
          <a:stretch/>
        </p:blipFill>
        <p:spPr bwMode="auto">
          <a:xfrm>
            <a:off x="611560" y="1484784"/>
            <a:ext cx="7294744" cy="40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379522"/>
            <a:ext cx="3952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Соберите пословицу.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875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Загадки о рукоделии</a:t>
            </a:r>
          </a:p>
          <a:p>
            <a:endParaRPr lang="ru-RU" sz="3200" dirty="0"/>
          </a:p>
          <a:p>
            <a:r>
              <a:rPr lang="ru-RU" sz="2400" dirty="0"/>
              <a:t>Маленький, кругленький, а за хвост не поднимешь</a:t>
            </a:r>
            <a:br>
              <a:rPr lang="ru-RU" sz="2400" dirty="0"/>
            </a:br>
            <a:r>
              <a:rPr lang="ru-RU" sz="2400" dirty="0"/>
              <a:t>(клубок)</a:t>
            </a:r>
          </a:p>
          <a:p>
            <a:r>
              <a:rPr lang="ru-RU" sz="2400" dirty="0"/>
              <a:t>Без ног, а бегает (клубок)</a:t>
            </a:r>
          </a:p>
          <a:p>
            <a:r>
              <a:rPr lang="ru-RU" sz="2400" dirty="0"/>
              <a:t>Весь мир наряжает, сама голая гуляет (иголка)</a:t>
            </a:r>
          </a:p>
          <a:p>
            <a:r>
              <a:rPr lang="ru-RU" sz="2400" dirty="0"/>
              <a:t>Тонка, длинна, одноуха, остра, всему миру красна</a:t>
            </a:r>
            <a:br>
              <a:rPr lang="ru-RU" sz="2400" dirty="0"/>
            </a:br>
            <a:r>
              <a:rPr lang="ru-RU" sz="2400" dirty="0"/>
              <a:t>(игла)</a:t>
            </a:r>
          </a:p>
          <a:p>
            <a:r>
              <a:rPr lang="ru-RU" sz="2400" dirty="0"/>
              <a:t>Одна подружка пролезла другой в ушко(иголка с</a:t>
            </a:r>
            <a:br>
              <a:rPr lang="ru-RU" sz="2400" dirty="0"/>
            </a:br>
            <a:r>
              <a:rPr lang="ru-RU" sz="2400" dirty="0"/>
              <a:t>ниткой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Две стройные сестрицы в руках у мастерицы, весь</a:t>
            </a:r>
            <a:br>
              <a:rPr lang="ru-RU" sz="2400" dirty="0"/>
            </a:br>
            <a:r>
              <a:rPr lang="ru-RU" sz="2400" dirty="0"/>
              <a:t>день ныряли в петельки, и вот он - шарф для Петеньки (спицы)</a:t>
            </a:r>
          </a:p>
          <a:p>
            <a:r>
              <a:rPr lang="ru-RU" sz="2400" dirty="0"/>
              <a:t>Инструмент бывалый, не большой, не малый. У него</a:t>
            </a:r>
            <a:br>
              <a:rPr lang="ru-RU" sz="2400" dirty="0"/>
            </a:br>
            <a:r>
              <a:rPr lang="ru-RU" sz="2400" dirty="0"/>
              <a:t>полно забот - он и режет, и стрижёт (ножницы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90316" y="147990"/>
            <a:ext cx="2399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«Волшебный клубок»</a:t>
            </a:r>
            <a:endParaRPr lang="ru-RU" dirty="0"/>
          </a:p>
        </p:txBody>
      </p:sp>
      <p:pic>
        <p:nvPicPr>
          <p:cNvPr id="4" name="Picture 2" descr="http://businka-bussi.users.photofile.ru/photo/businka-bussi/115354754/small/12626839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655663" cy="9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339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Проверка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знаний 1</dc:title>
  <dc:creator>User</dc:creator>
  <cp:lastModifiedBy>User</cp:lastModifiedBy>
  <cp:revision>13</cp:revision>
  <dcterms:created xsi:type="dcterms:W3CDTF">2013-07-12T09:07:39Z</dcterms:created>
  <dcterms:modified xsi:type="dcterms:W3CDTF">2013-07-13T07:19:00Z</dcterms:modified>
</cp:coreProperties>
</file>