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386421-CF7B-4390-A2E0-F581A5CEB8A6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1FF719-E938-45D9-B993-473754D34D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476672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Декоративные швы</a:t>
            </a:r>
            <a:br>
              <a:rPr lang="ru-RU" dirty="0" smtClean="0"/>
            </a:br>
            <a:r>
              <a:rPr lang="ru-RU" dirty="0" smtClean="0"/>
              <a:t>техника выполнения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732" y="4509120"/>
            <a:ext cx="7772400" cy="1368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/>
              <a:t>Манохина</a:t>
            </a:r>
            <a:r>
              <a:rPr lang="ru-RU" b="1" dirty="0" smtClean="0"/>
              <a:t> Татьяна Алексеевна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педагог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ГБОУ СОШ № 380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Санкт-Петербург</a:t>
            </a:r>
            <a:endParaRPr lang="ru-RU" sz="2800" dirty="0"/>
          </a:p>
        </p:txBody>
      </p:sp>
      <p:pic>
        <p:nvPicPr>
          <p:cNvPr id="6148" name="Picture 2" descr="&amp;Dcy;&amp;iecy;&amp;kcy;&amp;ocy;&amp;rcy;&amp;acy;&amp;tcy;&amp;icy;&amp;vcy;&amp;ncy;&amp;ycy;&amp;iecy; &amp;shcy;&amp;vcy;&amp;ycy; scan0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6" t="59528" b="10710"/>
          <a:stretch>
            <a:fillRect/>
          </a:stretch>
        </p:blipFill>
        <p:spPr bwMode="auto">
          <a:xfrm>
            <a:off x="6876256" y="2952455"/>
            <a:ext cx="1512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&amp;Dcy;&amp;iecy;&amp;kcy;&amp;ocy;&amp;rcy;&amp;acy;&amp;tcy;&amp;icy;&amp;vcy;&amp;ncy;&amp;ycy;&amp;iecy; &amp;shcy;&amp;vcy;&amp;ycy; 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7" t="57976" b="12444"/>
          <a:stretch>
            <a:fillRect/>
          </a:stretch>
        </p:blipFill>
        <p:spPr bwMode="auto">
          <a:xfrm>
            <a:off x="539552" y="2880437"/>
            <a:ext cx="12969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&amp;Dcy;&amp;iecy;&amp;kcy;&amp;ocy;&amp;rcy;&amp;acy;&amp;tcy;&amp;icy;&amp;vcy;&amp;ncy;&amp;ycy;&amp;iecy; &amp;shcy;&amp;vcy;&amp;ycy; scan0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16084" r="68221" b="26469"/>
          <a:stretch>
            <a:fillRect/>
          </a:stretch>
        </p:blipFill>
        <p:spPr bwMode="auto">
          <a:xfrm>
            <a:off x="2063854" y="2852936"/>
            <a:ext cx="13335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&amp;Dcy;&amp;iecy;&amp;kcy;&amp;ocy;&amp;rcy;&amp;acy;&amp;tcy;&amp;icy;&amp;vcy;&amp;ncy;&amp;ycy;&amp;iecy; &amp;shcy;&amp;vcy;&amp;ycy; scan001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55537" b="14993"/>
          <a:stretch>
            <a:fillRect/>
          </a:stretch>
        </p:blipFill>
        <p:spPr bwMode="auto">
          <a:xfrm>
            <a:off x="3635498" y="2847379"/>
            <a:ext cx="15128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&amp;Dcy;&amp;iecy;&amp;kcy;&amp;ocy;&amp;rcy;&amp;acy;&amp;tcy;&amp;icy;&amp;vcy;&amp;ncy;&amp;ycy;&amp;iecy; &amp;shcy;&amp;vcy;&amp;ycy; scan002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427" r="2083" b="23988"/>
          <a:stretch>
            <a:fillRect/>
          </a:stretch>
        </p:blipFill>
        <p:spPr bwMode="auto">
          <a:xfrm>
            <a:off x="5436096" y="2961399"/>
            <a:ext cx="1079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8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spokes.com/images/stories/Lesons/7.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/>
          <a:stretch/>
        </p:blipFill>
        <p:spPr bwMode="auto">
          <a:xfrm>
            <a:off x="871997" y="1769902"/>
            <a:ext cx="3206750" cy="49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2spokes.com/images/stories/Lesons/7.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/>
          <a:stretch/>
        </p:blipFill>
        <p:spPr bwMode="auto">
          <a:xfrm>
            <a:off x="4770647" y="404813"/>
            <a:ext cx="3240087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771775" y="404813"/>
            <a:ext cx="1816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козлик</a:t>
            </a:r>
          </a:p>
        </p:txBody>
      </p:sp>
      <p:pic>
        <p:nvPicPr>
          <p:cNvPr id="13317" name="Picture 6" descr="http://2spokes.com/images/stories/Lesons/7.8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r="23825"/>
          <a:stretch/>
        </p:blipFill>
        <p:spPr bwMode="auto">
          <a:xfrm>
            <a:off x="5796136" y="3501008"/>
            <a:ext cx="2214598" cy="320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9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spokes.com/images/stories/Lesons/8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/>
          <a:stretch/>
        </p:blipFill>
        <p:spPr bwMode="auto">
          <a:xfrm>
            <a:off x="20986" y="1897242"/>
            <a:ext cx="4286250" cy="38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2spokes.com/images/stories/Lesons/8.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2" t="8867" b="9405"/>
          <a:stretch/>
        </p:blipFill>
        <p:spPr bwMode="auto">
          <a:xfrm>
            <a:off x="7020272" y="1628800"/>
            <a:ext cx="1774825" cy="35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895224" y="464573"/>
            <a:ext cx="3849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Сложный тамбурный шов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62764" y="556350"/>
            <a:ext cx="2035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цепочка</a:t>
            </a:r>
          </a:p>
        </p:txBody>
      </p:sp>
      <p:pic>
        <p:nvPicPr>
          <p:cNvPr id="6" name="Picture 4" descr="http://2spokes.com/images/stories/Lesons/8.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3" b="45411"/>
          <a:stretch/>
        </p:blipFill>
        <p:spPr bwMode="auto">
          <a:xfrm>
            <a:off x="4759279" y="2445256"/>
            <a:ext cx="2245865" cy="23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2spokes.com/images/stories/Lesons/8.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 bwMode="auto">
          <a:xfrm>
            <a:off x="468313" y="489396"/>
            <a:ext cx="2636837" cy="554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23528" y="5939672"/>
            <a:ext cx="326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петля в  </a:t>
            </a:r>
            <a:r>
              <a:rPr lang="ru-RU" sz="2400" dirty="0" err="1"/>
              <a:t>прикреп</a:t>
            </a:r>
            <a:endParaRPr lang="ru-RU" sz="2400" dirty="0"/>
          </a:p>
        </p:txBody>
      </p:sp>
      <p:pic>
        <p:nvPicPr>
          <p:cNvPr id="17412" name="Picture 6" descr="http://2spokes.com/images/stories/Lesons/8.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/>
          <a:stretch/>
        </p:blipFill>
        <p:spPr bwMode="auto">
          <a:xfrm>
            <a:off x="5940152" y="209509"/>
            <a:ext cx="2376487" cy="59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6588125" y="6308725"/>
            <a:ext cx="1869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елочка</a:t>
            </a:r>
          </a:p>
        </p:txBody>
      </p:sp>
    </p:spTree>
    <p:extLst>
      <p:ext uri="{BB962C8B-B14F-4D97-AF65-F5344CB8AC3E}">
        <p14:creationId xmlns:p14="http://schemas.microsoft.com/office/powerpoint/2010/main" val="397649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spokes.com/images/stories/Lesons/16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/>
          <a:stretch/>
        </p:blipFill>
        <p:spPr bwMode="auto">
          <a:xfrm>
            <a:off x="323850" y="1596979"/>
            <a:ext cx="4286250" cy="39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2spokes.com/images/stories/Lesons/16.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1" t="6699"/>
          <a:stretch/>
        </p:blipFill>
        <p:spPr bwMode="auto">
          <a:xfrm>
            <a:off x="7151477" y="2062755"/>
            <a:ext cx="1962218" cy="399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2spokes.com/images/stories/Lesons/16.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2"/>
          <a:stretch/>
        </p:blipFill>
        <p:spPr bwMode="auto">
          <a:xfrm>
            <a:off x="4620705" y="764704"/>
            <a:ext cx="2405784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4664"/>
            <a:ext cx="237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Узелок «Рококо»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013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spokes.com/images/stories/Lesons/16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2" t="7316" b="13359"/>
          <a:stretch/>
        </p:blipFill>
        <p:spPr bwMode="auto">
          <a:xfrm>
            <a:off x="4557994" y="404664"/>
            <a:ext cx="4582595" cy="443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491880" y="5589587"/>
            <a:ext cx="1674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ягода</a:t>
            </a:r>
          </a:p>
        </p:txBody>
      </p:sp>
      <p:pic>
        <p:nvPicPr>
          <p:cNvPr id="4" name="Picture 2" descr="http://2spokes.com/images/stories/Lesons/16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2"/>
          <a:stretch/>
        </p:blipFill>
        <p:spPr bwMode="auto">
          <a:xfrm>
            <a:off x="290511" y="116632"/>
            <a:ext cx="362184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5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spokes.com/images/stories/Lesons/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b="14681"/>
          <a:stretch/>
        </p:blipFill>
        <p:spPr bwMode="auto">
          <a:xfrm>
            <a:off x="971600" y="908226"/>
            <a:ext cx="7541361" cy="56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915816" y="332656"/>
            <a:ext cx="4221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Инструмент для вышивания</a:t>
            </a:r>
          </a:p>
        </p:txBody>
      </p:sp>
    </p:spTree>
    <p:extLst>
      <p:ext uri="{BB962C8B-B14F-4D97-AF65-F5344CB8AC3E}">
        <p14:creationId xmlns:p14="http://schemas.microsoft.com/office/powerpoint/2010/main" val="189999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spokes.com/images/stories/Lesons/7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r="11165"/>
          <a:stretch/>
        </p:blipFill>
        <p:spPr bwMode="auto">
          <a:xfrm>
            <a:off x="755576" y="1299330"/>
            <a:ext cx="3200474" cy="53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916238" y="476250"/>
            <a:ext cx="2902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вперед иголку</a:t>
            </a:r>
          </a:p>
        </p:txBody>
      </p:sp>
      <p:pic>
        <p:nvPicPr>
          <p:cNvPr id="8196" name="Picture 4" descr="http://2spokes.com/images/stories/Lesons/7.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 bwMode="auto">
          <a:xfrm>
            <a:off x="4716016" y="1299330"/>
            <a:ext cx="4040633" cy="53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2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spokes.com/images/stories/Lesons/7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t="50000"/>
          <a:stretch/>
        </p:blipFill>
        <p:spPr bwMode="auto">
          <a:xfrm>
            <a:off x="3347864" y="3645024"/>
            <a:ext cx="440998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59113" y="318442"/>
            <a:ext cx="2197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за иголку</a:t>
            </a:r>
          </a:p>
        </p:txBody>
      </p:sp>
      <p:pic>
        <p:nvPicPr>
          <p:cNvPr id="4" name="Picture 2" descr="http://2spokes.com/images/stories/Lesons/7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82" b="72785"/>
          <a:stretch/>
        </p:blipFill>
        <p:spPr bwMode="auto">
          <a:xfrm>
            <a:off x="4107253" y="1556792"/>
            <a:ext cx="3273060" cy="10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2spokes.com/images/stories/Lesons/7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r="60365" b="46678"/>
          <a:stretch/>
        </p:blipFill>
        <p:spPr bwMode="auto">
          <a:xfrm>
            <a:off x="602953" y="980728"/>
            <a:ext cx="235669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6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spokes.com/images/stories/Lesons/8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/>
          <a:stretch/>
        </p:blipFill>
        <p:spPr bwMode="auto">
          <a:xfrm>
            <a:off x="1691680" y="1196752"/>
            <a:ext cx="562545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915816" y="217887"/>
            <a:ext cx="289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Стебельчатый шов</a:t>
            </a:r>
          </a:p>
        </p:txBody>
      </p:sp>
    </p:spTree>
    <p:extLst>
      <p:ext uri="{BB962C8B-B14F-4D97-AF65-F5344CB8AC3E}">
        <p14:creationId xmlns:p14="http://schemas.microsoft.com/office/powerpoint/2010/main" val="171894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spokes.com/images/stories/Lesons/8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t="14308"/>
          <a:stretch/>
        </p:blipFill>
        <p:spPr bwMode="auto">
          <a:xfrm>
            <a:off x="1619672" y="1911428"/>
            <a:ext cx="3139807" cy="407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2spokes.com/images/stories/Lesons/8.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7564"/>
          <a:stretch/>
        </p:blipFill>
        <p:spPr bwMode="auto">
          <a:xfrm>
            <a:off x="5580112" y="250795"/>
            <a:ext cx="3232969" cy="625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699792" y="291306"/>
            <a:ext cx="2459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Тамбурный шов</a:t>
            </a:r>
          </a:p>
        </p:txBody>
      </p:sp>
      <p:pic>
        <p:nvPicPr>
          <p:cNvPr id="5" name="Picture 2" descr="http://2spokes.com/images/stories/Lesons/8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66060" b="31725"/>
          <a:stretch/>
        </p:blipFill>
        <p:spPr bwMode="auto">
          <a:xfrm>
            <a:off x="539750" y="620688"/>
            <a:ext cx="1613168" cy="31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spokes.com/images/stories/Lesons/7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/>
          <a:stretch/>
        </p:blipFill>
        <p:spPr bwMode="auto">
          <a:xfrm>
            <a:off x="1403648" y="1032329"/>
            <a:ext cx="5832251" cy="53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635896" y="318442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Шов строчка</a:t>
            </a:r>
          </a:p>
        </p:txBody>
      </p:sp>
    </p:spTree>
    <p:extLst>
      <p:ext uri="{BB962C8B-B14F-4D97-AF65-F5344CB8AC3E}">
        <p14:creationId xmlns:p14="http://schemas.microsoft.com/office/powerpoint/2010/main" val="73559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spokes.com/images/stories/Lesons/7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2103" r="-1844" b="72691"/>
          <a:stretch/>
        </p:blipFill>
        <p:spPr bwMode="auto">
          <a:xfrm>
            <a:off x="4716016" y="168092"/>
            <a:ext cx="333829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118650" y="191671"/>
            <a:ext cx="2658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Обметочный </a:t>
            </a:r>
            <a:r>
              <a:rPr lang="ru-RU" sz="2400" dirty="0"/>
              <a:t>шов</a:t>
            </a:r>
          </a:p>
        </p:txBody>
      </p:sp>
      <p:pic>
        <p:nvPicPr>
          <p:cNvPr id="11268" name="Picture 2" descr="http://2spokes.com/images/stories/Lesons/7.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/>
          <a:stretch/>
        </p:blipFill>
        <p:spPr bwMode="auto">
          <a:xfrm>
            <a:off x="611560" y="852168"/>
            <a:ext cx="3672408" cy="56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2spokes.com/images/stories/Lesons/7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80" b="11396"/>
          <a:stretch/>
        </p:blipFill>
        <p:spPr bwMode="auto">
          <a:xfrm>
            <a:off x="6654936" y="5399111"/>
            <a:ext cx="2435144" cy="140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2spokes.com/images/stories/Lesons/7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53073" r="47928" b="12974"/>
          <a:stretch/>
        </p:blipFill>
        <p:spPr bwMode="auto">
          <a:xfrm>
            <a:off x="4405971" y="3355441"/>
            <a:ext cx="2786218" cy="19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2spokes.com/images/stories/Lesons/7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0" t="26925" r="-1844" b="42644"/>
          <a:stretch/>
        </p:blipFill>
        <p:spPr bwMode="auto">
          <a:xfrm>
            <a:off x="6061354" y="1628800"/>
            <a:ext cx="2786218" cy="164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6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203848" y="333375"/>
            <a:ext cx="2414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Петельный</a:t>
            </a:r>
            <a:r>
              <a:rPr lang="ru-RU" dirty="0"/>
              <a:t> </a:t>
            </a:r>
            <a:r>
              <a:rPr lang="ru-RU" sz="2400" dirty="0"/>
              <a:t>шов</a:t>
            </a:r>
          </a:p>
        </p:txBody>
      </p:sp>
      <p:pic>
        <p:nvPicPr>
          <p:cNvPr id="12291" name="Picture 4" descr="http://2spokes.com/images/stories/Lesons/7.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/>
          <a:stretch/>
        </p:blipFill>
        <p:spPr bwMode="auto">
          <a:xfrm>
            <a:off x="323528" y="1455312"/>
            <a:ext cx="8530449" cy="42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19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49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Декоративные швы техника выполнения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Декоративные швы техника выполнения</dc:title>
  <dc:creator>User</dc:creator>
  <cp:lastModifiedBy>User</cp:lastModifiedBy>
  <cp:revision>4</cp:revision>
  <dcterms:created xsi:type="dcterms:W3CDTF">2013-08-14T18:24:50Z</dcterms:created>
  <dcterms:modified xsi:type="dcterms:W3CDTF">2013-08-14T18:56:38Z</dcterms:modified>
</cp:coreProperties>
</file>