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71" r:id="rId5"/>
    <p:sldId id="265" r:id="rId6"/>
    <p:sldId id="266" r:id="rId7"/>
    <p:sldId id="267" r:id="rId8"/>
    <p:sldId id="268" r:id="rId9"/>
    <p:sldId id="261" r:id="rId10"/>
    <p:sldId id="270" r:id="rId11"/>
    <p:sldId id="260" r:id="rId12"/>
    <p:sldId id="259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60"/>
  </p:normalViewPr>
  <p:slideViewPr>
    <p:cSldViewPr>
      <p:cViewPr varScale="1">
        <p:scale>
          <a:sx n="45" d="100"/>
          <a:sy n="45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azda3.ru/board/index.php?act=Print&amp;client=printer&amp;f=11&amp;t=29260" TargetMode="External"/><Relationship Id="rId3" Type="http://schemas.openxmlformats.org/officeDocument/2006/relationships/hyperlink" Target="http://moya-moskva.livejournal.com/1796869.html" TargetMode="External"/><Relationship Id="rId7" Type="http://schemas.openxmlformats.org/officeDocument/2006/relationships/hyperlink" Target="http://deduhova.ru/srvreform/sewerage.htm" TargetMode="External"/><Relationship Id="rId2" Type="http://schemas.openxmlformats.org/officeDocument/2006/relationships/hyperlink" Target="http://prizyvnikmoy.ru/forum/54-727-3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gsupgs.dreamwidth.org/491620.html" TargetMode="External"/><Relationship Id="rId11" Type="http://schemas.openxmlformats.org/officeDocument/2006/relationships/hyperlink" Target="http://dic.academic.ru/dic.nsf/enc_biography/8668/%D0%91%D0%B0%D1%83%D0%B5%D1%80" TargetMode="External"/><Relationship Id="rId5" Type="http://schemas.openxmlformats.org/officeDocument/2006/relationships/hyperlink" Target="http://testan.rusgor.ru/moscow/museum/voda.htm" TargetMode="External"/><Relationship Id="rId10" Type="http://schemas.openxmlformats.org/officeDocument/2006/relationships/hyperlink" Target="http://www.mytyshi.ru/about_district/80let/1-03.php" TargetMode="External"/><Relationship Id="rId4" Type="http://schemas.openxmlformats.org/officeDocument/2006/relationships/hyperlink" Target="http://www.m-y-t.ru/history/14.php" TargetMode="External"/><Relationship Id="rId9" Type="http://schemas.openxmlformats.org/officeDocument/2006/relationships/hyperlink" Target="http://p-i-f.dreamwidth.org/230688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3475">
            <a:off x="1355654" y="409924"/>
            <a:ext cx="4560483" cy="385873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История московского водопровода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2000" b="1" i="1" dirty="0" err="1" smtClean="0">
                <a:solidFill>
                  <a:srgbClr val="00B050"/>
                </a:solidFill>
              </a:rPr>
              <a:t>прзентация</a:t>
            </a:r>
            <a:r>
              <a:rPr lang="ru-RU" sz="2000" b="1" i="1" dirty="0" smtClean="0">
                <a:solidFill>
                  <a:srgbClr val="00B050"/>
                </a:solidFill>
              </a:rPr>
              <a:t> учителя биологии ГБОУ СОШ №1877 «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Люблино</a:t>
            </a:r>
            <a:r>
              <a:rPr lang="ru-RU" sz="2000" b="1" i="1" dirty="0" smtClean="0">
                <a:solidFill>
                  <a:srgbClr val="00B050"/>
                </a:solidFill>
              </a:rPr>
              <a:t>»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Купцовой</a:t>
            </a:r>
            <a:r>
              <a:rPr lang="ru-RU" sz="2000" b="1" i="1" dirty="0" smtClean="0">
                <a:solidFill>
                  <a:srgbClr val="00B050"/>
                </a:solidFill>
              </a:rPr>
              <a:t> О.Б.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user\Desktop\сы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3235149" cy="3140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сывс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790752"/>
            <a:ext cx="2376264" cy="195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28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Бауэр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в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8100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29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Село Большие Мытищи</a:t>
            </a:r>
            <a:endParaRPr lang="ru-RU" dirty="0"/>
          </a:p>
        </p:txBody>
      </p:sp>
      <p:pic>
        <p:nvPicPr>
          <p:cNvPr id="3074" name="Picture 2" descr="C:\Users\user\Desktop\и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4334985" cy="318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ввы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597102" cy="2880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0"/>
            <a:ext cx="7986742" cy="468047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АКВЕДУК</a:t>
            </a:r>
            <a:endParaRPr lang="ru-RU" sz="3600" dirty="0"/>
          </a:p>
        </p:txBody>
      </p:sp>
      <p:pic>
        <p:nvPicPr>
          <p:cNvPr id="4098" name="Picture 2" descr="C:\Users\user\Desktop\патп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8586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60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Музей воды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аиа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94746"/>
            <a:ext cx="3600400" cy="4464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тптп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3259"/>
            <a:ext cx="2578115" cy="1933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11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Материалы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prizyvnikmoy.ru/forum/54-727-397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moya-moskva.livejournal.com/1796869.html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www.m-y-t.ru/history/14.php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testan.rusgor.ru/moscow/museum/voda.htm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mgsupgs.dreamwidth.org/491620.html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deduhova.ru/srvreform/sewerage.htm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mazda3.ru/board/index.php?act=Print&amp;client=printer&amp;f=11&amp;t=29260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p-i-f.dreamwidth.org/2306882.html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www.mytyshi.ru/about_district/80let/1-03.php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http://dic.academic.ru/dic.nsf/enc_biography/8668/%</a:t>
            </a:r>
            <a:r>
              <a:rPr lang="en-US" dirty="0" smtClean="0">
                <a:hlinkClick r:id="rId11"/>
              </a:rPr>
              <a:t>D0%91%D0%B0%D1%83%D0%B5%D1%80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82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История московского водопровода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Первый водопровод в нем построил князь Иван Данилович </a:t>
            </a:r>
            <a:r>
              <a:rPr lang="ru-RU" dirty="0" err="1"/>
              <a:t>Калита</a:t>
            </a:r>
            <a:r>
              <a:rPr lang="ru-RU" dirty="0"/>
              <a:t>. Было это в 1339 году, в период начала расцвета будущей русской столицы. Угроза вражеской осады привела к мысли соединить Москву-реку при помощи деревянных труб с тайным колодцем, вырытым за стенами Кремля. Таким образом решили проблему запасов воды. </a:t>
            </a:r>
          </a:p>
        </p:txBody>
      </p:sp>
      <p:pic>
        <p:nvPicPr>
          <p:cNvPr id="10242" name="Picture 2" descr="C:\Users\user\Desktop\апптп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08520"/>
            <a:ext cx="5400600" cy="3850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36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История московского водопровода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Второй водопровод был построен при Иване III, когда белокаменные стены Кремля меняли на кирпичные, которые стоят и поныне. Под угловой башней, примыкающей сегодня к Историческому музею и Александровскому саду, был обнаружен родник. Чтобы использовать его воду для нужд кремлевских построек (великокняжеских хором, церквей, боярских палат и т.д.), соорудили колодец и специальные кирпичные галереи – водопровод. Поначалу угловая башня, поившая Кремль, </a:t>
            </a:r>
            <a:endParaRPr lang="ru-RU" dirty="0" smtClean="0"/>
          </a:p>
          <a:p>
            <a:r>
              <a:rPr lang="ru-RU" dirty="0" smtClean="0"/>
              <a:t>называлась </a:t>
            </a:r>
          </a:p>
          <a:p>
            <a:r>
              <a:rPr lang="ru-RU" dirty="0" smtClean="0"/>
              <a:t>Собакиной</a:t>
            </a:r>
            <a:r>
              <a:rPr lang="ru-RU" dirty="0"/>
              <a:t>, и </a:t>
            </a:r>
            <a:endParaRPr lang="ru-RU" dirty="0" smtClean="0"/>
          </a:p>
          <a:p>
            <a:r>
              <a:rPr lang="ru-RU" dirty="0" smtClean="0"/>
              <a:t>лишь </a:t>
            </a:r>
            <a:r>
              <a:rPr lang="ru-RU" dirty="0"/>
              <a:t>при Петре I </a:t>
            </a:r>
            <a:endParaRPr lang="ru-RU" dirty="0" smtClean="0"/>
          </a:p>
          <a:p>
            <a:r>
              <a:rPr lang="ru-RU" dirty="0" smtClean="0"/>
              <a:t>получила свое</a:t>
            </a:r>
          </a:p>
          <a:p>
            <a:r>
              <a:rPr lang="ru-RU" dirty="0" smtClean="0"/>
              <a:t> </a:t>
            </a:r>
            <a:r>
              <a:rPr lang="ru-RU" dirty="0"/>
              <a:t>нынешнее название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Арсенальная. </a:t>
            </a:r>
          </a:p>
        </p:txBody>
      </p:sp>
      <p:pic>
        <p:nvPicPr>
          <p:cNvPr id="5122" name="Picture 2" descr="C:\Users\user\Desktop\тта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74005"/>
            <a:ext cx="5236096" cy="4050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83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Арсенальная башня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user\Desktop\м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226542"/>
            <a:ext cx="4602927" cy="5631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96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История московского водопровода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решить проблему, в Англии купили водоподъемную машину (ее чертежи, к сожалению, не сохранились), установить которую поручили механику-англичанину Христофору </a:t>
            </a:r>
            <a:r>
              <a:rPr lang="ru-RU" dirty="0" err="1"/>
              <a:t>Галовею</a:t>
            </a:r>
            <a:r>
              <a:rPr lang="ru-RU" dirty="0"/>
              <a:t>, работавшему тогда в Москве. Для этого выбрали угловую Свиблову башню, что на берегу Москвы-реки. Работала машина на конной тяге: лошадки ходили по кругу, приводя в движение колесо, которое, в свою очередь, задавало движение вверх «бесконечной цепи» ведер. Вода из реки поступала в бак, а оттуда по свинцовым трубам – к кремлевским постройкам. Производительность машины составляла 4 тыс. ведер (а одно ведро – это 12,3 л) в сутки. Поскольку на Руси подъем называли взводом, башню стали именовать </a:t>
            </a:r>
            <a:r>
              <a:rPr lang="ru-RU" dirty="0" err="1"/>
              <a:t>Водовзводной</a:t>
            </a:r>
            <a:r>
              <a:rPr lang="ru-RU" dirty="0"/>
              <a:t>.. </a:t>
            </a:r>
          </a:p>
        </p:txBody>
      </p:sp>
      <p:pic>
        <p:nvPicPr>
          <p:cNvPr id="9218" name="Picture 2" descr="C:\Users\user\Desktop\сыс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717032"/>
            <a:ext cx="4248472" cy="321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мвы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11020"/>
            <a:ext cx="2592288" cy="3520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6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История московского водопровода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В </a:t>
            </a:r>
            <a:r>
              <a:rPr lang="ru-RU" dirty="0"/>
              <a:t>те времена </a:t>
            </a:r>
            <a:r>
              <a:rPr lang="ru-RU" dirty="0" smtClean="0"/>
              <a:t>( Екатерины 2 ) москвичи </a:t>
            </a:r>
            <a:r>
              <a:rPr lang="ru-RU" dirty="0"/>
              <a:t>жили, как варвары: воду брали из любых протоков и туда же сбрасывали всякую гадость. Отсюда – постоянный брюшной тиф и прочие нехорошие болезни, включая холеру. Кроме более или менее чистых Пресненских прудов, остальные водоемы были просто клоакой… </a:t>
            </a:r>
          </a:p>
        </p:txBody>
      </p:sp>
      <p:pic>
        <p:nvPicPr>
          <p:cNvPr id="11266" name="Picture 2" descr="C:\Users\user\Desktop\рьтп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93289" cy="4308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0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История московского водопровода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Императрица услышала глас народа и, в конце концов, приказала генерал-поручику Ф.-В. Бауэру построить для Москвы водопровод, выделив на это 1 млн. 100 тыс. рублей - сумму по тем временам огромнейшую. 28 июля 1769 года Екатерина издала Указ, которым предписывала московскому генерал-губернатору оказывать Ф.-В. Бауэру всяческое содействие в строительстве водопровода. Копия этого Указа с росчерком царицы выставлена в музее.</a:t>
            </a:r>
          </a:p>
          <a:p>
            <a:r>
              <a:rPr lang="ru-RU" dirty="0"/>
              <a:t>Несколько слов о генерал-поручике Ф.-В. Бауэре. На российскую службу он приехал, как тогда многие, из Пруссии. Воевал, а в последние годы жизни занялся гидротехническими работами, возглавлял так называемый Гидравлический корпус. Будучи таким же немцем по рождению, как и сама императрица, он, тем не менее, полностью отдал себя служению новой Родине – России. </a:t>
            </a:r>
          </a:p>
        </p:txBody>
      </p:sp>
      <p:pic>
        <p:nvPicPr>
          <p:cNvPr id="6146" name="Picture 2" descr="C:\Users\user\Desktop\иав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706"/>
            <a:ext cx="5184576" cy="2852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7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Водовозы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Интересная подробность. В начале века в Москве было 6 тыс. водовозов и 3 тыс. водоносов. Специально для них Городская Дума выпускала марки (ни одной, к сожалению, не сохранилось). Принимали их так называемые «марочники», которые стояли у водоразборных будок и фонтанов и отпускали «товар» в 40-ведерные бочки.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41" y="2512170"/>
            <a:ext cx="4752528" cy="316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28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Московский водопровод в конце 18 века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Численность </a:t>
            </a:r>
            <a:r>
              <a:rPr lang="ru-RU" dirty="0"/>
              <a:t>населения Москвы вплотную приблизилась к миллиону. И снова: вода, вода, вода…</a:t>
            </a:r>
          </a:p>
          <a:p>
            <a:r>
              <a:rPr lang="ru-RU" dirty="0"/>
              <a:t>Пришлось строить так называемый новый </a:t>
            </a:r>
            <a:r>
              <a:rPr lang="ru-RU" dirty="0" err="1"/>
              <a:t>Мытищинский</a:t>
            </a:r>
            <a:r>
              <a:rPr lang="ru-RU" dirty="0"/>
              <a:t> водопровод. Проект разработали инженеры Н. П. Зимин (руководитель городской системы водоснабжения), Г. К. </a:t>
            </a:r>
            <a:r>
              <a:rPr lang="ru-RU" dirty="0" err="1"/>
              <a:t>Дункер</a:t>
            </a:r>
            <a:r>
              <a:rPr lang="ru-RU" dirty="0"/>
              <a:t> и А. П. </a:t>
            </a:r>
            <a:r>
              <a:rPr lang="ru-RU" dirty="0" err="1"/>
              <a:t>Забаев</a:t>
            </a:r>
            <a:r>
              <a:rPr lang="ru-RU" dirty="0"/>
              <a:t>. Новая сеть заработала 22 августа 1893 года и стала подавать в город 1 млн. 500 тыс. ведер ежесуточно. Инженеры пошли по пути </a:t>
            </a:r>
            <a:r>
              <a:rPr lang="ru-RU" dirty="0" err="1"/>
              <a:t>Дельвига</a:t>
            </a:r>
            <a:r>
              <a:rPr lang="ru-RU" dirty="0"/>
              <a:t>, увеличив подземную откачку воды в Мытищах, проложив дополнительные километры труб.</a:t>
            </a:r>
          </a:p>
          <a:p>
            <a:r>
              <a:rPr lang="ru-RU" dirty="0"/>
              <a:t>Вся эта огромная работа была сделана всего за три года.</a:t>
            </a:r>
          </a:p>
        </p:txBody>
      </p:sp>
      <p:pic>
        <p:nvPicPr>
          <p:cNvPr id="2051" name="Picture 3" descr="C:\Users\user\Desktop\м и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19500"/>
            <a:ext cx="61976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35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134</TotalTime>
  <Words>683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История московского водопровода прзентация учителя биологии ГБОУ СОШ №1877 «Люблино» Купцовой О.Б.</vt:lpstr>
      <vt:lpstr>История московского водопровода</vt:lpstr>
      <vt:lpstr>История московского водопровода</vt:lpstr>
      <vt:lpstr>Арсенальная башня</vt:lpstr>
      <vt:lpstr>История московского водопровода</vt:lpstr>
      <vt:lpstr>История московского водопровода</vt:lpstr>
      <vt:lpstr>История московского водопровода</vt:lpstr>
      <vt:lpstr>Водовозы</vt:lpstr>
      <vt:lpstr>Московский водопровод в конце 18 века</vt:lpstr>
      <vt:lpstr>Бауэр</vt:lpstr>
      <vt:lpstr>Село Большие Мытищи</vt:lpstr>
      <vt:lpstr>Слайд 12</vt:lpstr>
      <vt:lpstr>Музей воды</vt:lpstr>
      <vt:lpstr>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Купцова</dc:creator>
  <cp:lastModifiedBy>Ольга</cp:lastModifiedBy>
  <cp:revision>10</cp:revision>
  <dcterms:created xsi:type="dcterms:W3CDTF">2014-02-18T04:45:57Z</dcterms:created>
  <dcterms:modified xsi:type="dcterms:W3CDTF">2014-03-13T19:06:13Z</dcterms:modified>
</cp:coreProperties>
</file>