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z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10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24T14:01:06.721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CEAB3C8-3AF3-427C-B7C0-3B50D3943B27}" type="datetimeFigureOut">
              <a:rPr lang="ru-RU" smtClean="0"/>
              <a:t>24.08.2013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F438558-C9D3-495E-A0D6-5A14E6AB0896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7025208" cy="25671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Концертмейстер:</a:t>
            </a:r>
            <a:r>
              <a:rPr lang="ru-RU" sz="3200" dirty="0" smtClean="0"/>
              <a:t>   </a:t>
            </a:r>
            <a:r>
              <a:rPr lang="ru-RU" sz="3200" dirty="0" err="1" smtClean="0"/>
              <a:t>Ювко</a:t>
            </a:r>
            <a:r>
              <a:rPr lang="ru-RU" sz="3200" dirty="0" smtClean="0"/>
              <a:t> Анжела   Александровна                                                    </a:t>
            </a:r>
          </a:p>
          <a:p>
            <a:endParaRPr lang="ru-RU" sz="3200" dirty="0"/>
          </a:p>
          <a:p>
            <a:r>
              <a:rPr lang="ru-RU" sz="2400" dirty="0" smtClean="0"/>
              <a:t>МБОУ ДОД «Бокситогорская детская школа искусств»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133075" cy="309634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Презентация </a:t>
            </a:r>
            <a:r>
              <a:rPr lang="ru-RU" sz="2000" dirty="0"/>
              <a:t>урока </a:t>
            </a:r>
            <a:r>
              <a:rPr lang="ru-RU" sz="2000" dirty="0" smtClean="0"/>
              <a:t>учащихся 2 кл. хореографического отделения.</a:t>
            </a:r>
            <a:br>
              <a:rPr lang="ru-RU" sz="2000" dirty="0" smtClean="0"/>
            </a:br>
            <a:r>
              <a:rPr lang="ru-RU" sz="2000" dirty="0" smtClean="0"/>
              <a:t> Предмет: «Классический танец».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Тема  урока: </a:t>
            </a:r>
            <a:br>
              <a:rPr lang="ru-RU" sz="2000" dirty="0" smtClean="0"/>
            </a:br>
            <a:r>
              <a:rPr lang="ru-RU" sz="2000" b="1" dirty="0" smtClean="0"/>
              <a:t>«В стране Вальса»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8652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838325"/>
            <a:ext cx="4648200" cy="34861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648" y="188640"/>
            <a:ext cx="7847784" cy="720080"/>
          </a:xfrm>
        </p:spPr>
        <p:txBody>
          <a:bodyPr/>
          <a:lstStyle/>
          <a:p>
            <a:r>
              <a:rPr lang="ru-RU" sz="2400" dirty="0"/>
              <a:t>Просмотр иллюстрации Алексея де </a:t>
            </a:r>
            <a:r>
              <a:rPr lang="ru-RU" sz="2400" dirty="0" smtClean="0"/>
              <a:t>Лямина </a:t>
            </a:r>
            <a:r>
              <a:rPr lang="ru-RU" sz="2400" dirty="0"/>
              <a:t>«Первый вальс».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1268760"/>
            <a:ext cx="2971800" cy="4446241"/>
          </a:xfrm>
        </p:spPr>
        <p:txBody>
          <a:bodyPr>
            <a:normAutofit/>
          </a:bodyPr>
          <a:lstStyle/>
          <a:p>
            <a:r>
              <a:rPr lang="ru-RU" sz="1600" dirty="0"/>
              <a:t>Еще звучит в моих ушах</a:t>
            </a:r>
          </a:p>
          <a:p>
            <a:r>
              <a:rPr lang="ru-RU" sz="1600" dirty="0"/>
              <a:t>Седьмого вальса легкий шаг.</a:t>
            </a:r>
          </a:p>
          <a:p>
            <a:r>
              <a:rPr lang="ru-RU" sz="1600" dirty="0"/>
              <a:t>Как вешний ветерок,</a:t>
            </a:r>
          </a:p>
          <a:p>
            <a:r>
              <a:rPr lang="ru-RU" sz="1600" dirty="0"/>
              <a:t>Как трепетанье птичьих крыл,</a:t>
            </a:r>
          </a:p>
          <a:p>
            <a:r>
              <a:rPr lang="ru-RU" sz="1600" dirty="0"/>
              <a:t>Как мир, который я открыл</a:t>
            </a:r>
          </a:p>
          <a:p>
            <a:r>
              <a:rPr lang="ru-RU" sz="1600" dirty="0"/>
              <a:t>В сплетенье нотных строк.</a:t>
            </a:r>
          </a:p>
          <a:p>
            <a:r>
              <a:rPr lang="ru-RU" sz="1600" dirty="0"/>
              <a:t>Еще звучит тот вальс во мне,</a:t>
            </a:r>
          </a:p>
          <a:p>
            <a:r>
              <a:rPr lang="ru-RU" sz="1600" dirty="0"/>
              <a:t>Как облако в голубизне,</a:t>
            </a:r>
          </a:p>
          <a:p>
            <a:r>
              <a:rPr lang="ru-RU" sz="1600" dirty="0"/>
              <a:t>Как родничок в траве,</a:t>
            </a:r>
          </a:p>
          <a:p>
            <a:r>
              <a:rPr lang="ru-RU" sz="1600" dirty="0"/>
              <a:t>Как сон, что вижу наяву,</a:t>
            </a:r>
          </a:p>
          <a:p>
            <a:r>
              <a:rPr lang="ru-RU" sz="1600" dirty="0"/>
              <a:t>Как весть о том, что я живу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dirty="0" smtClean="0"/>
              <a:t>                                           Л.Озеров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69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2800" dirty="0" smtClean="0"/>
              <a:t>Игра «Угадай жанр произведения»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628800"/>
            <a:ext cx="7318771" cy="4248472"/>
          </a:xfrm>
        </p:spPr>
      </p:pic>
    </p:spTree>
    <p:extLst>
      <p:ext uri="{BB962C8B-B14F-4D97-AF65-F5344CB8AC3E}">
        <p14:creationId xmlns:p14="http://schemas.microsoft.com/office/powerpoint/2010/main" val="2279755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204864"/>
            <a:ext cx="4034408" cy="31683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Демонстрация «Вальсовой дорожки»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4864"/>
            <a:ext cx="4091880" cy="3168352"/>
          </a:xfrm>
        </p:spPr>
      </p:pic>
    </p:spTree>
    <p:extLst>
      <p:ext uri="{BB962C8B-B14F-4D97-AF65-F5344CB8AC3E}">
        <p14:creationId xmlns:p14="http://schemas.microsoft.com/office/powerpoint/2010/main" val="3577430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dirty="0"/>
              <a:t>Подведение итогов урока</a:t>
            </a:r>
            <a:r>
              <a:rPr lang="ru-RU" dirty="0" smtClean="0"/>
              <a:t>, </a:t>
            </a:r>
            <a:r>
              <a:rPr lang="ru-RU" dirty="0"/>
              <a:t>поклон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14" y="1412776"/>
            <a:ext cx="7318772" cy="4464496"/>
          </a:xfrm>
        </p:spPr>
      </p:pic>
    </p:spTree>
    <p:extLst>
      <p:ext uri="{BB962C8B-B14F-4D97-AF65-F5344CB8AC3E}">
        <p14:creationId xmlns:p14="http://schemas.microsoft.com/office/powerpoint/2010/main" val="860376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3733800" cy="4806280"/>
          </a:xfrm>
        </p:spPr>
        <p:txBody>
          <a:bodyPr>
            <a:noAutofit/>
          </a:bodyPr>
          <a:lstStyle/>
          <a:p>
            <a:r>
              <a:rPr lang="ru-RU" sz="2800" dirty="0"/>
              <a:t>О Вальсе сказано немало,</a:t>
            </a:r>
          </a:p>
          <a:p>
            <a:pPr marL="0" indent="0">
              <a:buNone/>
            </a:pPr>
            <a:r>
              <a:rPr lang="ru-RU" sz="2800" dirty="0" smtClean="0"/>
              <a:t>     Он </a:t>
            </a:r>
            <a:r>
              <a:rPr lang="ru-RU" sz="2800" dirty="0"/>
              <a:t>в песнях и стихах воспет.</a:t>
            </a:r>
          </a:p>
          <a:p>
            <a:pPr marL="0" indent="0">
              <a:buNone/>
            </a:pPr>
            <a:r>
              <a:rPr lang="ru-RU" sz="2800" dirty="0" smtClean="0"/>
              <a:t>     И </a:t>
            </a:r>
            <a:r>
              <a:rPr lang="ru-RU" sz="2800" dirty="0"/>
              <a:t>сколько б танцев не бывало</a:t>
            </a:r>
          </a:p>
          <a:p>
            <a:pPr marL="0" indent="0">
              <a:buNone/>
            </a:pPr>
            <a:r>
              <a:rPr lang="ru-RU" sz="2800" dirty="0" smtClean="0"/>
              <a:t>      А </a:t>
            </a:r>
            <a:r>
              <a:rPr lang="ru-RU" sz="2800" dirty="0"/>
              <a:t>лучше Вальса, право, нет</a:t>
            </a:r>
            <a:r>
              <a:rPr lang="ru-RU" sz="2800" dirty="0" smtClean="0"/>
              <a:t>!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Е. Евтушенко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836712"/>
            <a:ext cx="4176464" cy="48782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609600" y="228919"/>
            <a:ext cx="79248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11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3568" y="188640"/>
            <a:ext cx="7850832" cy="85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850832" cy="5760640"/>
          </a:xfrm>
        </p:spPr>
        <p:txBody>
          <a:bodyPr>
            <a:normAutofit/>
          </a:bodyPr>
          <a:lstStyle/>
          <a:p>
            <a:r>
              <a:rPr lang="ru-RU" sz="2800" dirty="0"/>
              <a:t>Тип урока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sz="2400" dirty="0" smtClean="0"/>
              <a:t>углубление </a:t>
            </a:r>
            <a:r>
              <a:rPr lang="ru-RU" sz="2400" dirty="0"/>
              <a:t>знаний.</a:t>
            </a:r>
          </a:p>
          <a:p>
            <a:endParaRPr lang="ru-RU" sz="2800" dirty="0" smtClean="0"/>
          </a:p>
          <a:p>
            <a:r>
              <a:rPr lang="ru-RU" sz="2800" dirty="0" smtClean="0"/>
              <a:t>Форма </a:t>
            </a:r>
            <a:r>
              <a:rPr lang="ru-RU" sz="2800" dirty="0"/>
              <a:t>урока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sz="2400" dirty="0"/>
              <a:t>групповая.</a:t>
            </a:r>
          </a:p>
          <a:p>
            <a:endParaRPr lang="ru-RU" sz="2800" dirty="0" smtClean="0"/>
          </a:p>
          <a:p>
            <a:r>
              <a:rPr lang="ru-RU" sz="2800" dirty="0" smtClean="0"/>
              <a:t>Цели </a:t>
            </a:r>
            <a:r>
              <a:rPr lang="ru-RU" sz="2800" dirty="0"/>
              <a:t>урока:</a:t>
            </a:r>
          </a:p>
          <a:p>
            <a:r>
              <a:rPr lang="ru-RU" sz="2400" dirty="0"/>
              <a:t>- познакомить детей с историей вальса, расширить представление о многообразии жанра; </a:t>
            </a:r>
          </a:p>
          <a:p>
            <a:r>
              <a:rPr lang="ru-RU" sz="2400" dirty="0"/>
              <a:t>- способствовать воспитанию у учащихся чувства прекрасного, любви  к искусству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038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228919"/>
            <a:ext cx="799484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7924800" cy="5760640"/>
          </a:xfrm>
        </p:spPr>
        <p:txBody>
          <a:bodyPr>
            <a:normAutofit fontScale="92500"/>
          </a:bodyPr>
          <a:lstStyle/>
          <a:p>
            <a:r>
              <a:rPr lang="ru-RU" sz="2400" b="1" i="1" dirty="0"/>
              <a:t>Методы: </a:t>
            </a:r>
          </a:p>
          <a:p>
            <a:r>
              <a:rPr lang="ru-RU" sz="2000" dirty="0"/>
              <a:t>- по источнику получения знаний – словесный;</a:t>
            </a:r>
          </a:p>
          <a:p>
            <a:r>
              <a:rPr lang="ru-RU" sz="2000" dirty="0"/>
              <a:t>- по характеру познавательной деятельности – информационно-развивающий, объяснительно-иллюстративный, частично - поисковый.</a:t>
            </a:r>
          </a:p>
          <a:p>
            <a:r>
              <a:rPr lang="ru-RU" sz="2400" b="1" i="1" dirty="0"/>
              <a:t>Предварительная подготовка: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подбор литературы, аудио и видеозаписей, картин с изображением танцев.</a:t>
            </a:r>
          </a:p>
          <a:p>
            <a:r>
              <a:rPr lang="ru-RU" sz="2400" b="1" i="1" dirty="0"/>
              <a:t>Оборудование:</a:t>
            </a:r>
          </a:p>
          <a:p>
            <a:r>
              <a:rPr lang="ru-RU" sz="2000" dirty="0"/>
              <a:t>- фортепиано;</a:t>
            </a:r>
          </a:p>
          <a:p>
            <a:r>
              <a:rPr lang="ru-RU" sz="2000" dirty="0"/>
              <a:t>- мультимедийное оборудование;</a:t>
            </a:r>
          </a:p>
          <a:p>
            <a:r>
              <a:rPr lang="ru-RU" sz="2000" dirty="0"/>
              <a:t>- проигрыватель С</a:t>
            </a:r>
            <a:r>
              <a:rPr lang="en-US" sz="2000" dirty="0"/>
              <a:t>D</a:t>
            </a:r>
            <a:r>
              <a:rPr lang="ru-RU" sz="2000" dirty="0"/>
              <a:t> дисков.</a:t>
            </a:r>
          </a:p>
          <a:p>
            <a:r>
              <a:rPr lang="ru-RU" sz="2400" b="1" i="1" dirty="0"/>
              <a:t>Ученики должны знать:</a:t>
            </a:r>
          </a:p>
          <a:p>
            <a:r>
              <a:rPr lang="ru-RU" sz="2000" dirty="0"/>
              <a:t>- термины классического танца;</a:t>
            </a:r>
          </a:p>
          <a:p>
            <a:r>
              <a:rPr lang="ru-RU" sz="2000" dirty="0"/>
              <a:t>- комбинации движений у станка и на середине зала.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28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4800" cy="648072"/>
          </a:xfrm>
        </p:spPr>
        <p:txBody>
          <a:bodyPr/>
          <a:lstStyle/>
          <a:p>
            <a:r>
              <a:rPr lang="ru-RU" b="1" i="1" dirty="0" smtClean="0"/>
              <a:t>                        </a:t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                     План    </a:t>
            </a:r>
            <a:r>
              <a:rPr lang="ru-RU" b="1" i="1" dirty="0"/>
              <a:t>урока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7924800" cy="4950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Общее </a:t>
            </a:r>
            <a:r>
              <a:rPr lang="ru-RU" dirty="0"/>
              <a:t>время урока – 45 мин.</a:t>
            </a:r>
          </a:p>
          <a:p>
            <a:r>
              <a:rPr lang="en-US" b="1" i="1" dirty="0"/>
              <a:t>I</a:t>
            </a:r>
            <a:r>
              <a:rPr lang="ru-RU" b="1" i="1" dirty="0"/>
              <a:t>. Организационный момент </a:t>
            </a:r>
            <a:r>
              <a:rPr lang="ru-RU" dirty="0"/>
              <a:t>– 5 мин.</a:t>
            </a:r>
          </a:p>
          <a:p>
            <a:r>
              <a:rPr lang="en-US" b="1" i="1" dirty="0"/>
              <a:t>II</a:t>
            </a:r>
            <a:r>
              <a:rPr lang="ru-RU" b="1" i="1" dirty="0"/>
              <a:t>. Основная часть:</a:t>
            </a:r>
          </a:p>
          <a:p>
            <a:r>
              <a:rPr lang="ru-RU" dirty="0"/>
              <a:t>1.Повторение и закрепление ранее изученного материала  -  15мин.</a:t>
            </a:r>
          </a:p>
          <a:p>
            <a:r>
              <a:rPr lang="ru-RU" dirty="0"/>
              <a:t>- Экзерсиз у станка</a:t>
            </a:r>
          </a:p>
          <a:p>
            <a:r>
              <a:rPr lang="ru-RU" dirty="0"/>
              <a:t>- Растяжка</a:t>
            </a:r>
          </a:p>
          <a:p>
            <a:r>
              <a:rPr lang="ru-RU" dirty="0"/>
              <a:t>- </a:t>
            </a:r>
            <a:r>
              <a:rPr lang="en-US" dirty="0"/>
              <a:t>Port de bras</a:t>
            </a:r>
            <a:endParaRPr lang="ru-RU" dirty="0"/>
          </a:p>
          <a:p>
            <a:r>
              <a:rPr lang="ru-RU" dirty="0"/>
              <a:t>2. Сообщение новых знаний и обобщение их с ранее изученными– 20 мин.</a:t>
            </a:r>
          </a:p>
          <a:p>
            <a:r>
              <a:rPr lang="ru-RU" dirty="0"/>
              <a:t>- Рассказ о вальсе с музыкальными примерами</a:t>
            </a:r>
          </a:p>
          <a:p>
            <a:r>
              <a:rPr lang="ru-RU" dirty="0"/>
              <a:t>- Просмотр видео (балет "Шопениана" Вальс № 7 в исполнении балетной группы Мариинского театра)</a:t>
            </a:r>
          </a:p>
          <a:p>
            <a:r>
              <a:rPr lang="ru-RU" dirty="0"/>
              <a:t>- Просмотр иллюстрации Алексея де </a:t>
            </a:r>
            <a:r>
              <a:rPr lang="ru-RU" dirty="0" err="1" smtClean="0"/>
              <a:t>Лямина</a:t>
            </a:r>
            <a:r>
              <a:rPr lang="ru-RU" dirty="0" smtClean="0"/>
              <a:t> </a:t>
            </a:r>
            <a:r>
              <a:rPr lang="ru-RU" dirty="0"/>
              <a:t>«Первый вальс».</a:t>
            </a:r>
          </a:p>
          <a:p>
            <a:r>
              <a:rPr lang="ru-RU" dirty="0"/>
              <a:t>- Игра </a:t>
            </a:r>
            <a:r>
              <a:rPr lang="ru-RU" dirty="0" smtClean="0"/>
              <a:t>«Угадай </a:t>
            </a:r>
            <a:r>
              <a:rPr lang="ru-RU" dirty="0"/>
              <a:t>жанр произведения»</a:t>
            </a:r>
          </a:p>
          <a:p>
            <a:r>
              <a:rPr lang="ru-RU" dirty="0"/>
              <a:t>- Демонстрация основного движения «Вальсовая дорожка» под музыку</a:t>
            </a:r>
          </a:p>
          <a:p>
            <a:r>
              <a:rPr lang="en-US" b="1" i="1" dirty="0"/>
              <a:t>III</a:t>
            </a:r>
            <a:r>
              <a:rPr lang="ru-RU" b="1" i="1" dirty="0"/>
              <a:t>. Подведение итогов урока, выставление оценок, поклон – 5 мин.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44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Экзерсис у станка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20" y="1340768"/>
            <a:ext cx="6912768" cy="4608512"/>
          </a:xfrm>
        </p:spPr>
      </p:pic>
    </p:spTree>
    <p:extLst>
      <p:ext uri="{BB962C8B-B14F-4D97-AF65-F5344CB8AC3E}">
        <p14:creationId xmlns:p14="http://schemas.microsoft.com/office/powerpoint/2010/main" val="159696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88840"/>
            <a:ext cx="3947864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988840"/>
            <a:ext cx="4032448" cy="331236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dirty="0" smtClean="0"/>
              <a:t>                                растяжка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434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en-US" dirty="0" smtClean="0"/>
              <a:t>Port </a:t>
            </a:r>
            <a:r>
              <a:rPr lang="en-US" dirty="0"/>
              <a:t>de </a:t>
            </a:r>
            <a:r>
              <a:rPr lang="en-US" dirty="0" smtClean="0"/>
              <a:t>bras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600200"/>
            <a:ext cx="6624736" cy="4349080"/>
          </a:xfrm>
        </p:spPr>
      </p:pic>
    </p:spTree>
    <p:extLst>
      <p:ext uri="{BB962C8B-B14F-4D97-AF65-F5344CB8AC3E}">
        <p14:creationId xmlns:p14="http://schemas.microsoft.com/office/powerpoint/2010/main" val="2706687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552728" cy="1412776"/>
          </a:xfrm>
        </p:spPr>
        <p:txBody>
          <a:bodyPr/>
          <a:lstStyle/>
          <a:p>
            <a:r>
              <a:rPr lang="ru-RU" sz="2800" dirty="0"/>
              <a:t>Рассказ о вальсе с </a:t>
            </a:r>
            <a:r>
              <a:rPr lang="ru-RU" sz="2800" dirty="0" smtClean="0"/>
              <a:t>музыкальными                                примерами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908720"/>
            <a:ext cx="4536503" cy="4806280"/>
          </a:xfrm>
        </p:spPr>
      </p:pic>
    </p:spTree>
    <p:extLst>
      <p:ext uri="{BB962C8B-B14F-4D97-AF65-F5344CB8AC3E}">
        <p14:creationId xmlns:p14="http://schemas.microsoft.com/office/powerpoint/2010/main" val="38275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Просмотр </a:t>
            </a:r>
            <a:r>
              <a:rPr lang="ru-RU" sz="1800" dirty="0"/>
              <a:t>видео (балет "Шопениана" Вальс № 7 в исполнении балетной группы Мариинского </a:t>
            </a:r>
            <a:r>
              <a:rPr lang="ru-RU" sz="1800" dirty="0" smtClean="0"/>
              <a:t>театра)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12776"/>
            <a:ext cx="6172200" cy="4248472"/>
          </a:xfrm>
        </p:spPr>
      </p:pic>
    </p:spTree>
    <p:extLst>
      <p:ext uri="{BB962C8B-B14F-4D97-AF65-F5344CB8AC3E}">
        <p14:creationId xmlns:p14="http://schemas.microsoft.com/office/powerpoint/2010/main" val="829106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345</TotalTime>
  <Words>387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     Презентация урока учащихся 2 кл. хореографического отделения.  Предмет: «Классический танец».   Тема  урока:  «В стране Вальса»   </vt:lpstr>
      <vt:lpstr>Презентация PowerPoint</vt:lpstr>
      <vt:lpstr>Презентация PowerPoint</vt:lpstr>
      <vt:lpstr>                                               План    урока </vt:lpstr>
      <vt:lpstr>                       Экзерсис у станка</vt:lpstr>
      <vt:lpstr>                                растяжка</vt:lpstr>
      <vt:lpstr>                       Port de bras </vt:lpstr>
      <vt:lpstr>Рассказ о вальсе с музыкальными                                примерами       </vt:lpstr>
      <vt:lpstr>       Просмотр видео (балет "Шопениана" Вальс № 7 в исполнении балетной группы Мариинского театра)</vt:lpstr>
      <vt:lpstr>Просмотр иллюстрации Алексея де Лямина «Первый вальс».</vt:lpstr>
      <vt:lpstr>           Игра «Угадай жанр произведения»</vt:lpstr>
      <vt:lpstr>Демонстрация «Вальсовой дорожки»</vt:lpstr>
      <vt:lpstr>Подведение итогов урока, поклон 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32</cp:revision>
  <dcterms:created xsi:type="dcterms:W3CDTF">2013-08-22T07:21:24Z</dcterms:created>
  <dcterms:modified xsi:type="dcterms:W3CDTF">2013-08-24T15:10:38Z</dcterms:modified>
</cp:coreProperties>
</file>